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4.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5.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6.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7.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8.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9.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10.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11.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12.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13.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14.xml" ContentType="application/vnd.openxmlformats-officedocument.presentationml.notesSlid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15.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16.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17.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18.xml" ContentType="application/vnd.openxmlformats-officedocument.presentationml.notesSlide+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notesSlides/notesSlide19.xml" ContentType="application/vnd.openxmlformats-officedocument.presentationml.notesSlide+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notesSlides/notesSlide20.xml" ContentType="application/vnd.openxmlformats-officedocument.presentationml.notesSlide+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21.xml" ContentType="application/vnd.openxmlformats-officedocument.presentationml.notesSlid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notesSlides/notesSlide22.xml" ContentType="application/vnd.openxmlformats-officedocument.presentationml.notesSlide+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notesSlides/notesSlide23.xml" ContentType="application/vnd.openxmlformats-officedocument.presentationml.notesSlide+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0"/>
  </p:notesMasterIdLst>
  <p:sldIdLst>
    <p:sldId id="270" r:id="rId3"/>
    <p:sldId id="271" r:id="rId4"/>
    <p:sldId id="406" r:id="rId5"/>
    <p:sldId id="403" r:id="rId6"/>
    <p:sldId id="404" r:id="rId7"/>
    <p:sldId id="400" r:id="rId8"/>
    <p:sldId id="411" r:id="rId9"/>
    <p:sldId id="393" r:id="rId10"/>
    <p:sldId id="422" r:id="rId11"/>
    <p:sldId id="423" r:id="rId12"/>
    <p:sldId id="408" r:id="rId13"/>
    <p:sldId id="418" r:id="rId14"/>
    <p:sldId id="417" r:id="rId15"/>
    <p:sldId id="390" r:id="rId16"/>
    <p:sldId id="399" r:id="rId17"/>
    <p:sldId id="394" r:id="rId18"/>
    <p:sldId id="424" r:id="rId19"/>
    <p:sldId id="425" r:id="rId20"/>
    <p:sldId id="426" r:id="rId21"/>
    <p:sldId id="427" r:id="rId22"/>
    <p:sldId id="405" r:id="rId23"/>
    <p:sldId id="398" r:id="rId24"/>
    <p:sldId id="407" r:id="rId25"/>
    <p:sldId id="397" r:id="rId26"/>
    <p:sldId id="401" r:id="rId27"/>
    <p:sldId id="396" r:id="rId28"/>
    <p:sldId id="263"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3" autoAdjust="0"/>
    <p:restoredTop sz="94660"/>
  </p:normalViewPr>
  <p:slideViewPr>
    <p:cSldViewPr snapToGrid="0">
      <p:cViewPr varScale="1">
        <p:scale>
          <a:sx n="80" d="100"/>
          <a:sy n="80" d="100"/>
        </p:scale>
        <p:origin x="37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C9EA17-4146-480C-9681-722AF9D09EFF}" type="datetimeFigureOut">
              <a:rPr lang="zh-CN" altLang="en-US" smtClean="0"/>
              <a:t>2026/4/10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AEDDE-FA9B-4236-B843-6D5953A2A6DC}" type="slidenum">
              <a:rPr lang="zh-CN" altLang="en-US" smtClean="0"/>
              <a:t>‹#›</a:t>
            </a:fld>
            <a:endParaRPr lang="zh-CN" altLang="en-US"/>
          </a:p>
        </p:txBody>
      </p:sp>
    </p:spTree>
    <p:extLst>
      <p:ext uri="{BB962C8B-B14F-4D97-AF65-F5344CB8AC3E}">
        <p14:creationId xmlns:p14="http://schemas.microsoft.com/office/powerpoint/2010/main" val="2165920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2FC3641-C2EF-46E9-A4E8-5656A4004568}"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FDC5F-C3CC-781D-830E-31F8E8595BF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60DBA93-775A-8868-AC62-2009516BCB0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E95BD3D-ED82-2F4F-E0C8-C0D400B9ACF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B9BA531-1F42-54D7-94C3-0284F044EC72}"/>
              </a:ext>
            </a:extLst>
          </p:cNvPr>
          <p:cNvSpPr>
            <a:spLocks noGrp="1"/>
          </p:cNvSpPr>
          <p:nvPr>
            <p:ph type="sldNum" sz="quarter" idx="5"/>
          </p:nvPr>
        </p:nvSpPr>
        <p:spPr/>
        <p:txBody>
          <a:bodyPr/>
          <a:lstStyle/>
          <a:p>
            <a:fld id="{D18AA5F0-770B-410C-90B7-ECBA0CF9027F}" type="slidenum">
              <a:rPr lang="zh-CN" altLang="en-US" smtClean="0"/>
              <a:t>11</a:t>
            </a:fld>
            <a:endParaRPr lang="zh-CN" altLang="en-US"/>
          </a:p>
        </p:txBody>
      </p:sp>
    </p:spTree>
    <p:extLst>
      <p:ext uri="{BB962C8B-B14F-4D97-AF65-F5344CB8AC3E}">
        <p14:creationId xmlns:p14="http://schemas.microsoft.com/office/powerpoint/2010/main" val="2476216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71D63-F29D-58B7-C49B-DF782347BD4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670B765-CA86-481C-40C1-F3811CACFF2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39D6A7B-A485-75D3-7311-D0FF3C617468}"/>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0C8C9497-C73C-1D0D-6409-CB60659FC964}"/>
              </a:ext>
            </a:extLst>
          </p:cNvPr>
          <p:cNvSpPr>
            <a:spLocks noGrp="1"/>
          </p:cNvSpPr>
          <p:nvPr>
            <p:ph type="sldNum" sz="quarter" idx="5"/>
          </p:nvPr>
        </p:nvSpPr>
        <p:spPr/>
        <p:txBody>
          <a:bodyPr/>
          <a:lstStyle/>
          <a:p>
            <a:fld id="{D18AA5F0-770B-410C-90B7-ECBA0CF9027F}" type="slidenum">
              <a:rPr lang="zh-CN" altLang="en-US" smtClean="0"/>
              <a:t>12</a:t>
            </a:fld>
            <a:endParaRPr lang="zh-CN" altLang="en-US"/>
          </a:p>
        </p:txBody>
      </p:sp>
    </p:spTree>
    <p:extLst>
      <p:ext uri="{BB962C8B-B14F-4D97-AF65-F5344CB8AC3E}">
        <p14:creationId xmlns:p14="http://schemas.microsoft.com/office/powerpoint/2010/main" val="3440977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329A1-7D01-CDD5-A116-BB0BF61B97D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19BA778-75E6-27F8-B570-D6118AB2613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A327F04-8703-5BA3-F127-CF3004A693A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D29F1B2-FAB5-5603-CE41-92593023487D}"/>
              </a:ext>
            </a:extLst>
          </p:cNvPr>
          <p:cNvSpPr>
            <a:spLocks noGrp="1"/>
          </p:cNvSpPr>
          <p:nvPr>
            <p:ph type="sldNum" sz="quarter" idx="5"/>
          </p:nvPr>
        </p:nvSpPr>
        <p:spPr/>
        <p:txBody>
          <a:bodyPr/>
          <a:lstStyle/>
          <a:p>
            <a:fld id="{D18AA5F0-770B-410C-90B7-ECBA0CF9027F}" type="slidenum">
              <a:rPr lang="zh-CN" altLang="en-US" smtClean="0"/>
              <a:t>13</a:t>
            </a:fld>
            <a:endParaRPr lang="zh-CN" altLang="en-US"/>
          </a:p>
        </p:txBody>
      </p:sp>
    </p:spTree>
    <p:extLst>
      <p:ext uri="{BB962C8B-B14F-4D97-AF65-F5344CB8AC3E}">
        <p14:creationId xmlns:p14="http://schemas.microsoft.com/office/powerpoint/2010/main" val="1374022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2B2AC-05E3-9329-7EF1-BC855F99801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BBC4C0A-0CB8-8011-176C-E0659814B6F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3DAD216-632E-9366-74BE-519DF21D67A6}"/>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0329C3D1-3A5C-CC02-F9E0-45863281F7AC}"/>
              </a:ext>
            </a:extLst>
          </p:cNvPr>
          <p:cNvSpPr>
            <a:spLocks noGrp="1"/>
          </p:cNvSpPr>
          <p:nvPr>
            <p:ph type="sldNum" sz="quarter" idx="5"/>
          </p:nvPr>
        </p:nvSpPr>
        <p:spPr/>
        <p:txBody>
          <a:bodyPr/>
          <a:lstStyle/>
          <a:p>
            <a:fld id="{D18AA5F0-770B-410C-90B7-ECBA0CF9027F}" type="slidenum">
              <a:rPr lang="zh-CN" altLang="en-US" smtClean="0"/>
              <a:t>14</a:t>
            </a:fld>
            <a:endParaRPr lang="zh-CN" altLang="en-US"/>
          </a:p>
        </p:txBody>
      </p:sp>
    </p:spTree>
    <p:extLst>
      <p:ext uri="{BB962C8B-B14F-4D97-AF65-F5344CB8AC3E}">
        <p14:creationId xmlns:p14="http://schemas.microsoft.com/office/powerpoint/2010/main" val="4116409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A2B09-6D5F-A667-4EE8-67E552772A7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011C3B0-F4C5-5BAF-8F5E-D3374F51CAF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31B545A-E3FC-C333-9D82-1A0DEB3D09C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87734CF-5634-EE9C-6630-7176306788B7}"/>
              </a:ext>
            </a:extLst>
          </p:cNvPr>
          <p:cNvSpPr>
            <a:spLocks noGrp="1"/>
          </p:cNvSpPr>
          <p:nvPr>
            <p:ph type="sldNum" sz="quarter" idx="5"/>
          </p:nvPr>
        </p:nvSpPr>
        <p:spPr/>
        <p:txBody>
          <a:bodyPr/>
          <a:lstStyle/>
          <a:p>
            <a:fld id="{D18AA5F0-770B-410C-90B7-ECBA0CF9027F}" type="slidenum">
              <a:rPr lang="zh-CN" altLang="en-US" smtClean="0"/>
              <a:t>16</a:t>
            </a:fld>
            <a:endParaRPr lang="zh-CN" altLang="en-US"/>
          </a:p>
        </p:txBody>
      </p:sp>
    </p:spTree>
    <p:extLst>
      <p:ext uri="{BB962C8B-B14F-4D97-AF65-F5344CB8AC3E}">
        <p14:creationId xmlns:p14="http://schemas.microsoft.com/office/powerpoint/2010/main" val="2400014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5E28C-F127-EA4E-F2DA-1034A308E08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48EBB7C-01EA-3490-86A1-D0030F72420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D592AA8-F5B8-ACB8-DBA9-EEB93EF8F2A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3D11A82-9059-4854-A48A-5653CD361342}"/>
              </a:ext>
            </a:extLst>
          </p:cNvPr>
          <p:cNvSpPr>
            <a:spLocks noGrp="1"/>
          </p:cNvSpPr>
          <p:nvPr>
            <p:ph type="sldNum" sz="quarter" idx="5"/>
          </p:nvPr>
        </p:nvSpPr>
        <p:spPr/>
        <p:txBody>
          <a:bodyPr/>
          <a:lstStyle/>
          <a:p>
            <a:fld id="{D18AA5F0-770B-410C-90B7-ECBA0CF9027F}" type="slidenum">
              <a:rPr lang="zh-CN" altLang="en-US" smtClean="0"/>
              <a:t>17</a:t>
            </a:fld>
            <a:endParaRPr lang="zh-CN" altLang="en-US"/>
          </a:p>
        </p:txBody>
      </p:sp>
    </p:spTree>
    <p:extLst>
      <p:ext uri="{BB962C8B-B14F-4D97-AF65-F5344CB8AC3E}">
        <p14:creationId xmlns:p14="http://schemas.microsoft.com/office/powerpoint/2010/main" val="2993378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D54CC-1802-DF48-4426-00CFB64F8EB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47BBFFE-A855-45FE-7AC4-DB3D92D7C67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B9EEED9-127D-A159-F3B4-F1B7108B8D4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FD98867-AF7F-3BEB-B1B1-D988D4A79D60}"/>
              </a:ext>
            </a:extLst>
          </p:cNvPr>
          <p:cNvSpPr>
            <a:spLocks noGrp="1"/>
          </p:cNvSpPr>
          <p:nvPr>
            <p:ph type="sldNum" sz="quarter" idx="5"/>
          </p:nvPr>
        </p:nvSpPr>
        <p:spPr/>
        <p:txBody>
          <a:bodyPr/>
          <a:lstStyle/>
          <a:p>
            <a:fld id="{D18AA5F0-770B-410C-90B7-ECBA0CF9027F}" type="slidenum">
              <a:rPr lang="zh-CN" altLang="en-US" smtClean="0"/>
              <a:t>18</a:t>
            </a:fld>
            <a:endParaRPr lang="zh-CN" altLang="en-US"/>
          </a:p>
        </p:txBody>
      </p:sp>
    </p:spTree>
    <p:extLst>
      <p:ext uri="{BB962C8B-B14F-4D97-AF65-F5344CB8AC3E}">
        <p14:creationId xmlns:p14="http://schemas.microsoft.com/office/powerpoint/2010/main" val="253384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2E258-3A7E-655A-2756-13F0805100D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2C44F96-0A3B-7936-7C41-F53D0171717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2A8F160-55E5-1940-02B1-AF3EC71240A4}"/>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C9B5584-A252-F438-C352-EF04DE46A0DC}"/>
              </a:ext>
            </a:extLst>
          </p:cNvPr>
          <p:cNvSpPr>
            <a:spLocks noGrp="1"/>
          </p:cNvSpPr>
          <p:nvPr>
            <p:ph type="sldNum" sz="quarter" idx="5"/>
          </p:nvPr>
        </p:nvSpPr>
        <p:spPr/>
        <p:txBody>
          <a:bodyPr/>
          <a:lstStyle/>
          <a:p>
            <a:fld id="{D18AA5F0-770B-410C-90B7-ECBA0CF9027F}" type="slidenum">
              <a:rPr lang="zh-CN" altLang="en-US" smtClean="0"/>
              <a:t>19</a:t>
            </a:fld>
            <a:endParaRPr lang="zh-CN" altLang="en-US"/>
          </a:p>
        </p:txBody>
      </p:sp>
    </p:spTree>
    <p:extLst>
      <p:ext uri="{BB962C8B-B14F-4D97-AF65-F5344CB8AC3E}">
        <p14:creationId xmlns:p14="http://schemas.microsoft.com/office/powerpoint/2010/main" val="3948164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BDF5F-2F26-8D7E-2F4E-0808DF57877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EB5B718-F058-F679-017A-65DA4E26119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8CD454E-8504-4C68-E545-6EEFD74D5EA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A652EB7-2967-BAFD-0DD6-36632C354E7A}"/>
              </a:ext>
            </a:extLst>
          </p:cNvPr>
          <p:cNvSpPr>
            <a:spLocks noGrp="1"/>
          </p:cNvSpPr>
          <p:nvPr>
            <p:ph type="sldNum" sz="quarter" idx="5"/>
          </p:nvPr>
        </p:nvSpPr>
        <p:spPr/>
        <p:txBody>
          <a:bodyPr/>
          <a:lstStyle/>
          <a:p>
            <a:fld id="{D18AA5F0-770B-410C-90B7-ECBA0CF9027F}" type="slidenum">
              <a:rPr lang="zh-CN" altLang="en-US" smtClean="0"/>
              <a:t>20</a:t>
            </a:fld>
            <a:endParaRPr lang="zh-CN" altLang="en-US"/>
          </a:p>
        </p:txBody>
      </p:sp>
    </p:spTree>
    <p:extLst>
      <p:ext uri="{BB962C8B-B14F-4D97-AF65-F5344CB8AC3E}">
        <p14:creationId xmlns:p14="http://schemas.microsoft.com/office/powerpoint/2010/main" val="1241276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EF492-CEAE-9CF0-3ED1-FC1ED3A83DD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9074DAD-9C6A-73EE-02AA-B12641884DD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BAECC24-842B-8396-4960-3D33AE3C97C4}"/>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14F4CEF-F6DB-5D64-E41A-60105661637E}"/>
              </a:ext>
            </a:extLst>
          </p:cNvPr>
          <p:cNvSpPr>
            <a:spLocks noGrp="1"/>
          </p:cNvSpPr>
          <p:nvPr>
            <p:ph type="sldNum" sz="quarter" idx="5"/>
          </p:nvPr>
        </p:nvSpPr>
        <p:spPr/>
        <p:txBody>
          <a:bodyPr/>
          <a:lstStyle/>
          <a:p>
            <a:fld id="{D18AA5F0-770B-410C-90B7-ECBA0CF9027F}" type="slidenum">
              <a:rPr lang="zh-CN" altLang="en-US" smtClean="0"/>
              <a:t>21</a:t>
            </a:fld>
            <a:endParaRPr lang="zh-CN" altLang="en-US"/>
          </a:p>
        </p:txBody>
      </p:sp>
    </p:spTree>
    <p:extLst>
      <p:ext uri="{BB962C8B-B14F-4D97-AF65-F5344CB8AC3E}">
        <p14:creationId xmlns:p14="http://schemas.microsoft.com/office/powerpoint/2010/main" val="3199048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18AA5F0-770B-410C-90B7-ECBA0CF9027F}"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53324-6760-0D9F-A065-366255002ED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0C77260-4C94-1723-653B-F460DBADE12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FB4BCC3-8DB7-ED49-0861-5E1DB2B5E9F8}"/>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8EE65BE-6B1D-BE3D-ADC1-A1A9020F2915}"/>
              </a:ext>
            </a:extLst>
          </p:cNvPr>
          <p:cNvSpPr>
            <a:spLocks noGrp="1"/>
          </p:cNvSpPr>
          <p:nvPr>
            <p:ph type="sldNum" sz="quarter" idx="5"/>
          </p:nvPr>
        </p:nvSpPr>
        <p:spPr/>
        <p:txBody>
          <a:bodyPr/>
          <a:lstStyle/>
          <a:p>
            <a:fld id="{D18AA5F0-770B-410C-90B7-ECBA0CF9027F}" type="slidenum">
              <a:rPr lang="zh-CN" altLang="en-US" smtClean="0"/>
              <a:t>23</a:t>
            </a:fld>
            <a:endParaRPr lang="zh-CN" altLang="en-US"/>
          </a:p>
        </p:txBody>
      </p:sp>
    </p:spTree>
    <p:extLst>
      <p:ext uri="{BB962C8B-B14F-4D97-AF65-F5344CB8AC3E}">
        <p14:creationId xmlns:p14="http://schemas.microsoft.com/office/powerpoint/2010/main" val="4270326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4A78D-3AF5-0BC2-17E7-61B0FE98E86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6904161-CA5D-D245-087C-428569A8CE0C}"/>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EF039DC7-A7F4-658D-EBDF-407EE7F48F2D}"/>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157858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AD8F3-0658-650C-2FFA-4B9BC443B3D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8D3FFD6-F897-CAC0-8066-069806D8057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91BE4B2-63CE-6515-6D6B-09892AEFEAD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200A838-1A48-E677-8922-B8066D9F8726}"/>
              </a:ext>
            </a:extLst>
          </p:cNvPr>
          <p:cNvSpPr>
            <a:spLocks noGrp="1"/>
          </p:cNvSpPr>
          <p:nvPr>
            <p:ph type="sldNum" sz="quarter" idx="5"/>
          </p:nvPr>
        </p:nvSpPr>
        <p:spPr/>
        <p:txBody>
          <a:bodyPr/>
          <a:lstStyle/>
          <a:p>
            <a:fld id="{D18AA5F0-770B-410C-90B7-ECBA0CF9027F}" type="slidenum">
              <a:rPr lang="zh-CN" altLang="en-US" smtClean="0"/>
              <a:t>25</a:t>
            </a:fld>
            <a:endParaRPr lang="zh-CN" altLang="en-US"/>
          </a:p>
        </p:txBody>
      </p:sp>
    </p:spTree>
    <p:extLst>
      <p:ext uri="{BB962C8B-B14F-4D97-AF65-F5344CB8AC3E}">
        <p14:creationId xmlns:p14="http://schemas.microsoft.com/office/powerpoint/2010/main" val="1209560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05348-6395-C4F0-C9F9-45E97AB1CAF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DE88476-F3E7-6CC6-20C3-05F596173F6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A3DC140-F45B-7848-F160-5E6A5411AE8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4BDB88D-2B43-F7AE-BE99-677EC9C10ABF}"/>
              </a:ext>
            </a:extLst>
          </p:cNvPr>
          <p:cNvSpPr>
            <a:spLocks noGrp="1"/>
          </p:cNvSpPr>
          <p:nvPr>
            <p:ph type="sldNum" sz="quarter" idx="5"/>
          </p:nvPr>
        </p:nvSpPr>
        <p:spPr/>
        <p:txBody>
          <a:bodyPr/>
          <a:lstStyle/>
          <a:p>
            <a:fld id="{D18AA5F0-770B-410C-90B7-ECBA0CF9027F}" type="slidenum">
              <a:rPr lang="zh-CN" altLang="en-US" smtClean="0"/>
              <a:t>26</a:t>
            </a:fld>
            <a:endParaRPr lang="zh-CN" altLang="en-US"/>
          </a:p>
        </p:txBody>
      </p:sp>
    </p:spTree>
    <p:extLst>
      <p:ext uri="{BB962C8B-B14F-4D97-AF65-F5344CB8AC3E}">
        <p14:creationId xmlns:p14="http://schemas.microsoft.com/office/powerpoint/2010/main" val="1943279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281AF-762A-7CAA-F2B9-0F233C8CF1B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9EA4614-12DB-A40F-09BB-E7DDB5033DF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79CDA8A-3AA5-B15F-5972-1E455583C33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DDA9711B-70F9-1935-C410-CAFA7C1A2A4F}"/>
              </a:ext>
            </a:extLst>
          </p:cNvPr>
          <p:cNvSpPr>
            <a:spLocks noGrp="1"/>
          </p:cNvSpPr>
          <p:nvPr>
            <p:ph type="sldNum" sz="quarter" idx="5"/>
          </p:nvPr>
        </p:nvSpPr>
        <p:spPr/>
        <p:txBody>
          <a:bodyPr/>
          <a:lstStyle/>
          <a:p>
            <a:fld id="{D18AA5F0-770B-410C-90B7-ECBA0CF9027F}" type="slidenum">
              <a:rPr lang="zh-CN" altLang="en-US" smtClean="0"/>
              <a:t>3</a:t>
            </a:fld>
            <a:endParaRPr lang="zh-CN" altLang="en-US"/>
          </a:p>
        </p:txBody>
      </p:sp>
    </p:spTree>
    <p:extLst>
      <p:ext uri="{BB962C8B-B14F-4D97-AF65-F5344CB8AC3E}">
        <p14:creationId xmlns:p14="http://schemas.microsoft.com/office/powerpoint/2010/main" val="2051612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8F00C-1CEF-DBCF-39FA-F4E1F1AB799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195FF91-B371-7091-F7AB-690442BA3F1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1B87D3F-D8F7-578F-1998-C09A49FCC60D}"/>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B600A585-E83E-8541-DDBD-69FCD0560864}"/>
              </a:ext>
            </a:extLst>
          </p:cNvPr>
          <p:cNvSpPr>
            <a:spLocks noGrp="1"/>
          </p:cNvSpPr>
          <p:nvPr>
            <p:ph type="sldNum" sz="quarter" idx="5"/>
          </p:nvPr>
        </p:nvSpPr>
        <p:spPr/>
        <p:txBody>
          <a:bodyPr/>
          <a:lstStyle/>
          <a:p>
            <a:fld id="{D18AA5F0-770B-410C-90B7-ECBA0CF9027F}" type="slidenum">
              <a:rPr lang="zh-CN" altLang="en-US" smtClean="0"/>
              <a:t>4</a:t>
            </a:fld>
            <a:endParaRPr lang="zh-CN" altLang="en-US"/>
          </a:p>
        </p:txBody>
      </p:sp>
    </p:spTree>
    <p:extLst>
      <p:ext uri="{BB962C8B-B14F-4D97-AF65-F5344CB8AC3E}">
        <p14:creationId xmlns:p14="http://schemas.microsoft.com/office/powerpoint/2010/main" val="4080809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E32B3-DF26-5E97-024D-7A1957DDE0B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84FDF89-E30D-8EE2-25FB-53F8ECBD07C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74FB462-E208-61F8-B923-16ECB2C62888}"/>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5B518BE-CF91-0ABB-693B-BA5B2C8797C1}"/>
              </a:ext>
            </a:extLst>
          </p:cNvPr>
          <p:cNvSpPr>
            <a:spLocks noGrp="1"/>
          </p:cNvSpPr>
          <p:nvPr>
            <p:ph type="sldNum" sz="quarter" idx="5"/>
          </p:nvPr>
        </p:nvSpPr>
        <p:spPr/>
        <p:txBody>
          <a:bodyPr/>
          <a:lstStyle/>
          <a:p>
            <a:fld id="{D18AA5F0-770B-410C-90B7-ECBA0CF9027F}" type="slidenum">
              <a:rPr lang="zh-CN" altLang="en-US" smtClean="0"/>
              <a:t>5</a:t>
            </a:fld>
            <a:endParaRPr lang="zh-CN" altLang="en-US"/>
          </a:p>
        </p:txBody>
      </p:sp>
    </p:spTree>
    <p:extLst>
      <p:ext uri="{BB962C8B-B14F-4D97-AF65-F5344CB8AC3E}">
        <p14:creationId xmlns:p14="http://schemas.microsoft.com/office/powerpoint/2010/main" val="2614114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BEB2F-7F87-0D8E-6E62-8417BEBC556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B85B7FE-514D-5A94-E030-3879AEFC841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EC71C68-142D-2152-4C4B-E4F48AD82F28}"/>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D5F38D03-6137-82A4-9197-403F31B21746}"/>
              </a:ext>
            </a:extLst>
          </p:cNvPr>
          <p:cNvSpPr>
            <a:spLocks noGrp="1"/>
          </p:cNvSpPr>
          <p:nvPr>
            <p:ph type="sldNum" sz="quarter" idx="5"/>
          </p:nvPr>
        </p:nvSpPr>
        <p:spPr/>
        <p:txBody>
          <a:bodyPr/>
          <a:lstStyle/>
          <a:p>
            <a:fld id="{D18AA5F0-770B-410C-90B7-ECBA0CF9027F}" type="slidenum">
              <a:rPr lang="zh-CN" altLang="en-US" smtClean="0"/>
              <a:t>7</a:t>
            </a:fld>
            <a:endParaRPr lang="zh-CN" altLang="en-US"/>
          </a:p>
        </p:txBody>
      </p:sp>
    </p:spTree>
    <p:extLst>
      <p:ext uri="{BB962C8B-B14F-4D97-AF65-F5344CB8AC3E}">
        <p14:creationId xmlns:p14="http://schemas.microsoft.com/office/powerpoint/2010/main" val="1327446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66D27-6334-695F-717B-E1F5518A2F7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FD10406-1E25-F1E1-7578-FA70972494A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A6C1094-9D37-2D5A-B9EF-6C35806F141A}"/>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4C1F7850-FAC6-AED3-F078-50C100DDA8F8}"/>
              </a:ext>
            </a:extLst>
          </p:cNvPr>
          <p:cNvSpPr>
            <a:spLocks noGrp="1"/>
          </p:cNvSpPr>
          <p:nvPr>
            <p:ph type="sldNum" sz="quarter" idx="5"/>
          </p:nvPr>
        </p:nvSpPr>
        <p:spPr/>
        <p:txBody>
          <a:bodyPr/>
          <a:lstStyle/>
          <a:p>
            <a:fld id="{D18AA5F0-770B-410C-90B7-ECBA0CF9027F}" type="slidenum">
              <a:rPr lang="zh-CN" altLang="en-US" smtClean="0"/>
              <a:t>8</a:t>
            </a:fld>
            <a:endParaRPr lang="zh-CN" altLang="en-US"/>
          </a:p>
        </p:txBody>
      </p:sp>
    </p:spTree>
    <p:extLst>
      <p:ext uri="{BB962C8B-B14F-4D97-AF65-F5344CB8AC3E}">
        <p14:creationId xmlns:p14="http://schemas.microsoft.com/office/powerpoint/2010/main" val="3666946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F22DA-83C9-121C-B43E-71D3096D377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007EAEE-44D5-1BBC-5A69-F85E1A1069F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69C1693-FF18-0D9F-E66B-792909E368DA}"/>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C9C3A1D-8693-FB23-B629-B5FADD4E858F}"/>
              </a:ext>
            </a:extLst>
          </p:cNvPr>
          <p:cNvSpPr>
            <a:spLocks noGrp="1"/>
          </p:cNvSpPr>
          <p:nvPr>
            <p:ph type="sldNum" sz="quarter" idx="5"/>
          </p:nvPr>
        </p:nvSpPr>
        <p:spPr/>
        <p:txBody>
          <a:bodyPr/>
          <a:lstStyle/>
          <a:p>
            <a:fld id="{D18AA5F0-770B-410C-90B7-ECBA0CF9027F}" type="slidenum">
              <a:rPr lang="zh-CN" altLang="en-US" smtClean="0"/>
              <a:t>9</a:t>
            </a:fld>
            <a:endParaRPr lang="zh-CN" altLang="en-US"/>
          </a:p>
        </p:txBody>
      </p:sp>
    </p:spTree>
    <p:extLst>
      <p:ext uri="{BB962C8B-B14F-4D97-AF65-F5344CB8AC3E}">
        <p14:creationId xmlns:p14="http://schemas.microsoft.com/office/powerpoint/2010/main" val="3567669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B5C6B-C94B-9F34-53CB-1C08416EE7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80ED9B7-77CE-94E4-689C-DF9BA5E5833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0335172-FF1A-A99E-2B3A-B2F51B9F3F3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DC974FEF-A737-1CD6-64C7-471090FA4FD6}"/>
              </a:ext>
            </a:extLst>
          </p:cNvPr>
          <p:cNvSpPr>
            <a:spLocks noGrp="1"/>
          </p:cNvSpPr>
          <p:nvPr>
            <p:ph type="sldNum" sz="quarter" idx="5"/>
          </p:nvPr>
        </p:nvSpPr>
        <p:spPr/>
        <p:txBody>
          <a:bodyPr/>
          <a:lstStyle/>
          <a:p>
            <a:fld id="{D18AA5F0-770B-410C-90B7-ECBA0CF9027F}" type="slidenum">
              <a:rPr lang="zh-CN" altLang="en-US" smtClean="0"/>
              <a:t>10</a:t>
            </a:fld>
            <a:endParaRPr lang="zh-CN" altLang="en-US"/>
          </a:p>
        </p:txBody>
      </p:sp>
    </p:spTree>
    <p:extLst>
      <p:ext uri="{BB962C8B-B14F-4D97-AF65-F5344CB8AC3E}">
        <p14:creationId xmlns:p14="http://schemas.microsoft.com/office/powerpoint/2010/main" val="600923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264E1F-DFB5-E1BF-BD8D-FBA1CC1BB35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4B173C5-9A20-13E3-FA7B-CDCE4EF2FD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7DB8845-5057-AB3E-F91A-9D0F6270C7F6}"/>
              </a:ext>
            </a:extLst>
          </p:cNvPr>
          <p:cNvSpPr>
            <a:spLocks noGrp="1"/>
          </p:cNvSpPr>
          <p:nvPr>
            <p:ph type="dt" sz="half" idx="10"/>
          </p:nvPr>
        </p:nvSpPr>
        <p:spPr/>
        <p:txBody>
          <a:bodyPr/>
          <a:lstStyle/>
          <a:p>
            <a:fld id="{90543411-FB27-43D9-985E-5E521B908B54}"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18EE86E6-5469-66C5-AA20-D44E611120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4E58982-07A3-6164-287B-611886A9403B}"/>
              </a:ext>
            </a:extLst>
          </p:cNvPr>
          <p:cNvSpPr>
            <a:spLocks noGrp="1"/>
          </p:cNvSpPr>
          <p:nvPr>
            <p:ph type="sldNum" sz="quarter" idx="12"/>
          </p:nvPr>
        </p:nvSpPr>
        <p:spPr/>
        <p:txBody>
          <a:bodyPr/>
          <a:lstStyle/>
          <a:p>
            <a:fld id="{5FCBB4C1-123F-4D50-A19E-AA78E9D462F3}" type="slidenum">
              <a:rPr lang="zh-CN" altLang="en-US" smtClean="0"/>
              <a:t>‹#›</a:t>
            </a:fld>
            <a:endParaRPr lang="zh-CN" altLang="en-US"/>
          </a:p>
        </p:txBody>
      </p:sp>
    </p:spTree>
    <p:extLst>
      <p:ext uri="{BB962C8B-B14F-4D97-AF65-F5344CB8AC3E}">
        <p14:creationId xmlns:p14="http://schemas.microsoft.com/office/powerpoint/2010/main" val="3563227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26ADA5-C718-1A60-8C1F-F6174635E2D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832F163-FB6D-1E4B-2425-0E7307E3AA2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799C7C-3FC5-67C3-8913-654966C5AA6E}"/>
              </a:ext>
            </a:extLst>
          </p:cNvPr>
          <p:cNvSpPr>
            <a:spLocks noGrp="1"/>
          </p:cNvSpPr>
          <p:nvPr>
            <p:ph type="dt" sz="half" idx="10"/>
          </p:nvPr>
        </p:nvSpPr>
        <p:spPr/>
        <p:txBody>
          <a:bodyPr/>
          <a:lstStyle/>
          <a:p>
            <a:fld id="{90543411-FB27-43D9-985E-5E521B908B54}"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BA67E5F5-0989-FDE7-AEFA-E682161256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FDE816A-1EB1-971D-FA38-217B7DA52E41}"/>
              </a:ext>
            </a:extLst>
          </p:cNvPr>
          <p:cNvSpPr>
            <a:spLocks noGrp="1"/>
          </p:cNvSpPr>
          <p:nvPr>
            <p:ph type="sldNum" sz="quarter" idx="12"/>
          </p:nvPr>
        </p:nvSpPr>
        <p:spPr/>
        <p:txBody>
          <a:bodyPr/>
          <a:lstStyle/>
          <a:p>
            <a:fld id="{5FCBB4C1-123F-4D50-A19E-AA78E9D462F3}" type="slidenum">
              <a:rPr lang="zh-CN" altLang="en-US" smtClean="0"/>
              <a:t>‹#›</a:t>
            </a:fld>
            <a:endParaRPr lang="zh-CN" altLang="en-US"/>
          </a:p>
        </p:txBody>
      </p:sp>
    </p:spTree>
    <p:extLst>
      <p:ext uri="{BB962C8B-B14F-4D97-AF65-F5344CB8AC3E}">
        <p14:creationId xmlns:p14="http://schemas.microsoft.com/office/powerpoint/2010/main" val="376131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5C12F2A-B19C-9A45-DD3D-06193398181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A4CEB60-7AC4-22CC-983A-70A91440EF2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860E5-EF72-7B33-879A-731CED973275}"/>
              </a:ext>
            </a:extLst>
          </p:cNvPr>
          <p:cNvSpPr>
            <a:spLocks noGrp="1"/>
          </p:cNvSpPr>
          <p:nvPr>
            <p:ph type="dt" sz="half" idx="10"/>
          </p:nvPr>
        </p:nvSpPr>
        <p:spPr/>
        <p:txBody>
          <a:bodyPr/>
          <a:lstStyle/>
          <a:p>
            <a:fld id="{90543411-FB27-43D9-985E-5E521B908B54}"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0FD93BD8-4F3F-4D8C-EC78-008C3C85AE9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FBA649D-EE7B-1218-B338-54B23DE86F39}"/>
              </a:ext>
            </a:extLst>
          </p:cNvPr>
          <p:cNvSpPr>
            <a:spLocks noGrp="1"/>
          </p:cNvSpPr>
          <p:nvPr>
            <p:ph type="sldNum" sz="quarter" idx="12"/>
          </p:nvPr>
        </p:nvSpPr>
        <p:spPr/>
        <p:txBody>
          <a:bodyPr/>
          <a:lstStyle/>
          <a:p>
            <a:fld id="{5FCBB4C1-123F-4D50-A19E-AA78E9D462F3}" type="slidenum">
              <a:rPr lang="zh-CN" altLang="en-US" smtClean="0"/>
              <a:t>‹#›</a:t>
            </a:fld>
            <a:endParaRPr lang="zh-CN" altLang="en-US"/>
          </a:p>
        </p:txBody>
      </p:sp>
    </p:spTree>
    <p:extLst>
      <p:ext uri="{BB962C8B-B14F-4D97-AF65-F5344CB8AC3E}">
        <p14:creationId xmlns:p14="http://schemas.microsoft.com/office/powerpoint/2010/main" val="4135776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69F75-BB40-4B21-88EA-DBE2DB41725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26251C8-1717-EBB8-D96E-60199C9D1B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DA4D8E0-FB35-CDB3-E494-0827CA0F0260}"/>
              </a:ext>
            </a:extLst>
          </p:cNvPr>
          <p:cNvSpPr>
            <a:spLocks noGrp="1"/>
          </p:cNvSpPr>
          <p:nvPr>
            <p:ph type="dt" sz="half" idx="10"/>
          </p:nvPr>
        </p:nvSpPr>
        <p:spPr/>
        <p:txBody>
          <a:bodyPr/>
          <a:lstStyle/>
          <a:p>
            <a:fld id="{635ED963-9B7D-49E0-9FE9-6B2D25B9C535}"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05952C2D-A9FD-CBF9-4F3C-BE2BF21132E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7FDF29-660C-4E7D-4743-2B10B70559D2}"/>
              </a:ext>
            </a:extLst>
          </p:cNvPr>
          <p:cNvSpPr>
            <a:spLocks noGrp="1"/>
          </p:cNvSpPr>
          <p:nvPr>
            <p:ph type="sldNum" sz="quarter" idx="12"/>
          </p:nvPr>
        </p:nvSpPr>
        <p:spPr/>
        <p:txBody>
          <a:bodyPr/>
          <a:lstStyle/>
          <a:p>
            <a:fld id="{471CFB2E-B500-468C-B477-208C46A69326}" type="slidenum">
              <a:rPr lang="zh-CN" altLang="en-US" smtClean="0"/>
              <a:t>‹#›</a:t>
            </a:fld>
            <a:endParaRPr lang="zh-CN" altLang="en-US"/>
          </a:p>
        </p:txBody>
      </p:sp>
    </p:spTree>
    <p:extLst>
      <p:ext uri="{BB962C8B-B14F-4D97-AF65-F5344CB8AC3E}">
        <p14:creationId xmlns:p14="http://schemas.microsoft.com/office/powerpoint/2010/main" val="721808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1C3DA6-28A3-EAA5-46DB-A744CA95DF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2C95C1A-152E-9BEF-9C11-F02FF5EF613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762C51B-CDDF-BAD8-3D2F-7A9A014DB3A1}"/>
              </a:ext>
            </a:extLst>
          </p:cNvPr>
          <p:cNvSpPr>
            <a:spLocks noGrp="1"/>
          </p:cNvSpPr>
          <p:nvPr>
            <p:ph type="dt" sz="half" idx="10"/>
          </p:nvPr>
        </p:nvSpPr>
        <p:spPr/>
        <p:txBody>
          <a:bodyPr/>
          <a:lstStyle/>
          <a:p>
            <a:fld id="{635ED963-9B7D-49E0-9FE9-6B2D25B9C535}"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304FC1C4-44BA-0E72-EC1E-85CC4612F9C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A87BD9-7C67-C188-CBA1-02CDFE486A17}"/>
              </a:ext>
            </a:extLst>
          </p:cNvPr>
          <p:cNvSpPr>
            <a:spLocks noGrp="1"/>
          </p:cNvSpPr>
          <p:nvPr>
            <p:ph type="sldNum" sz="quarter" idx="12"/>
          </p:nvPr>
        </p:nvSpPr>
        <p:spPr/>
        <p:txBody>
          <a:bodyPr/>
          <a:lstStyle/>
          <a:p>
            <a:fld id="{471CFB2E-B500-468C-B477-208C46A69326}" type="slidenum">
              <a:rPr lang="zh-CN" altLang="en-US" smtClean="0"/>
              <a:t>‹#›</a:t>
            </a:fld>
            <a:endParaRPr lang="zh-CN" altLang="en-US"/>
          </a:p>
        </p:txBody>
      </p:sp>
    </p:spTree>
    <p:extLst>
      <p:ext uri="{BB962C8B-B14F-4D97-AF65-F5344CB8AC3E}">
        <p14:creationId xmlns:p14="http://schemas.microsoft.com/office/powerpoint/2010/main" val="1955785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BFBCC0-6264-7F8F-879E-5E9C5B030DD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F6048E5-1197-688A-9C7C-7B14F16EFE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55DAFA-0B11-25DC-6B70-AD427AFCED69}"/>
              </a:ext>
            </a:extLst>
          </p:cNvPr>
          <p:cNvSpPr>
            <a:spLocks noGrp="1"/>
          </p:cNvSpPr>
          <p:nvPr>
            <p:ph type="dt" sz="half" idx="10"/>
          </p:nvPr>
        </p:nvSpPr>
        <p:spPr/>
        <p:txBody>
          <a:bodyPr/>
          <a:lstStyle/>
          <a:p>
            <a:fld id="{635ED963-9B7D-49E0-9FE9-6B2D25B9C535}"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ACF59D4B-3CEE-36FB-A411-E190B6BD5B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79EE1F-343D-012F-94F9-5C2462203727}"/>
              </a:ext>
            </a:extLst>
          </p:cNvPr>
          <p:cNvSpPr>
            <a:spLocks noGrp="1"/>
          </p:cNvSpPr>
          <p:nvPr>
            <p:ph type="sldNum" sz="quarter" idx="12"/>
          </p:nvPr>
        </p:nvSpPr>
        <p:spPr/>
        <p:txBody>
          <a:bodyPr/>
          <a:lstStyle/>
          <a:p>
            <a:fld id="{471CFB2E-B500-468C-B477-208C46A69326}" type="slidenum">
              <a:rPr lang="zh-CN" altLang="en-US" smtClean="0"/>
              <a:t>‹#›</a:t>
            </a:fld>
            <a:endParaRPr lang="zh-CN" altLang="en-US"/>
          </a:p>
        </p:txBody>
      </p:sp>
    </p:spTree>
    <p:extLst>
      <p:ext uri="{BB962C8B-B14F-4D97-AF65-F5344CB8AC3E}">
        <p14:creationId xmlns:p14="http://schemas.microsoft.com/office/powerpoint/2010/main" val="816934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BF201C-E60D-386F-F94A-B357AFB8D60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EBD1A76-89D5-DB46-C26D-4B99F4E4B0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6DBF27C-F4CA-D62A-E6D4-F3015B07AD2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74EBC0C-AC85-6DE3-79B5-6D21AB6A625B}"/>
              </a:ext>
            </a:extLst>
          </p:cNvPr>
          <p:cNvSpPr>
            <a:spLocks noGrp="1"/>
          </p:cNvSpPr>
          <p:nvPr>
            <p:ph type="dt" sz="half" idx="10"/>
          </p:nvPr>
        </p:nvSpPr>
        <p:spPr/>
        <p:txBody>
          <a:bodyPr/>
          <a:lstStyle/>
          <a:p>
            <a:fld id="{635ED963-9B7D-49E0-9FE9-6B2D25B9C535}"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id="{74365992-C979-295B-B136-DC4E782CA2F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74F3B3-7E65-83AE-C78E-9DDF3577680F}"/>
              </a:ext>
            </a:extLst>
          </p:cNvPr>
          <p:cNvSpPr>
            <a:spLocks noGrp="1"/>
          </p:cNvSpPr>
          <p:nvPr>
            <p:ph type="sldNum" sz="quarter" idx="12"/>
          </p:nvPr>
        </p:nvSpPr>
        <p:spPr/>
        <p:txBody>
          <a:bodyPr/>
          <a:lstStyle/>
          <a:p>
            <a:fld id="{471CFB2E-B500-468C-B477-208C46A69326}" type="slidenum">
              <a:rPr lang="zh-CN" altLang="en-US" smtClean="0"/>
              <a:t>‹#›</a:t>
            </a:fld>
            <a:endParaRPr lang="zh-CN" altLang="en-US"/>
          </a:p>
        </p:txBody>
      </p:sp>
    </p:spTree>
    <p:extLst>
      <p:ext uri="{BB962C8B-B14F-4D97-AF65-F5344CB8AC3E}">
        <p14:creationId xmlns:p14="http://schemas.microsoft.com/office/powerpoint/2010/main" val="3600471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A7FD1-8459-8B5F-42D2-7FA0FCE321F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1DFF0FF-59BD-FC72-8D19-47E0AE501B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1F065B2-D1C8-A00B-2517-D01EBD6B6E8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F92246-8A2C-3D6E-DAFB-7D5335DE3F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6488827-ABB7-01EE-3AA9-27BFA2E062A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E3631E1-A3D5-B2B0-05D3-26EA3A7434D1}"/>
              </a:ext>
            </a:extLst>
          </p:cNvPr>
          <p:cNvSpPr>
            <a:spLocks noGrp="1"/>
          </p:cNvSpPr>
          <p:nvPr>
            <p:ph type="dt" sz="half" idx="10"/>
          </p:nvPr>
        </p:nvSpPr>
        <p:spPr/>
        <p:txBody>
          <a:bodyPr/>
          <a:lstStyle/>
          <a:p>
            <a:fld id="{635ED963-9B7D-49E0-9FE9-6B2D25B9C535}" type="datetimeFigureOut">
              <a:rPr lang="zh-CN" altLang="en-US" smtClean="0"/>
              <a:t>2026/4/10</a:t>
            </a:fld>
            <a:endParaRPr lang="zh-CN" altLang="en-US"/>
          </a:p>
        </p:txBody>
      </p:sp>
      <p:sp>
        <p:nvSpPr>
          <p:cNvPr id="8" name="页脚占位符 7">
            <a:extLst>
              <a:ext uri="{FF2B5EF4-FFF2-40B4-BE49-F238E27FC236}">
                <a16:creationId xmlns:a16="http://schemas.microsoft.com/office/drawing/2014/main" id="{9D30CC36-B0F0-9995-5718-433AD48CB8C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6144E5-861A-7319-7F64-C5A00D6EA84A}"/>
              </a:ext>
            </a:extLst>
          </p:cNvPr>
          <p:cNvSpPr>
            <a:spLocks noGrp="1"/>
          </p:cNvSpPr>
          <p:nvPr>
            <p:ph type="sldNum" sz="quarter" idx="12"/>
          </p:nvPr>
        </p:nvSpPr>
        <p:spPr/>
        <p:txBody>
          <a:bodyPr/>
          <a:lstStyle/>
          <a:p>
            <a:fld id="{471CFB2E-B500-468C-B477-208C46A69326}" type="slidenum">
              <a:rPr lang="zh-CN" altLang="en-US" smtClean="0"/>
              <a:t>‹#›</a:t>
            </a:fld>
            <a:endParaRPr lang="zh-CN" altLang="en-US"/>
          </a:p>
        </p:txBody>
      </p:sp>
    </p:spTree>
    <p:extLst>
      <p:ext uri="{BB962C8B-B14F-4D97-AF65-F5344CB8AC3E}">
        <p14:creationId xmlns:p14="http://schemas.microsoft.com/office/powerpoint/2010/main" val="185082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0145A-F4CA-4A5D-5AC9-E5B1F936734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BB2DA9-FC11-66CA-099D-2513488D1F21}"/>
              </a:ext>
            </a:extLst>
          </p:cNvPr>
          <p:cNvSpPr>
            <a:spLocks noGrp="1"/>
          </p:cNvSpPr>
          <p:nvPr>
            <p:ph type="dt" sz="half" idx="10"/>
          </p:nvPr>
        </p:nvSpPr>
        <p:spPr/>
        <p:txBody>
          <a:bodyPr/>
          <a:lstStyle/>
          <a:p>
            <a:fld id="{635ED963-9B7D-49E0-9FE9-6B2D25B9C535}" type="datetimeFigureOut">
              <a:rPr lang="zh-CN" altLang="en-US" smtClean="0"/>
              <a:t>2026/4/10</a:t>
            </a:fld>
            <a:endParaRPr lang="zh-CN" altLang="en-US"/>
          </a:p>
        </p:txBody>
      </p:sp>
      <p:sp>
        <p:nvSpPr>
          <p:cNvPr id="4" name="页脚占位符 3">
            <a:extLst>
              <a:ext uri="{FF2B5EF4-FFF2-40B4-BE49-F238E27FC236}">
                <a16:creationId xmlns:a16="http://schemas.microsoft.com/office/drawing/2014/main" id="{422D5811-1793-CA99-CA16-DA28BBF3F9B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902AAFB-1032-4F9B-C58B-0503527578E5}"/>
              </a:ext>
            </a:extLst>
          </p:cNvPr>
          <p:cNvSpPr>
            <a:spLocks noGrp="1"/>
          </p:cNvSpPr>
          <p:nvPr>
            <p:ph type="sldNum" sz="quarter" idx="12"/>
          </p:nvPr>
        </p:nvSpPr>
        <p:spPr/>
        <p:txBody>
          <a:bodyPr/>
          <a:lstStyle/>
          <a:p>
            <a:fld id="{471CFB2E-B500-468C-B477-208C46A69326}" type="slidenum">
              <a:rPr lang="zh-CN" altLang="en-US" smtClean="0"/>
              <a:t>‹#›</a:t>
            </a:fld>
            <a:endParaRPr lang="zh-CN" altLang="en-US"/>
          </a:p>
        </p:txBody>
      </p:sp>
    </p:spTree>
    <p:extLst>
      <p:ext uri="{BB962C8B-B14F-4D97-AF65-F5344CB8AC3E}">
        <p14:creationId xmlns:p14="http://schemas.microsoft.com/office/powerpoint/2010/main" val="3777392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9F5D6D-3D4B-8471-4082-C6F35ED72746}"/>
              </a:ext>
            </a:extLst>
          </p:cNvPr>
          <p:cNvSpPr>
            <a:spLocks noGrp="1"/>
          </p:cNvSpPr>
          <p:nvPr>
            <p:ph type="dt" sz="half" idx="10"/>
          </p:nvPr>
        </p:nvSpPr>
        <p:spPr/>
        <p:txBody>
          <a:bodyPr/>
          <a:lstStyle/>
          <a:p>
            <a:fld id="{635ED963-9B7D-49E0-9FE9-6B2D25B9C535}" type="datetimeFigureOut">
              <a:rPr lang="zh-CN" altLang="en-US" smtClean="0"/>
              <a:t>2026/4/10</a:t>
            </a:fld>
            <a:endParaRPr lang="zh-CN" altLang="en-US"/>
          </a:p>
        </p:txBody>
      </p:sp>
      <p:sp>
        <p:nvSpPr>
          <p:cNvPr id="3" name="页脚占位符 2">
            <a:extLst>
              <a:ext uri="{FF2B5EF4-FFF2-40B4-BE49-F238E27FC236}">
                <a16:creationId xmlns:a16="http://schemas.microsoft.com/office/drawing/2014/main" id="{4ADFD2E8-A896-5F07-CF8F-0B9A2EDDB2C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530E05E-AF36-6FAF-024D-7A945A2D4050}"/>
              </a:ext>
            </a:extLst>
          </p:cNvPr>
          <p:cNvSpPr>
            <a:spLocks noGrp="1"/>
          </p:cNvSpPr>
          <p:nvPr>
            <p:ph type="sldNum" sz="quarter" idx="12"/>
          </p:nvPr>
        </p:nvSpPr>
        <p:spPr/>
        <p:txBody>
          <a:bodyPr/>
          <a:lstStyle/>
          <a:p>
            <a:fld id="{471CFB2E-B500-468C-B477-208C46A69326}" type="slidenum">
              <a:rPr lang="zh-CN" altLang="en-US" smtClean="0"/>
              <a:t>‹#›</a:t>
            </a:fld>
            <a:endParaRPr lang="zh-CN" altLang="en-US"/>
          </a:p>
        </p:txBody>
      </p:sp>
    </p:spTree>
    <p:extLst>
      <p:ext uri="{BB962C8B-B14F-4D97-AF65-F5344CB8AC3E}">
        <p14:creationId xmlns:p14="http://schemas.microsoft.com/office/powerpoint/2010/main" val="1337948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48FA12-14D6-E4CD-D9D3-38933015EDA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44236DC-EEE1-40F4-E32D-AF0233A24C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85528F6-9CEA-4587-074E-CD8919313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0D8A65-8DB6-384A-2FFE-1FEBA142DB60}"/>
              </a:ext>
            </a:extLst>
          </p:cNvPr>
          <p:cNvSpPr>
            <a:spLocks noGrp="1"/>
          </p:cNvSpPr>
          <p:nvPr>
            <p:ph type="dt" sz="half" idx="10"/>
          </p:nvPr>
        </p:nvSpPr>
        <p:spPr/>
        <p:txBody>
          <a:bodyPr/>
          <a:lstStyle/>
          <a:p>
            <a:fld id="{635ED963-9B7D-49E0-9FE9-6B2D25B9C535}"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id="{DB7CDA08-0EE4-5372-0A9A-2CB436461B8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4F25BB-A1AD-B7BF-0E01-790B08BDFDD3}"/>
              </a:ext>
            </a:extLst>
          </p:cNvPr>
          <p:cNvSpPr>
            <a:spLocks noGrp="1"/>
          </p:cNvSpPr>
          <p:nvPr>
            <p:ph type="sldNum" sz="quarter" idx="12"/>
          </p:nvPr>
        </p:nvSpPr>
        <p:spPr/>
        <p:txBody>
          <a:bodyPr/>
          <a:lstStyle/>
          <a:p>
            <a:fld id="{471CFB2E-B500-468C-B477-208C46A69326}" type="slidenum">
              <a:rPr lang="zh-CN" altLang="en-US" smtClean="0"/>
              <a:t>‹#›</a:t>
            </a:fld>
            <a:endParaRPr lang="zh-CN" altLang="en-US"/>
          </a:p>
        </p:txBody>
      </p:sp>
    </p:spTree>
    <p:extLst>
      <p:ext uri="{BB962C8B-B14F-4D97-AF65-F5344CB8AC3E}">
        <p14:creationId xmlns:p14="http://schemas.microsoft.com/office/powerpoint/2010/main" val="2396213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077027-0445-C935-B814-D28B762BDF8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32B60C-0A65-1E33-8EC1-2A29603A7B6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A291160-5CD7-CC0F-C8BE-9A5F7DF64747}"/>
              </a:ext>
            </a:extLst>
          </p:cNvPr>
          <p:cNvSpPr>
            <a:spLocks noGrp="1"/>
          </p:cNvSpPr>
          <p:nvPr>
            <p:ph type="dt" sz="half" idx="10"/>
          </p:nvPr>
        </p:nvSpPr>
        <p:spPr/>
        <p:txBody>
          <a:bodyPr/>
          <a:lstStyle/>
          <a:p>
            <a:fld id="{90543411-FB27-43D9-985E-5E521B908B54}"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BB1B8F86-4173-7258-00DA-0CF6DBDE370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EB5E8D-8940-5B0B-30FE-E479A653BE5D}"/>
              </a:ext>
            </a:extLst>
          </p:cNvPr>
          <p:cNvSpPr>
            <a:spLocks noGrp="1"/>
          </p:cNvSpPr>
          <p:nvPr>
            <p:ph type="sldNum" sz="quarter" idx="12"/>
          </p:nvPr>
        </p:nvSpPr>
        <p:spPr/>
        <p:txBody>
          <a:bodyPr/>
          <a:lstStyle/>
          <a:p>
            <a:fld id="{5FCBB4C1-123F-4D50-A19E-AA78E9D462F3}" type="slidenum">
              <a:rPr lang="zh-CN" altLang="en-US" smtClean="0"/>
              <a:t>‹#›</a:t>
            </a:fld>
            <a:endParaRPr lang="zh-CN" altLang="en-US"/>
          </a:p>
        </p:txBody>
      </p:sp>
    </p:spTree>
    <p:extLst>
      <p:ext uri="{BB962C8B-B14F-4D97-AF65-F5344CB8AC3E}">
        <p14:creationId xmlns:p14="http://schemas.microsoft.com/office/powerpoint/2010/main" val="3409019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B8944-F930-0DD2-0423-96D23A82D5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BF01C9B-08CE-E341-53B8-1BE1190007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221D93-EC80-3735-6FE1-714250A70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A327E24-2976-13F9-5769-6049B7746239}"/>
              </a:ext>
            </a:extLst>
          </p:cNvPr>
          <p:cNvSpPr>
            <a:spLocks noGrp="1"/>
          </p:cNvSpPr>
          <p:nvPr>
            <p:ph type="dt" sz="half" idx="10"/>
          </p:nvPr>
        </p:nvSpPr>
        <p:spPr/>
        <p:txBody>
          <a:bodyPr/>
          <a:lstStyle/>
          <a:p>
            <a:fld id="{635ED963-9B7D-49E0-9FE9-6B2D25B9C535}"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id="{F8C54A42-79DA-3DD3-F509-F24F56948F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C766142-032B-4F55-64A1-02A90EBA19CC}"/>
              </a:ext>
            </a:extLst>
          </p:cNvPr>
          <p:cNvSpPr>
            <a:spLocks noGrp="1"/>
          </p:cNvSpPr>
          <p:nvPr>
            <p:ph type="sldNum" sz="quarter" idx="12"/>
          </p:nvPr>
        </p:nvSpPr>
        <p:spPr/>
        <p:txBody>
          <a:bodyPr/>
          <a:lstStyle/>
          <a:p>
            <a:fld id="{471CFB2E-B500-468C-B477-208C46A69326}" type="slidenum">
              <a:rPr lang="zh-CN" altLang="en-US" smtClean="0"/>
              <a:t>‹#›</a:t>
            </a:fld>
            <a:endParaRPr lang="zh-CN" altLang="en-US"/>
          </a:p>
        </p:txBody>
      </p:sp>
    </p:spTree>
    <p:extLst>
      <p:ext uri="{BB962C8B-B14F-4D97-AF65-F5344CB8AC3E}">
        <p14:creationId xmlns:p14="http://schemas.microsoft.com/office/powerpoint/2010/main" val="3719741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CD0570-A1E0-6D66-F88C-9B92E2DBD31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4DD6144-ABA7-0220-9BB7-9D697D3B4D7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E30D067-8B74-785D-12B5-56E82A9639D3}"/>
              </a:ext>
            </a:extLst>
          </p:cNvPr>
          <p:cNvSpPr>
            <a:spLocks noGrp="1"/>
          </p:cNvSpPr>
          <p:nvPr>
            <p:ph type="dt" sz="half" idx="10"/>
          </p:nvPr>
        </p:nvSpPr>
        <p:spPr/>
        <p:txBody>
          <a:bodyPr/>
          <a:lstStyle/>
          <a:p>
            <a:fld id="{635ED963-9B7D-49E0-9FE9-6B2D25B9C535}"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2AEB494D-C83C-6618-D7E7-DE0DA913F0F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FB1F30A-8FD3-47CF-FBEA-9F11DBDCC97E}"/>
              </a:ext>
            </a:extLst>
          </p:cNvPr>
          <p:cNvSpPr>
            <a:spLocks noGrp="1"/>
          </p:cNvSpPr>
          <p:nvPr>
            <p:ph type="sldNum" sz="quarter" idx="12"/>
          </p:nvPr>
        </p:nvSpPr>
        <p:spPr/>
        <p:txBody>
          <a:bodyPr/>
          <a:lstStyle/>
          <a:p>
            <a:fld id="{471CFB2E-B500-468C-B477-208C46A69326}" type="slidenum">
              <a:rPr lang="zh-CN" altLang="en-US" smtClean="0"/>
              <a:t>‹#›</a:t>
            </a:fld>
            <a:endParaRPr lang="zh-CN" altLang="en-US"/>
          </a:p>
        </p:txBody>
      </p:sp>
    </p:spTree>
    <p:extLst>
      <p:ext uri="{BB962C8B-B14F-4D97-AF65-F5344CB8AC3E}">
        <p14:creationId xmlns:p14="http://schemas.microsoft.com/office/powerpoint/2010/main" val="349215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FF8A7F8-3F6B-F31D-5CEB-D2DFCC90543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D28ABA-45F2-92C0-DE4F-22652F218CA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06020-1856-4225-A98C-93A7E157E6F8}"/>
              </a:ext>
            </a:extLst>
          </p:cNvPr>
          <p:cNvSpPr>
            <a:spLocks noGrp="1"/>
          </p:cNvSpPr>
          <p:nvPr>
            <p:ph type="dt" sz="half" idx="10"/>
          </p:nvPr>
        </p:nvSpPr>
        <p:spPr/>
        <p:txBody>
          <a:bodyPr/>
          <a:lstStyle/>
          <a:p>
            <a:fld id="{635ED963-9B7D-49E0-9FE9-6B2D25B9C535}"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925174C5-AF54-349B-EDF9-E549C48275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E4823D2-791C-9569-5919-5D1FC1DA8CF0}"/>
              </a:ext>
            </a:extLst>
          </p:cNvPr>
          <p:cNvSpPr>
            <a:spLocks noGrp="1"/>
          </p:cNvSpPr>
          <p:nvPr>
            <p:ph type="sldNum" sz="quarter" idx="12"/>
          </p:nvPr>
        </p:nvSpPr>
        <p:spPr/>
        <p:txBody>
          <a:bodyPr/>
          <a:lstStyle/>
          <a:p>
            <a:fld id="{471CFB2E-B500-468C-B477-208C46A69326}" type="slidenum">
              <a:rPr lang="zh-CN" altLang="en-US" smtClean="0"/>
              <a:t>‹#›</a:t>
            </a:fld>
            <a:endParaRPr lang="zh-CN" altLang="en-US"/>
          </a:p>
        </p:txBody>
      </p:sp>
    </p:spTree>
    <p:extLst>
      <p:ext uri="{BB962C8B-B14F-4D97-AF65-F5344CB8AC3E}">
        <p14:creationId xmlns:p14="http://schemas.microsoft.com/office/powerpoint/2010/main" val="374327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9E32F7-3D75-62C8-B793-5329030721E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CE944F0-4469-8AB3-5AC1-AF13959573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EB0BFB1-C1AC-C5B1-A028-60F3F777D582}"/>
              </a:ext>
            </a:extLst>
          </p:cNvPr>
          <p:cNvSpPr>
            <a:spLocks noGrp="1"/>
          </p:cNvSpPr>
          <p:nvPr>
            <p:ph type="dt" sz="half" idx="10"/>
          </p:nvPr>
        </p:nvSpPr>
        <p:spPr/>
        <p:txBody>
          <a:bodyPr/>
          <a:lstStyle/>
          <a:p>
            <a:fld id="{90543411-FB27-43D9-985E-5E521B908B54}"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C7A5EE99-839F-C48B-7EDC-03B9CCA698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D5B1DE3-3767-55AB-6685-2DC8E7E61DCF}"/>
              </a:ext>
            </a:extLst>
          </p:cNvPr>
          <p:cNvSpPr>
            <a:spLocks noGrp="1"/>
          </p:cNvSpPr>
          <p:nvPr>
            <p:ph type="sldNum" sz="quarter" idx="12"/>
          </p:nvPr>
        </p:nvSpPr>
        <p:spPr/>
        <p:txBody>
          <a:bodyPr/>
          <a:lstStyle/>
          <a:p>
            <a:fld id="{5FCBB4C1-123F-4D50-A19E-AA78E9D462F3}" type="slidenum">
              <a:rPr lang="zh-CN" altLang="en-US" smtClean="0"/>
              <a:t>‹#›</a:t>
            </a:fld>
            <a:endParaRPr lang="zh-CN" altLang="en-US"/>
          </a:p>
        </p:txBody>
      </p:sp>
    </p:spTree>
    <p:extLst>
      <p:ext uri="{BB962C8B-B14F-4D97-AF65-F5344CB8AC3E}">
        <p14:creationId xmlns:p14="http://schemas.microsoft.com/office/powerpoint/2010/main" val="3165876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393D05-4BFE-04E2-4DA7-5CD268B232E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4E632BB-078E-9C74-05EC-CC6F5BF3D52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EF557C2-EC5A-DA52-F1C1-BD6359DC466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0BD5860-4B24-7551-273D-B56E323BD880}"/>
              </a:ext>
            </a:extLst>
          </p:cNvPr>
          <p:cNvSpPr>
            <a:spLocks noGrp="1"/>
          </p:cNvSpPr>
          <p:nvPr>
            <p:ph type="dt" sz="half" idx="10"/>
          </p:nvPr>
        </p:nvSpPr>
        <p:spPr/>
        <p:txBody>
          <a:bodyPr/>
          <a:lstStyle/>
          <a:p>
            <a:fld id="{90543411-FB27-43D9-985E-5E521B908B54}"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id="{4839BE01-BF6A-9A2A-8C4E-9AC3F518169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7B07F1-AF7E-6E65-7501-14B325D4169B}"/>
              </a:ext>
            </a:extLst>
          </p:cNvPr>
          <p:cNvSpPr>
            <a:spLocks noGrp="1"/>
          </p:cNvSpPr>
          <p:nvPr>
            <p:ph type="sldNum" sz="quarter" idx="12"/>
          </p:nvPr>
        </p:nvSpPr>
        <p:spPr/>
        <p:txBody>
          <a:bodyPr/>
          <a:lstStyle/>
          <a:p>
            <a:fld id="{5FCBB4C1-123F-4D50-A19E-AA78E9D462F3}" type="slidenum">
              <a:rPr lang="zh-CN" altLang="en-US" smtClean="0"/>
              <a:t>‹#›</a:t>
            </a:fld>
            <a:endParaRPr lang="zh-CN" altLang="en-US"/>
          </a:p>
        </p:txBody>
      </p:sp>
    </p:spTree>
    <p:extLst>
      <p:ext uri="{BB962C8B-B14F-4D97-AF65-F5344CB8AC3E}">
        <p14:creationId xmlns:p14="http://schemas.microsoft.com/office/powerpoint/2010/main" val="783488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C062E9-303A-3054-6F3C-5F3764A0DD4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44D5CD3-EE51-073C-8D67-6D80FB0C4B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3DC6572-654F-3175-4106-1D58A4B8D7E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E81D1D-5035-50DA-381F-9C6C188A32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A8F89A1-63E8-F764-DA87-422DE0DC50D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5C3436F-49E4-CE6F-FC6E-DD795A5BEAC8}"/>
              </a:ext>
            </a:extLst>
          </p:cNvPr>
          <p:cNvSpPr>
            <a:spLocks noGrp="1"/>
          </p:cNvSpPr>
          <p:nvPr>
            <p:ph type="dt" sz="half" idx="10"/>
          </p:nvPr>
        </p:nvSpPr>
        <p:spPr/>
        <p:txBody>
          <a:bodyPr/>
          <a:lstStyle/>
          <a:p>
            <a:fld id="{90543411-FB27-43D9-985E-5E521B908B54}" type="datetimeFigureOut">
              <a:rPr lang="zh-CN" altLang="en-US" smtClean="0"/>
              <a:t>2026/4/10</a:t>
            </a:fld>
            <a:endParaRPr lang="zh-CN" altLang="en-US"/>
          </a:p>
        </p:txBody>
      </p:sp>
      <p:sp>
        <p:nvSpPr>
          <p:cNvPr id="8" name="页脚占位符 7">
            <a:extLst>
              <a:ext uri="{FF2B5EF4-FFF2-40B4-BE49-F238E27FC236}">
                <a16:creationId xmlns:a16="http://schemas.microsoft.com/office/drawing/2014/main" id="{6CD0DBE1-6380-AF95-7009-74A79B681DC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DFD4E47-7537-0AAC-2384-0409C872F98C}"/>
              </a:ext>
            </a:extLst>
          </p:cNvPr>
          <p:cNvSpPr>
            <a:spLocks noGrp="1"/>
          </p:cNvSpPr>
          <p:nvPr>
            <p:ph type="sldNum" sz="quarter" idx="12"/>
          </p:nvPr>
        </p:nvSpPr>
        <p:spPr/>
        <p:txBody>
          <a:bodyPr/>
          <a:lstStyle/>
          <a:p>
            <a:fld id="{5FCBB4C1-123F-4D50-A19E-AA78E9D462F3}" type="slidenum">
              <a:rPr lang="zh-CN" altLang="en-US" smtClean="0"/>
              <a:t>‹#›</a:t>
            </a:fld>
            <a:endParaRPr lang="zh-CN" altLang="en-US"/>
          </a:p>
        </p:txBody>
      </p:sp>
    </p:spTree>
    <p:extLst>
      <p:ext uri="{BB962C8B-B14F-4D97-AF65-F5344CB8AC3E}">
        <p14:creationId xmlns:p14="http://schemas.microsoft.com/office/powerpoint/2010/main" val="2321636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5B06B4-D099-91D7-C044-F17F9ECB52F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F31610F-18E2-D422-934B-879DFE035D3D}"/>
              </a:ext>
            </a:extLst>
          </p:cNvPr>
          <p:cNvSpPr>
            <a:spLocks noGrp="1"/>
          </p:cNvSpPr>
          <p:nvPr>
            <p:ph type="dt" sz="half" idx="10"/>
          </p:nvPr>
        </p:nvSpPr>
        <p:spPr/>
        <p:txBody>
          <a:bodyPr/>
          <a:lstStyle/>
          <a:p>
            <a:fld id="{90543411-FB27-43D9-985E-5E521B908B54}" type="datetimeFigureOut">
              <a:rPr lang="zh-CN" altLang="en-US" smtClean="0"/>
              <a:t>2026/4/10</a:t>
            </a:fld>
            <a:endParaRPr lang="zh-CN" altLang="en-US"/>
          </a:p>
        </p:txBody>
      </p:sp>
      <p:sp>
        <p:nvSpPr>
          <p:cNvPr id="4" name="页脚占位符 3">
            <a:extLst>
              <a:ext uri="{FF2B5EF4-FFF2-40B4-BE49-F238E27FC236}">
                <a16:creationId xmlns:a16="http://schemas.microsoft.com/office/drawing/2014/main" id="{00C7A6A4-73AD-BB36-6AD4-3D93B6689C5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19B5CE9-ED09-7BD9-FD41-61DDC6876D0C}"/>
              </a:ext>
            </a:extLst>
          </p:cNvPr>
          <p:cNvSpPr>
            <a:spLocks noGrp="1"/>
          </p:cNvSpPr>
          <p:nvPr>
            <p:ph type="sldNum" sz="quarter" idx="12"/>
          </p:nvPr>
        </p:nvSpPr>
        <p:spPr/>
        <p:txBody>
          <a:bodyPr/>
          <a:lstStyle/>
          <a:p>
            <a:fld id="{5FCBB4C1-123F-4D50-A19E-AA78E9D462F3}" type="slidenum">
              <a:rPr lang="zh-CN" altLang="en-US" smtClean="0"/>
              <a:t>‹#›</a:t>
            </a:fld>
            <a:endParaRPr lang="zh-CN" altLang="en-US"/>
          </a:p>
        </p:txBody>
      </p:sp>
    </p:spTree>
    <p:extLst>
      <p:ext uri="{BB962C8B-B14F-4D97-AF65-F5344CB8AC3E}">
        <p14:creationId xmlns:p14="http://schemas.microsoft.com/office/powerpoint/2010/main" val="1390877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B95A68-3A31-6470-0887-6E4BA3980CCC}"/>
              </a:ext>
            </a:extLst>
          </p:cNvPr>
          <p:cNvSpPr>
            <a:spLocks noGrp="1"/>
          </p:cNvSpPr>
          <p:nvPr>
            <p:ph type="dt" sz="half" idx="10"/>
          </p:nvPr>
        </p:nvSpPr>
        <p:spPr/>
        <p:txBody>
          <a:bodyPr/>
          <a:lstStyle/>
          <a:p>
            <a:fld id="{90543411-FB27-43D9-985E-5E521B908B54}" type="datetimeFigureOut">
              <a:rPr lang="zh-CN" altLang="en-US" smtClean="0"/>
              <a:t>2026/4/10</a:t>
            </a:fld>
            <a:endParaRPr lang="zh-CN" altLang="en-US"/>
          </a:p>
        </p:txBody>
      </p:sp>
      <p:sp>
        <p:nvSpPr>
          <p:cNvPr id="3" name="页脚占位符 2">
            <a:extLst>
              <a:ext uri="{FF2B5EF4-FFF2-40B4-BE49-F238E27FC236}">
                <a16:creationId xmlns:a16="http://schemas.microsoft.com/office/drawing/2014/main" id="{9B12D039-1EEA-EDBC-7447-ED5A1E53316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00741E-1313-7C1A-58E4-E7E32F671049}"/>
              </a:ext>
            </a:extLst>
          </p:cNvPr>
          <p:cNvSpPr>
            <a:spLocks noGrp="1"/>
          </p:cNvSpPr>
          <p:nvPr>
            <p:ph type="sldNum" sz="quarter" idx="12"/>
          </p:nvPr>
        </p:nvSpPr>
        <p:spPr/>
        <p:txBody>
          <a:bodyPr/>
          <a:lstStyle/>
          <a:p>
            <a:fld id="{5FCBB4C1-123F-4D50-A19E-AA78E9D462F3}" type="slidenum">
              <a:rPr lang="zh-CN" altLang="en-US" smtClean="0"/>
              <a:t>‹#›</a:t>
            </a:fld>
            <a:endParaRPr lang="zh-CN" altLang="en-US"/>
          </a:p>
        </p:txBody>
      </p:sp>
    </p:spTree>
    <p:extLst>
      <p:ext uri="{BB962C8B-B14F-4D97-AF65-F5344CB8AC3E}">
        <p14:creationId xmlns:p14="http://schemas.microsoft.com/office/powerpoint/2010/main" val="786485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AFF509-96DE-5716-B1F3-E108A23D29D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3A98DA-69CC-648F-8409-606AA8B9E6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14C6381-59E7-79C3-AAB3-6471B9B1E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AB50BBD-A284-ABCF-7EE2-FA7C793EE3F8}"/>
              </a:ext>
            </a:extLst>
          </p:cNvPr>
          <p:cNvSpPr>
            <a:spLocks noGrp="1"/>
          </p:cNvSpPr>
          <p:nvPr>
            <p:ph type="dt" sz="half" idx="10"/>
          </p:nvPr>
        </p:nvSpPr>
        <p:spPr/>
        <p:txBody>
          <a:bodyPr/>
          <a:lstStyle/>
          <a:p>
            <a:fld id="{90543411-FB27-43D9-985E-5E521B908B54}"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id="{FD313043-E2D0-5FE0-9E58-CD416C390C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B437F9-AB90-27C9-26FD-9B07E7768EFE}"/>
              </a:ext>
            </a:extLst>
          </p:cNvPr>
          <p:cNvSpPr>
            <a:spLocks noGrp="1"/>
          </p:cNvSpPr>
          <p:nvPr>
            <p:ph type="sldNum" sz="quarter" idx="12"/>
          </p:nvPr>
        </p:nvSpPr>
        <p:spPr/>
        <p:txBody>
          <a:bodyPr/>
          <a:lstStyle/>
          <a:p>
            <a:fld id="{5FCBB4C1-123F-4D50-A19E-AA78E9D462F3}" type="slidenum">
              <a:rPr lang="zh-CN" altLang="en-US" smtClean="0"/>
              <a:t>‹#›</a:t>
            </a:fld>
            <a:endParaRPr lang="zh-CN" altLang="en-US"/>
          </a:p>
        </p:txBody>
      </p:sp>
    </p:spTree>
    <p:extLst>
      <p:ext uri="{BB962C8B-B14F-4D97-AF65-F5344CB8AC3E}">
        <p14:creationId xmlns:p14="http://schemas.microsoft.com/office/powerpoint/2010/main" val="3368570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53322A-F631-684D-B233-A1E2877AB52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8EBB0E0-4A87-F41F-B608-FA6C822452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2479D1-276B-A552-EA23-34C384AAD6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5B91A30-E6D7-8EFA-D59F-CFD29F735D7E}"/>
              </a:ext>
            </a:extLst>
          </p:cNvPr>
          <p:cNvSpPr>
            <a:spLocks noGrp="1"/>
          </p:cNvSpPr>
          <p:nvPr>
            <p:ph type="dt" sz="half" idx="10"/>
          </p:nvPr>
        </p:nvSpPr>
        <p:spPr/>
        <p:txBody>
          <a:bodyPr/>
          <a:lstStyle/>
          <a:p>
            <a:fld id="{90543411-FB27-43D9-985E-5E521B908B54}"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id="{4991D42D-8268-5760-DFBA-1C96912B72C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186C08-303A-860A-9D3E-72ECF37D5280}"/>
              </a:ext>
            </a:extLst>
          </p:cNvPr>
          <p:cNvSpPr>
            <a:spLocks noGrp="1"/>
          </p:cNvSpPr>
          <p:nvPr>
            <p:ph type="sldNum" sz="quarter" idx="12"/>
          </p:nvPr>
        </p:nvSpPr>
        <p:spPr/>
        <p:txBody>
          <a:bodyPr/>
          <a:lstStyle/>
          <a:p>
            <a:fld id="{5FCBB4C1-123F-4D50-A19E-AA78E9D462F3}" type="slidenum">
              <a:rPr lang="zh-CN" altLang="en-US" smtClean="0"/>
              <a:t>‹#›</a:t>
            </a:fld>
            <a:endParaRPr lang="zh-CN" altLang="en-US"/>
          </a:p>
        </p:txBody>
      </p:sp>
    </p:spTree>
    <p:extLst>
      <p:ext uri="{BB962C8B-B14F-4D97-AF65-F5344CB8AC3E}">
        <p14:creationId xmlns:p14="http://schemas.microsoft.com/office/powerpoint/2010/main" val="575318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ACBDB0A-E789-6D66-5A8E-EBEDF94CAD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FC2C5ED-6FFA-9FF7-251D-FB68C77537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D0E113-4302-19D5-6F10-8ECACB4954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43411-FB27-43D9-985E-5E521B908B54}"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0F65D6EB-C56A-284D-4059-E1BB618AC2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9EC1B87-7D61-72E9-7153-C0495AF45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CBB4C1-123F-4D50-A19E-AA78E9D462F3}" type="slidenum">
              <a:rPr lang="zh-CN" altLang="en-US" smtClean="0"/>
              <a:t>‹#›</a:t>
            </a:fld>
            <a:endParaRPr lang="zh-CN" altLang="en-US"/>
          </a:p>
        </p:txBody>
      </p:sp>
    </p:spTree>
    <p:extLst>
      <p:ext uri="{BB962C8B-B14F-4D97-AF65-F5344CB8AC3E}">
        <p14:creationId xmlns:p14="http://schemas.microsoft.com/office/powerpoint/2010/main" val="214833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58687FF-374E-277A-6D40-DDE89C84A9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82EC3D9-26CB-59C4-01F3-6320B011F3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41A876-2BCB-B3AF-5704-FF25612E28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5ED963-9B7D-49E0-9FE9-6B2D25B9C535}"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6B660EE5-45E7-C833-FA32-38AB037722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CE79927-5F60-2985-6C50-B302EF0D27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CFB2E-B500-468C-B477-208C46A69326}" type="slidenum">
              <a:rPr lang="zh-CN" altLang="en-US" smtClean="0"/>
              <a:t>‹#›</a:t>
            </a:fld>
            <a:endParaRPr lang="zh-CN" altLang="en-US"/>
          </a:p>
        </p:txBody>
      </p:sp>
    </p:spTree>
    <p:extLst>
      <p:ext uri="{BB962C8B-B14F-4D97-AF65-F5344CB8AC3E}">
        <p14:creationId xmlns:p14="http://schemas.microsoft.com/office/powerpoint/2010/main" val="21255474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png"/><Relationship Id="rId5" Type="http://schemas.openxmlformats.org/officeDocument/2006/relationships/tags" Target="../tags/tag5.xml"/><Relationship Id="rId15" Type="http://schemas.openxmlformats.org/officeDocument/2006/relationships/image" Target="../media/image6.jpeg"/><Relationship Id="rId10" Type="http://schemas.openxmlformats.org/officeDocument/2006/relationships/notesSlide" Target="../notesSlides/notesSlide1.xml"/><Relationship Id="rId4" Type="http://schemas.openxmlformats.org/officeDocument/2006/relationships/tags" Target="../tags/tag4.xml"/><Relationship Id="rId9" Type="http://schemas.openxmlformats.org/officeDocument/2006/relationships/slideLayout" Target="../slideLayouts/slideLayout7.xml"/><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tags" Target="../tags/tag159.xml"/><Relationship Id="rId18" Type="http://schemas.openxmlformats.org/officeDocument/2006/relationships/slideLayout" Target="../slideLayouts/slideLayout7.xml"/><Relationship Id="rId3" Type="http://schemas.openxmlformats.org/officeDocument/2006/relationships/tags" Target="../tags/tag149.xml"/><Relationship Id="rId21" Type="http://schemas.openxmlformats.org/officeDocument/2006/relationships/image" Target="../media/image8.jpeg"/><Relationship Id="rId7" Type="http://schemas.openxmlformats.org/officeDocument/2006/relationships/tags" Target="../tags/tag153.xml"/><Relationship Id="rId12" Type="http://schemas.openxmlformats.org/officeDocument/2006/relationships/tags" Target="../tags/tag158.xml"/><Relationship Id="rId17" Type="http://schemas.openxmlformats.org/officeDocument/2006/relationships/tags" Target="../tags/tag163.xml"/><Relationship Id="rId2" Type="http://schemas.openxmlformats.org/officeDocument/2006/relationships/tags" Target="../tags/tag148.xml"/><Relationship Id="rId16" Type="http://schemas.openxmlformats.org/officeDocument/2006/relationships/tags" Target="../tags/tag162.xml"/><Relationship Id="rId20" Type="http://schemas.openxmlformats.org/officeDocument/2006/relationships/image" Target="../media/image7.png"/><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24" Type="http://schemas.openxmlformats.org/officeDocument/2006/relationships/image" Target="../media/image21.png"/><Relationship Id="rId5" Type="http://schemas.openxmlformats.org/officeDocument/2006/relationships/tags" Target="../tags/tag151.xml"/><Relationship Id="rId15" Type="http://schemas.openxmlformats.org/officeDocument/2006/relationships/tags" Target="../tags/tag161.xml"/><Relationship Id="rId23" Type="http://schemas.openxmlformats.org/officeDocument/2006/relationships/image" Target="../media/image5.png"/><Relationship Id="rId10" Type="http://schemas.openxmlformats.org/officeDocument/2006/relationships/tags" Target="../tags/tag156.xml"/><Relationship Id="rId19" Type="http://schemas.openxmlformats.org/officeDocument/2006/relationships/notesSlide" Target="../notesSlides/notesSlide9.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tags" Target="../tags/tag160.xml"/><Relationship Id="rId22"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tags" Target="../tags/tag171.xml"/><Relationship Id="rId13" Type="http://schemas.openxmlformats.org/officeDocument/2006/relationships/tags" Target="../tags/tag176.xml"/><Relationship Id="rId18" Type="http://schemas.openxmlformats.org/officeDocument/2006/relationships/slideLayout" Target="../slideLayouts/slideLayout7.xml"/><Relationship Id="rId3" Type="http://schemas.openxmlformats.org/officeDocument/2006/relationships/tags" Target="../tags/tag166.xml"/><Relationship Id="rId21" Type="http://schemas.openxmlformats.org/officeDocument/2006/relationships/image" Target="../media/image8.jpeg"/><Relationship Id="rId7" Type="http://schemas.openxmlformats.org/officeDocument/2006/relationships/tags" Target="../tags/tag170.xml"/><Relationship Id="rId12" Type="http://schemas.openxmlformats.org/officeDocument/2006/relationships/tags" Target="../tags/tag175.xml"/><Relationship Id="rId17" Type="http://schemas.openxmlformats.org/officeDocument/2006/relationships/tags" Target="../tags/tag180.xml"/><Relationship Id="rId2" Type="http://schemas.openxmlformats.org/officeDocument/2006/relationships/tags" Target="../tags/tag165.xml"/><Relationship Id="rId16" Type="http://schemas.openxmlformats.org/officeDocument/2006/relationships/tags" Target="../tags/tag179.xml"/><Relationship Id="rId20" Type="http://schemas.openxmlformats.org/officeDocument/2006/relationships/image" Target="../media/image7.png"/><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tags" Target="../tags/tag174.xml"/><Relationship Id="rId24" Type="http://schemas.openxmlformats.org/officeDocument/2006/relationships/image" Target="../media/image22.png"/><Relationship Id="rId5" Type="http://schemas.openxmlformats.org/officeDocument/2006/relationships/tags" Target="../tags/tag168.xml"/><Relationship Id="rId15" Type="http://schemas.openxmlformats.org/officeDocument/2006/relationships/tags" Target="../tags/tag178.xml"/><Relationship Id="rId23" Type="http://schemas.openxmlformats.org/officeDocument/2006/relationships/image" Target="../media/image5.png"/><Relationship Id="rId10" Type="http://schemas.openxmlformats.org/officeDocument/2006/relationships/tags" Target="../tags/tag173.xml"/><Relationship Id="rId19" Type="http://schemas.openxmlformats.org/officeDocument/2006/relationships/notesSlide" Target="../notesSlides/notesSlide10.xml"/><Relationship Id="rId4" Type="http://schemas.openxmlformats.org/officeDocument/2006/relationships/tags" Target="../tags/tag167.xml"/><Relationship Id="rId9" Type="http://schemas.openxmlformats.org/officeDocument/2006/relationships/tags" Target="../tags/tag172.xml"/><Relationship Id="rId14" Type="http://schemas.openxmlformats.org/officeDocument/2006/relationships/tags" Target="../tags/tag177.xml"/><Relationship Id="rId22"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tags" Target="../tags/tag188.xml"/><Relationship Id="rId13" Type="http://schemas.openxmlformats.org/officeDocument/2006/relationships/tags" Target="../tags/tag193.xml"/><Relationship Id="rId18" Type="http://schemas.openxmlformats.org/officeDocument/2006/relationships/slideLayout" Target="../slideLayouts/slideLayout7.xml"/><Relationship Id="rId26" Type="http://schemas.openxmlformats.org/officeDocument/2006/relationships/image" Target="../media/image25.png"/><Relationship Id="rId3" Type="http://schemas.openxmlformats.org/officeDocument/2006/relationships/tags" Target="../tags/tag183.xml"/><Relationship Id="rId21" Type="http://schemas.openxmlformats.org/officeDocument/2006/relationships/image" Target="../media/image8.jpeg"/><Relationship Id="rId7" Type="http://schemas.openxmlformats.org/officeDocument/2006/relationships/tags" Target="../tags/tag187.xml"/><Relationship Id="rId12" Type="http://schemas.openxmlformats.org/officeDocument/2006/relationships/tags" Target="../tags/tag192.xml"/><Relationship Id="rId17" Type="http://schemas.openxmlformats.org/officeDocument/2006/relationships/tags" Target="../tags/tag197.xml"/><Relationship Id="rId25" Type="http://schemas.openxmlformats.org/officeDocument/2006/relationships/image" Target="../media/image24.png"/><Relationship Id="rId2" Type="http://schemas.openxmlformats.org/officeDocument/2006/relationships/tags" Target="../tags/tag182.xml"/><Relationship Id="rId16" Type="http://schemas.openxmlformats.org/officeDocument/2006/relationships/tags" Target="../tags/tag196.xml"/><Relationship Id="rId20" Type="http://schemas.openxmlformats.org/officeDocument/2006/relationships/image" Target="../media/image7.png"/><Relationship Id="rId1" Type="http://schemas.openxmlformats.org/officeDocument/2006/relationships/tags" Target="../tags/tag181.xml"/><Relationship Id="rId6" Type="http://schemas.openxmlformats.org/officeDocument/2006/relationships/tags" Target="../tags/tag186.xml"/><Relationship Id="rId11" Type="http://schemas.openxmlformats.org/officeDocument/2006/relationships/tags" Target="../tags/tag191.xml"/><Relationship Id="rId24" Type="http://schemas.openxmlformats.org/officeDocument/2006/relationships/image" Target="../media/image23.png"/><Relationship Id="rId5" Type="http://schemas.openxmlformats.org/officeDocument/2006/relationships/tags" Target="../tags/tag185.xml"/><Relationship Id="rId15" Type="http://schemas.openxmlformats.org/officeDocument/2006/relationships/tags" Target="../tags/tag195.xml"/><Relationship Id="rId23" Type="http://schemas.openxmlformats.org/officeDocument/2006/relationships/image" Target="../media/image5.png"/><Relationship Id="rId10" Type="http://schemas.openxmlformats.org/officeDocument/2006/relationships/tags" Target="../tags/tag190.xml"/><Relationship Id="rId19" Type="http://schemas.openxmlformats.org/officeDocument/2006/relationships/notesSlide" Target="../notesSlides/notesSlide11.xml"/><Relationship Id="rId4" Type="http://schemas.openxmlformats.org/officeDocument/2006/relationships/tags" Target="../tags/tag184.xml"/><Relationship Id="rId9" Type="http://schemas.openxmlformats.org/officeDocument/2006/relationships/tags" Target="../tags/tag189.xml"/><Relationship Id="rId14" Type="http://schemas.openxmlformats.org/officeDocument/2006/relationships/tags" Target="../tags/tag194.xml"/><Relationship Id="rId22"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tags" Target="../tags/tag205.xml"/><Relationship Id="rId13" Type="http://schemas.openxmlformats.org/officeDocument/2006/relationships/tags" Target="../tags/tag210.xml"/><Relationship Id="rId18" Type="http://schemas.openxmlformats.org/officeDocument/2006/relationships/slideLayout" Target="../slideLayouts/slideLayout7.xml"/><Relationship Id="rId3" Type="http://schemas.openxmlformats.org/officeDocument/2006/relationships/tags" Target="../tags/tag200.xml"/><Relationship Id="rId21" Type="http://schemas.openxmlformats.org/officeDocument/2006/relationships/image" Target="../media/image8.jpeg"/><Relationship Id="rId7" Type="http://schemas.openxmlformats.org/officeDocument/2006/relationships/tags" Target="../tags/tag204.xml"/><Relationship Id="rId12" Type="http://schemas.openxmlformats.org/officeDocument/2006/relationships/tags" Target="../tags/tag209.xml"/><Relationship Id="rId17" Type="http://schemas.openxmlformats.org/officeDocument/2006/relationships/tags" Target="../tags/tag214.xml"/><Relationship Id="rId2" Type="http://schemas.openxmlformats.org/officeDocument/2006/relationships/tags" Target="../tags/tag199.xml"/><Relationship Id="rId16" Type="http://schemas.openxmlformats.org/officeDocument/2006/relationships/tags" Target="../tags/tag213.xml"/><Relationship Id="rId20" Type="http://schemas.openxmlformats.org/officeDocument/2006/relationships/image" Target="../media/image7.png"/><Relationship Id="rId1" Type="http://schemas.openxmlformats.org/officeDocument/2006/relationships/tags" Target="../tags/tag198.xml"/><Relationship Id="rId6" Type="http://schemas.openxmlformats.org/officeDocument/2006/relationships/tags" Target="../tags/tag203.xml"/><Relationship Id="rId11" Type="http://schemas.openxmlformats.org/officeDocument/2006/relationships/tags" Target="../tags/tag208.xml"/><Relationship Id="rId24" Type="http://schemas.openxmlformats.org/officeDocument/2006/relationships/image" Target="../media/image26.png"/><Relationship Id="rId5" Type="http://schemas.openxmlformats.org/officeDocument/2006/relationships/tags" Target="../tags/tag202.xml"/><Relationship Id="rId15" Type="http://schemas.openxmlformats.org/officeDocument/2006/relationships/tags" Target="../tags/tag212.xml"/><Relationship Id="rId23" Type="http://schemas.openxmlformats.org/officeDocument/2006/relationships/image" Target="../media/image5.png"/><Relationship Id="rId10" Type="http://schemas.openxmlformats.org/officeDocument/2006/relationships/tags" Target="../tags/tag207.xml"/><Relationship Id="rId19" Type="http://schemas.openxmlformats.org/officeDocument/2006/relationships/notesSlide" Target="../notesSlides/notesSlide12.xml"/><Relationship Id="rId4" Type="http://schemas.openxmlformats.org/officeDocument/2006/relationships/tags" Target="../tags/tag201.xml"/><Relationship Id="rId9" Type="http://schemas.openxmlformats.org/officeDocument/2006/relationships/tags" Target="../tags/tag206.xml"/><Relationship Id="rId14" Type="http://schemas.openxmlformats.org/officeDocument/2006/relationships/tags" Target="../tags/tag211.xml"/><Relationship Id="rId22"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tags" Target="../tags/tag222.xml"/><Relationship Id="rId13" Type="http://schemas.openxmlformats.org/officeDocument/2006/relationships/tags" Target="../tags/tag227.xml"/><Relationship Id="rId18" Type="http://schemas.openxmlformats.org/officeDocument/2006/relationships/image" Target="../media/image7.png"/><Relationship Id="rId26" Type="http://schemas.openxmlformats.org/officeDocument/2006/relationships/image" Target="../media/image32.png"/><Relationship Id="rId3" Type="http://schemas.openxmlformats.org/officeDocument/2006/relationships/tags" Target="../tags/tag217.xml"/><Relationship Id="rId21" Type="http://schemas.openxmlformats.org/officeDocument/2006/relationships/image" Target="../media/image27.png"/><Relationship Id="rId7" Type="http://schemas.openxmlformats.org/officeDocument/2006/relationships/tags" Target="../tags/tag221.xml"/><Relationship Id="rId12" Type="http://schemas.openxmlformats.org/officeDocument/2006/relationships/tags" Target="../tags/tag226.xml"/><Relationship Id="rId17" Type="http://schemas.openxmlformats.org/officeDocument/2006/relationships/notesSlide" Target="../notesSlides/notesSlide13.xml"/><Relationship Id="rId25" Type="http://schemas.openxmlformats.org/officeDocument/2006/relationships/image" Target="../media/image31.png"/><Relationship Id="rId2" Type="http://schemas.openxmlformats.org/officeDocument/2006/relationships/tags" Target="../tags/tag216.xml"/><Relationship Id="rId16" Type="http://schemas.openxmlformats.org/officeDocument/2006/relationships/slideLayout" Target="../slideLayouts/slideLayout7.xml"/><Relationship Id="rId20" Type="http://schemas.openxmlformats.org/officeDocument/2006/relationships/image" Target="../media/image9.png"/><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tags" Target="../tags/tag225.xml"/><Relationship Id="rId24" Type="http://schemas.openxmlformats.org/officeDocument/2006/relationships/image" Target="../media/image30.png"/><Relationship Id="rId5" Type="http://schemas.openxmlformats.org/officeDocument/2006/relationships/tags" Target="../tags/tag219.xml"/><Relationship Id="rId15" Type="http://schemas.openxmlformats.org/officeDocument/2006/relationships/tags" Target="../tags/tag229.xml"/><Relationship Id="rId23" Type="http://schemas.openxmlformats.org/officeDocument/2006/relationships/image" Target="../media/image29.png"/><Relationship Id="rId10" Type="http://schemas.openxmlformats.org/officeDocument/2006/relationships/tags" Target="../tags/tag224.xml"/><Relationship Id="rId19" Type="http://schemas.openxmlformats.org/officeDocument/2006/relationships/image" Target="../media/image8.jpeg"/><Relationship Id="rId4" Type="http://schemas.openxmlformats.org/officeDocument/2006/relationships/tags" Target="../tags/tag218.xml"/><Relationship Id="rId9" Type="http://schemas.openxmlformats.org/officeDocument/2006/relationships/tags" Target="../tags/tag223.xml"/><Relationship Id="rId14" Type="http://schemas.openxmlformats.org/officeDocument/2006/relationships/tags" Target="../tags/tag228.xml"/><Relationship Id="rId22"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tags" Target="../tags/tag237.xml"/><Relationship Id="rId13" Type="http://schemas.openxmlformats.org/officeDocument/2006/relationships/tags" Target="../tags/tag242.xml"/><Relationship Id="rId18" Type="http://schemas.openxmlformats.org/officeDocument/2006/relationships/tags" Target="../tags/tag247.xml"/><Relationship Id="rId26" Type="http://schemas.openxmlformats.org/officeDocument/2006/relationships/image" Target="../media/image33.jpeg"/><Relationship Id="rId3" Type="http://schemas.openxmlformats.org/officeDocument/2006/relationships/tags" Target="../tags/tag232.xml"/><Relationship Id="rId21" Type="http://schemas.openxmlformats.org/officeDocument/2006/relationships/tags" Target="../tags/tag250.xml"/><Relationship Id="rId7" Type="http://schemas.openxmlformats.org/officeDocument/2006/relationships/tags" Target="../tags/tag236.xml"/><Relationship Id="rId12" Type="http://schemas.openxmlformats.org/officeDocument/2006/relationships/tags" Target="../tags/tag241.xml"/><Relationship Id="rId17" Type="http://schemas.openxmlformats.org/officeDocument/2006/relationships/tags" Target="../tags/tag246.xml"/><Relationship Id="rId25" Type="http://schemas.openxmlformats.org/officeDocument/2006/relationships/slideLayout" Target="../slideLayouts/slideLayout7.xml"/><Relationship Id="rId2" Type="http://schemas.openxmlformats.org/officeDocument/2006/relationships/tags" Target="../tags/tag231.xml"/><Relationship Id="rId16" Type="http://schemas.openxmlformats.org/officeDocument/2006/relationships/tags" Target="../tags/tag245.xml"/><Relationship Id="rId20" Type="http://schemas.openxmlformats.org/officeDocument/2006/relationships/tags" Target="../tags/tag249.xml"/><Relationship Id="rId1" Type="http://schemas.openxmlformats.org/officeDocument/2006/relationships/tags" Target="../tags/tag230.xml"/><Relationship Id="rId6" Type="http://schemas.openxmlformats.org/officeDocument/2006/relationships/tags" Target="../tags/tag235.xml"/><Relationship Id="rId11" Type="http://schemas.openxmlformats.org/officeDocument/2006/relationships/tags" Target="../tags/tag240.xml"/><Relationship Id="rId24" Type="http://schemas.openxmlformats.org/officeDocument/2006/relationships/tags" Target="../tags/tag253.xml"/><Relationship Id="rId5" Type="http://schemas.openxmlformats.org/officeDocument/2006/relationships/tags" Target="../tags/tag234.xml"/><Relationship Id="rId15" Type="http://schemas.openxmlformats.org/officeDocument/2006/relationships/tags" Target="../tags/tag244.xml"/><Relationship Id="rId23" Type="http://schemas.openxmlformats.org/officeDocument/2006/relationships/tags" Target="../tags/tag252.xml"/><Relationship Id="rId10" Type="http://schemas.openxmlformats.org/officeDocument/2006/relationships/tags" Target="../tags/tag239.xml"/><Relationship Id="rId19" Type="http://schemas.openxmlformats.org/officeDocument/2006/relationships/tags" Target="../tags/tag248.xml"/><Relationship Id="rId4" Type="http://schemas.openxmlformats.org/officeDocument/2006/relationships/tags" Target="../tags/tag233.xml"/><Relationship Id="rId9" Type="http://schemas.openxmlformats.org/officeDocument/2006/relationships/tags" Target="../tags/tag238.xml"/><Relationship Id="rId14" Type="http://schemas.openxmlformats.org/officeDocument/2006/relationships/tags" Target="../tags/tag243.xml"/><Relationship Id="rId22" Type="http://schemas.openxmlformats.org/officeDocument/2006/relationships/tags" Target="../tags/tag251.xml"/></Relationships>
</file>

<file path=ppt/slides/_rels/slide16.xml.rels><?xml version="1.0" encoding="UTF-8" standalone="yes"?>
<Relationships xmlns="http://schemas.openxmlformats.org/package/2006/relationships"><Relationship Id="rId8" Type="http://schemas.openxmlformats.org/officeDocument/2006/relationships/tags" Target="../tags/tag261.xml"/><Relationship Id="rId13" Type="http://schemas.openxmlformats.org/officeDocument/2006/relationships/tags" Target="../tags/tag266.xml"/><Relationship Id="rId18" Type="http://schemas.openxmlformats.org/officeDocument/2006/relationships/slideLayout" Target="../slideLayouts/slideLayout7.xml"/><Relationship Id="rId3" Type="http://schemas.openxmlformats.org/officeDocument/2006/relationships/tags" Target="../tags/tag256.xml"/><Relationship Id="rId21" Type="http://schemas.openxmlformats.org/officeDocument/2006/relationships/image" Target="../media/image8.jpeg"/><Relationship Id="rId7" Type="http://schemas.openxmlformats.org/officeDocument/2006/relationships/tags" Target="../tags/tag260.xml"/><Relationship Id="rId12" Type="http://schemas.openxmlformats.org/officeDocument/2006/relationships/tags" Target="../tags/tag265.xml"/><Relationship Id="rId17" Type="http://schemas.openxmlformats.org/officeDocument/2006/relationships/tags" Target="../tags/tag270.xml"/><Relationship Id="rId25" Type="http://schemas.openxmlformats.org/officeDocument/2006/relationships/image" Target="../media/image35.png"/><Relationship Id="rId2" Type="http://schemas.openxmlformats.org/officeDocument/2006/relationships/tags" Target="../tags/tag255.xml"/><Relationship Id="rId16" Type="http://schemas.openxmlformats.org/officeDocument/2006/relationships/tags" Target="../tags/tag269.xml"/><Relationship Id="rId20" Type="http://schemas.openxmlformats.org/officeDocument/2006/relationships/image" Target="../media/image7.png"/><Relationship Id="rId1" Type="http://schemas.openxmlformats.org/officeDocument/2006/relationships/tags" Target="../tags/tag254.xml"/><Relationship Id="rId6" Type="http://schemas.openxmlformats.org/officeDocument/2006/relationships/tags" Target="../tags/tag259.xml"/><Relationship Id="rId11" Type="http://schemas.openxmlformats.org/officeDocument/2006/relationships/tags" Target="../tags/tag264.xml"/><Relationship Id="rId24" Type="http://schemas.openxmlformats.org/officeDocument/2006/relationships/image" Target="../media/image34.png"/><Relationship Id="rId5" Type="http://schemas.openxmlformats.org/officeDocument/2006/relationships/tags" Target="../tags/tag258.xml"/><Relationship Id="rId15" Type="http://schemas.openxmlformats.org/officeDocument/2006/relationships/tags" Target="../tags/tag268.xml"/><Relationship Id="rId23" Type="http://schemas.openxmlformats.org/officeDocument/2006/relationships/image" Target="../media/image5.png"/><Relationship Id="rId10" Type="http://schemas.openxmlformats.org/officeDocument/2006/relationships/tags" Target="../tags/tag263.xml"/><Relationship Id="rId19" Type="http://schemas.openxmlformats.org/officeDocument/2006/relationships/notesSlide" Target="../notesSlides/notesSlide14.xml"/><Relationship Id="rId4" Type="http://schemas.openxmlformats.org/officeDocument/2006/relationships/tags" Target="../tags/tag257.xml"/><Relationship Id="rId9" Type="http://schemas.openxmlformats.org/officeDocument/2006/relationships/tags" Target="../tags/tag262.xml"/><Relationship Id="rId14" Type="http://schemas.openxmlformats.org/officeDocument/2006/relationships/tags" Target="../tags/tag267.xml"/><Relationship Id="rId22"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tags" Target="../tags/tag278.xml"/><Relationship Id="rId13" Type="http://schemas.openxmlformats.org/officeDocument/2006/relationships/tags" Target="../tags/tag283.xml"/><Relationship Id="rId18" Type="http://schemas.openxmlformats.org/officeDocument/2006/relationships/slideLayout" Target="../slideLayouts/slideLayout7.xml"/><Relationship Id="rId26" Type="http://schemas.openxmlformats.org/officeDocument/2006/relationships/image" Target="../media/image38.png"/><Relationship Id="rId3" Type="http://schemas.openxmlformats.org/officeDocument/2006/relationships/tags" Target="../tags/tag273.xml"/><Relationship Id="rId21" Type="http://schemas.openxmlformats.org/officeDocument/2006/relationships/image" Target="../media/image8.jpeg"/><Relationship Id="rId7" Type="http://schemas.openxmlformats.org/officeDocument/2006/relationships/tags" Target="../tags/tag277.xml"/><Relationship Id="rId12" Type="http://schemas.openxmlformats.org/officeDocument/2006/relationships/tags" Target="../tags/tag282.xml"/><Relationship Id="rId17" Type="http://schemas.openxmlformats.org/officeDocument/2006/relationships/tags" Target="../tags/tag287.xml"/><Relationship Id="rId25" Type="http://schemas.openxmlformats.org/officeDocument/2006/relationships/image" Target="../media/image37.png"/><Relationship Id="rId2" Type="http://schemas.openxmlformats.org/officeDocument/2006/relationships/tags" Target="../tags/tag272.xml"/><Relationship Id="rId16" Type="http://schemas.openxmlformats.org/officeDocument/2006/relationships/tags" Target="../tags/tag286.xml"/><Relationship Id="rId20" Type="http://schemas.openxmlformats.org/officeDocument/2006/relationships/image" Target="../media/image7.png"/><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tags" Target="../tags/tag281.xml"/><Relationship Id="rId24" Type="http://schemas.openxmlformats.org/officeDocument/2006/relationships/image" Target="../media/image36.png"/><Relationship Id="rId5" Type="http://schemas.openxmlformats.org/officeDocument/2006/relationships/tags" Target="../tags/tag275.xml"/><Relationship Id="rId15" Type="http://schemas.openxmlformats.org/officeDocument/2006/relationships/tags" Target="../tags/tag285.xml"/><Relationship Id="rId23" Type="http://schemas.openxmlformats.org/officeDocument/2006/relationships/image" Target="../media/image5.png"/><Relationship Id="rId10" Type="http://schemas.openxmlformats.org/officeDocument/2006/relationships/tags" Target="../tags/tag280.xml"/><Relationship Id="rId19" Type="http://schemas.openxmlformats.org/officeDocument/2006/relationships/notesSlide" Target="../notesSlides/notesSlide15.xml"/><Relationship Id="rId4" Type="http://schemas.openxmlformats.org/officeDocument/2006/relationships/tags" Target="../tags/tag274.xml"/><Relationship Id="rId9" Type="http://schemas.openxmlformats.org/officeDocument/2006/relationships/tags" Target="../tags/tag279.xml"/><Relationship Id="rId14" Type="http://schemas.openxmlformats.org/officeDocument/2006/relationships/tags" Target="../tags/tag284.xml"/><Relationship Id="rId22" Type="http://schemas.openxmlformats.org/officeDocument/2006/relationships/image" Target="../media/image9.png"/><Relationship Id="rId27"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tags" Target="../tags/tag295.xml"/><Relationship Id="rId13" Type="http://schemas.openxmlformats.org/officeDocument/2006/relationships/tags" Target="../tags/tag300.xml"/><Relationship Id="rId18" Type="http://schemas.openxmlformats.org/officeDocument/2006/relationships/slideLayout" Target="../slideLayouts/slideLayout7.xml"/><Relationship Id="rId26" Type="http://schemas.openxmlformats.org/officeDocument/2006/relationships/image" Target="../media/image36.png"/><Relationship Id="rId3" Type="http://schemas.openxmlformats.org/officeDocument/2006/relationships/tags" Target="../tags/tag290.xml"/><Relationship Id="rId21" Type="http://schemas.openxmlformats.org/officeDocument/2006/relationships/image" Target="../media/image8.jpeg"/><Relationship Id="rId7" Type="http://schemas.openxmlformats.org/officeDocument/2006/relationships/tags" Target="../tags/tag294.xml"/><Relationship Id="rId12" Type="http://schemas.openxmlformats.org/officeDocument/2006/relationships/tags" Target="../tags/tag299.xml"/><Relationship Id="rId17" Type="http://schemas.openxmlformats.org/officeDocument/2006/relationships/tags" Target="../tags/tag304.xml"/><Relationship Id="rId25" Type="http://schemas.openxmlformats.org/officeDocument/2006/relationships/image" Target="../media/image42.png"/><Relationship Id="rId2" Type="http://schemas.openxmlformats.org/officeDocument/2006/relationships/tags" Target="../tags/tag289.xml"/><Relationship Id="rId16" Type="http://schemas.openxmlformats.org/officeDocument/2006/relationships/tags" Target="../tags/tag303.xml"/><Relationship Id="rId20" Type="http://schemas.openxmlformats.org/officeDocument/2006/relationships/image" Target="../media/image7.png"/><Relationship Id="rId1" Type="http://schemas.openxmlformats.org/officeDocument/2006/relationships/tags" Target="../tags/tag288.xml"/><Relationship Id="rId6" Type="http://schemas.openxmlformats.org/officeDocument/2006/relationships/tags" Target="../tags/tag293.xml"/><Relationship Id="rId11" Type="http://schemas.openxmlformats.org/officeDocument/2006/relationships/tags" Target="../tags/tag298.xml"/><Relationship Id="rId24" Type="http://schemas.openxmlformats.org/officeDocument/2006/relationships/image" Target="../media/image41.png"/><Relationship Id="rId5" Type="http://schemas.openxmlformats.org/officeDocument/2006/relationships/tags" Target="../tags/tag292.xml"/><Relationship Id="rId15" Type="http://schemas.openxmlformats.org/officeDocument/2006/relationships/tags" Target="../tags/tag302.xml"/><Relationship Id="rId23" Type="http://schemas.openxmlformats.org/officeDocument/2006/relationships/image" Target="../media/image40.png"/><Relationship Id="rId10" Type="http://schemas.openxmlformats.org/officeDocument/2006/relationships/tags" Target="../tags/tag297.xml"/><Relationship Id="rId19" Type="http://schemas.openxmlformats.org/officeDocument/2006/relationships/notesSlide" Target="../notesSlides/notesSlide16.xml"/><Relationship Id="rId4" Type="http://schemas.openxmlformats.org/officeDocument/2006/relationships/tags" Target="../tags/tag291.xml"/><Relationship Id="rId9" Type="http://schemas.openxmlformats.org/officeDocument/2006/relationships/tags" Target="../tags/tag296.xml"/><Relationship Id="rId14" Type="http://schemas.openxmlformats.org/officeDocument/2006/relationships/tags" Target="../tags/tag301.xml"/><Relationship Id="rId22" Type="http://schemas.openxmlformats.org/officeDocument/2006/relationships/image" Target="../media/image9.png"/><Relationship Id="rId27"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tags" Target="../tags/tag312.xml"/><Relationship Id="rId13" Type="http://schemas.openxmlformats.org/officeDocument/2006/relationships/tags" Target="../tags/tag317.xml"/><Relationship Id="rId18" Type="http://schemas.openxmlformats.org/officeDocument/2006/relationships/slideLayout" Target="../slideLayouts/slideLayout7.xml"/><Relationship Id="rId26" Type="http://schemas.openxmlformats.org/officeDocument/2006/relationships/image" Target="../media/image5.png"/><Relationship Id="rId3" Type="http://schemas.openxmlformats.org/officeDocument/2006/relationships/tags" Target="../tags/tag307.xml"/><Relationship Id="rId21" Type="http://schemas.openxmlformats.org/officeDocument/2006/relationships/image" Target="../media/image8.jpeg"/><Relationship Id="rId7" Type="http://schemas.openxmlformats.org/officeDocument/2006/relationships/tags" Target="../tags/tag311.xml"/><Relationship Id="rId12" Type="http://schemas.openxmlformats.org/officeDocument/2006/relationships/tags" Target="../tags/tag316.xml"/><Relationship Id="rId17" Type="http://schemas.openxmlformats.org/officeDocument/2006/relationships/tags" Target="../tags/tag321.xml"/><Relationship Id="rId25" Type="http://schemas.openxmlformats.org/officeDocument/2006/relationships/image" Target="../media/image36.png"/><Relationship Id="rId2" Type="http://schemas.openxmlformats.org/officeDocument/2006/relationships/tags" Target="../tags/tag306.xml"/><Relationship Id="rId16" Type="http://schemas.openxmlformats.org/officeDocument/2006/relationships/tags" Target="../tags/tag320.xml"/><Relationship Id="rId20" Type="http://schemas.openxmlformats.org/officeDocument/2006/relationships/image" Target="../media/image7.png"/><Relationship Id="rId1" Type="http://schemas.openxmlformats.org/officeDocument/2006/relationships/tags" Target="../tags/tag305.xml"/><Relationship Id="rId6" Type="http://schemas.openxmlformats.org/officeDocument/2006/relationships/tags" Target="../tags/tag310.xml"/><Relationship Id="rId11" Type="http://schemas.openxmlformats.org/officeDocument/2006/relationships/tags" Target="../tags/tag315.xml"/><Relationship Id="rId24" Type="http://schemas.openxmlformats.org/officeDocument/2006/relationships/image" Target="../media/image44.png"/><Relationship Id="rId5" Type="http://schemas.openxmlformats.org/officeDocument/2006/relationships/tags" Target="../tags/tag309.xml"/><Relationship Id="rId15" Type="http://schemas.openxmlformats.org/officeDocument/2006/relationships/tags" Target="../tags/tag319.xml"/><Relationship Id="rId23" Type="http://schemas.openxmlformats.org/officeDocument/2006/relationships/image" Target="../media/image43.png"/><Relationship Id="rId10" Type="http://schemas.openxmlformats.org/officeDocument/2006/relationships/tags" Target="../tags/tag314.xml"/><Relationship Id="rId19" Type="http://schemas.openxmlformats.org/officeDocument/2006/relationships/notesSlide" Target="../notesSlides/notesSlide17.xml"/><Relationship Id="rId4" Type="http://schemas.openxmlformats.org/officeDocument/2006/relationships/tags" Target="../tags/tag308.xml"/><Relationship Id="rId9" Type="http://schemas.openxmlformats.org/officeDocument/2006/relationships/tags" Target="../tags/tag313.xml"/><Relationship Id="rId14" Type="http://schemas.openxmlformats.org/officeDocument/2006/relationships/tags" Target="../tags/tag318.xml"/><Relationship Id="rId22"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slideLayout" Target="../slideLayouts/slideLayout7.xml"/><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image" Target="../media/image9.png"/><Relationship Id="rId2" Type="http://schemas.openxmlformats.org/officeDocument/2006/relationships/tags" Target="../tags/tag10.xml"/><Relationship Id="rId16" Type="http://schemas.openxmlformats.org/officeDocument/2006/relationships/image" Target="../media/image8.jpe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5" Type="http://schemas.openxmlformats.org/officeDocument/2006/relationships/tags" Target="../tags/tag13.xml"/><Relationship Id="rId15" Type="http://schemas.openxmlformats.org/officeDocument/2006/relationships/image" Target="../media/image7.png"/><Relationship Id="rId10" Type="http://schemas.openxmlformats.org/officeDocument/2006/relationships/tags" Target="../tags/tag18.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tags" Target="../tags/tag329.xml"/><Relationship Id="rId13" Type="http://schemas.openxmlformats.org/officeDocument/2006/relationships/tags" Target="../tags/tag334.xml"/><Relationship Id="rId18" Type="http://schemas.openxmlformats.org/officeDocument/2006/relationships/slideLayout" Target="../slideLayouts/slideLayout7.xml"/><Relationship Id="rId26" Type="http://schemas.openxmlformats.org/officeDocument/2006/relationships/image" Target="../media/image36.png"/><Relationship Id="rId3" Type="http://schemas.openxmlformats.org/officeDocument/2006/relationships/tags" Target="../tags/tag324.xml"/><Relationship Id="rId21" Type="http://schemas.openxmlformats.org/officeDocument/2006/relationships/image" Target="../media/image8.jpeg"/><Relationship Id="rId7" Type="http://schemas.openxmlformats.org/officeDocument/2006/relationships/tags" Target="../tags/tag328.xml"/><Relationship Id="rId12" Type="http://schemas.openxmlformats.org/officeDocument/2006/relationships/tags" Target="../tags/tag333.xml"/><Relationship Id="rId17" Type="http://schemas.openxmlformats.org/officeDocument/2006/relationships/tags" Target="../tags/tag338.xml"/><Relationship Id="rId25" Type="http://schemas.openxmlformats.org/officeDocument/2006/relationships/image" Target="../media/image47.png"/><Relationship Id="rId2" Type="http://schemas.openxmlformats.org/officeDocument/2006/relationships/tags" Target="../tags/tag323.xml"/><Relationship Id="rId16" Type="http://schemas.openxmlformats.org/officeDocument/2006/relationships/tags" Target="../tags/tag337.xml"/><Relationship Id="rId20" Type="http://schemas.openxmlformats.org/officeDocument/2006/relationships/image" Target="../media/image7.png"/><Relationship Id="rId1" Type="http://schemas.openxmlformats.org/officeDocument/2006/relationships/tags" Target="../tags/tag322.xml"/><Relationship Id="rId6" Type="http://schemas.openxmlformats.org/officeDocument/2006/relationships/tags" Target="../tags/tag327.xml"/><Relationship Id="rId11" Type="http://schemas.openxmlformats.org/officeDocument/2006/relationships/tags" Target="../tags/tag332.xml"/><Relationship Id="rId24" Type="http://schemas.openxmlformats.org/officeDocument/2006/relationships/image" Target="../media/image46.png"/><Relationship Id="rId5" Type="http://schemas.openxmlformats.org/officeDocument/2006/relationships/tags" Target="../tags/tag326.xml"/><Relationship Id="rId15" Type="http://schemas.openxmlformats.org/officeDocument/2006/relationships/tags" Target="../tags/tag336.xml"/><Relationship Id="rId23" Type="http://schemas.openxmlformats.org/officeDocument/2006/relationships/image" Target="../media/image45.png"/><Relationship Id="rId10" Type="http://schemas.openxmlformats.org/officeDocument/2006/relationships/tags" Target="../tags/tag331.xml"/><Relationship Id="rId19" Type="http://schemas.openxmlformats.org/officeDocument/2006/relationships/notesSlide" Target="../notesSlides/notesSlide18.xml"/><Relationship Id="rId4" Type="http://schemas.openxmlformats.org/officeDocument/2006/relationships/tags" Target="../tags/tag325.xml"/><Relationship Id="rId9" Type="http://schemas.openxmlformats.org/officeDocument/2006/relationships/tags" Target="../tags/tag330.xml"/><Relationship Id="rId14" Type="http://schemas.openxmlformats.org/officeDocument/2006/relationships/tags" Target="../tags/tag335.xml"/><Relationship Id="rId22" Type="http://schemas.openxmlformats.org/officeDocument/2006/relationships/image" Target="../media/image9.png"/><Relationship Id="rId27"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tags" Target="../tags/tag346.xml"/><Relationship Id="rId13" Type="http://schemas.openxmlformats.org/officeDocument/2006/relationships/tags" Target="../tags/tag351.xml"/><Relationship Id="rId18" Type="http://schemas.openxmlformats.org/officeDocument/2006/relationships/slideLayout" Target="../slideLayouts/slideLayout7.xml"/><Relationship Id="rId3" Type="http://schemas.openxmlformats.org/officeDocument/2006/relationships/tags" Target="../tags/tag341.xml"/><Relationship Id="rId21" Type="http://schemas.openxmlformats.org/officeDocument/2006/relationships/image" Target="../media/image8.jpeg"/><Relationship Id="rId7" Type="http://schemas.openxmlformats.org/officeDocument/2006/relationships/tags" Target="../tags/tag345.xml"/><Relationship Id="rId12" Type="http://schemas.openxmlformats.org/officeDocument/2006/relationships/tags" Target="../tags/tag350.xml"/><Relationship Id="rId17" Type="http://schemas.openxmlformats.org/officeDocument/2006/relationships/tags" Target="../tags/tag355.xml"/><Relationship Id="rId25" Type="http://schemas.openxmlformats.org/officeDocument/2006/relationships/image" Target="../media/image49.png"/><Relationship Id="rId2" Type="http://schemas.openxmlformats.org/officeDocument/2006/relationships/tags" Target="../tags/tag340.xml"/><Relationship Id="rId16" Type="http://schemas.openxmlformats.org/officeDocument/2006/relationships/tags" Target="../tags/tag354.xml"/><Relationship Id="rId20" Type="http://schemas.openxmlformats.org/officeDocument/2006/relationships/image" Target="../media/image7.png"/><Relationship Id="rId1" Type="http://schemas.openxmlformats.org/officeDocument/2006/relationships/tags" Target="../tags/tag339.xml"/><Relationship Id="rId6" Type="http://schemas.openxmlformats.org/officeDocument/2006/relationships/tags" Target="../tags/tag344.xml"/><Relationship Id="rId11" Type="http://schemas.openxmlformats.org/officeDocument/2006/relationships/tags" Target="../tags/tag349.xml"/><Relationship Id="rId24" Type="http://schemas.openxmlformats.org/officeDocument/2006/relationships/image" Target="../media/image48.png"/><Relationship Id="rId5" Type="http://schemas.openxmlformats.org/officeDocument/2006/relationships/tags" Target="../tags/tag343.xml"/><Relationship Id="rId15" Type="http://schemas.openxmlformats.org/officeDocument/2006/relationships/tags" Target="../tags/tag353.xml"/><Relationship Id="rId23" Type="http://schemas.openxmlformats.org/officeDocument/2006/relationships/image" Target="../media/image5.png"/><Relationship Id="rId10" Type="http://schemas.openxmlformats.org/officeDocument/2006/relationships/tags" Target="../tags/tag348.xml"/><Relationship Id="rId19" Type="http://schemas.openxmlformats.org/officeDocument/2006/relationships/notesSlide" Target="../notesSlides/notesSlide19.xml"/><Relationship Id="rId4" Type="http://schemas.openxmlformats.org/officeDocument/2006/relationships/tags" Target="../tags/tag342.xml"/><Relationship Id="rId9" Type="http://schemas.openxmlformats.org/officeDocument/2006/relationships/tags" Target="../tags/tag347.xml"/><Relationship Id="rId14" Type="http://schemas.openxmlformats.org/officeDocument/2006/relationships/tags" Target="../tags/tag352.xml"/><Relationship Id="rId22"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tags" Target="../tags/tag363.xml"/><Relationship Id="rId13" Type="http://schemas.openxmlformats.org/officeDocument/2006/relationships/tags" Target="../tags/tag368.xml"/><Relationship Id="rId18" Type="http://schemas.openxmlformats.org/officeDocument/2006/relationships/tags" Target="../tags/tag373.xml"/><Relationship Id="rId26" Type="http://schemas.openxmlformats.org/officeDocument/2006/relationships/image" Target="../media/image50.jpeg"/><Relationship Id="rId3" Type="http://schemas.openxmlformats.org/officeDocument/2006/relationships/tags" Target="../tags/tag358.xml"/><Relationship Id="rId21" Type="http://schemas.openxmlformats.org/officeDocument/2006/relationships/tags" Target="../tags/tag376.xml"/><Relationship Id="rId7" Type="http://schemas.openxmlformats.org/officeDocument/2006/relationships/tags" Target="../tags/tag362.xml"/><Relationship Id="rId12" Type="http://schemas.openxmlformats.org/officeDocument/2006/relationships/tags" Target="../tags/tag367.xml"/><Relationship Id="rId17" Type="http://schemas.openxmlformats.org/officeDocument/2006/relationships/tags" Target="../tags/tag372.xml"/><Relationship Id="rId25" Type="http://schemas.openxmlformats.org/officeDocument/2006/relationships/slideLayout" Target="../slideLayouts/slideLayout7.xml"/><Relationship Id="rId2" Type="http://schemas.openxmlformats.org/officeDocument/2006/relationships/tags" Target="../tags/tag357.xml"/><Relationship Id="rId16" Type="http://schemas.openxmlformats.org/officeDocument/2006/relationships/tags" Target="../tags/tag371.xml"/><Relationship Id="rId20" Type="http://schemas.openxmlformats.org/officeDocument/2006/relationships/tags" Target="../tags/tag375.xml"/><Relationship Id="rId1" Type="http://schemas.openxmlformats.org/officeDocument/2006/relationships/tags" Target="../tags/tag356.xml"/><Relationship Id="rId6" Type="http://schemas.openxmlformats.org/officeDocument/2006/relationships/tags" Target="../tags/tag361.xml"/><Relationship Id="rId11" Type="http://schemas.openxmlformats.org/officeDocument/2006/relationships/tags" Target="../tags/tag366.xml"/><Relationship Id="rId24" Type="http://schemas.openxmlformats.org/officeDocument/2006/relationships/tags" Target="../tags/tag379.xml"/><Relationship Id="rId5" Type="http://schemas.openxmlformats.org/officeDocument/2006/relationships/tags" Target="../tags/tag360.xml"/><Relationship Id="rId15" Type="http://schemas.openxmlformats.org/officeDocument/2006/relationships/tags" Target="../tags/tag370.xml"/><Relationship Id="rId23" Type="http://schemas.openxmlformats.org/officeDocument/2006/relationships/tags" Target="../tags/tag378.xml"/><Relationship Id="rId10" Type="http://schemas.openxmlformats.org/officeDocument/2006/relationships/tags" Target="../tags/tag365.xml"/><Relationship Id="rId19" Type="http://schemas.openxmlformats.org/officeDocument/2006/relationships/tags" Target="../tags/tag374.xml"/><Relationship Id="rId4" Type="http://schemas.openxmlformats.org/officeDocument/2006/relationships/tags" Target="../tags/tag359.xml"/><Relationship Id="rId9" Type="http://schemas.openxmlformats.org/officeDocument/2006/relationships/tags" Target="../tags/tag364.xml"/><Relationship Id="rId14" Type="http://schemas.openxmlformats.org/officeDocument/2006/relationships/tags" Target="../tags/tag369.xml"/><Relationship Id="rId22" Type="http://schemas.openxmlformats.org/officeDocument/2006/relationships/tags" Target="../tags/tag377.xml"/></Relationships>
</file>

<file path=ppt/slides/_rels/slide23.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tags" Target="../tags/tag392.xml"/><Relationship Id="rId18" Type="http://schemas.openxmlformats.org/officeDocument/2006/relationships/slideLayout" Target="../slideLayouts/slideLayout7.xml"/><Relationship Id="rId3" Type="http://schemas.openxmlformats.org/officeDocument/2006/relationships/tags" Target="../tags/tag382.xml"/><Relationship Id="rId21" Type="http://schemas.openxmlformats.org/officeDocument/2006/relationships/image" Target="../media/image8.jpeg"/><Relationship Id="rId7" Type="http://schemas.openxmlformats.org/officeDocument/2006/relationships/tags" Target="../tags/tag386.xml"/><Relationship Id="rId12" Type="http://schemas.openxmlformats.org/officeDocument/2006/relationships/tags" Target="../tags/tag391.xml"/><Relationship Id="rId17" Type="http://schemas.openxmlformats.org/officeDocument/2006/relationships/tags" Target="../tags/tag396.xml"/><Relationship Id="rId2" Type="http://schemas.openxmlformats.org/officeDocument/2006/relationships/tags" Target="../tags/tag381.xml"/><Relationship Id="rId16" Type="http://schemas.openxmlformats.org/officeDocument/2006/relationships/tags" Target="../tags/tag395.xml"/><Relationship Id="rId20" Type="http://schemas.openxmlformats.org/officeDocument/2006/relationships/image" Target="../media/image7.png"/><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tags" Target="../tags/tag390.xml"/><Relationship Id="rId24" Type="http://schemas.openxmlformats.org/officeDocument/2006/relationships/image" Target="../media/image51.png"/><Relationship Id="rId5" Type="http://schemas.openxmlformats.org/officeDocument/2006/relationships/tags" Target="../tags/tag384.xml"/><Relationship Id="rId15" Type="http://schemas.openxmlformats.org/officeDocument/2006/relationships/tags" Target="../tags/tag394.xml"/><Relationship Id="rId23" Type="http://schemas.openxmlformats.org/officeDocument/2006/relationships/image" Target="../media/image5.png"/><Relationship Id="rId10" Type="http://schemas.openxmlformats.org/officeDocument/2006/relationships/tags" Target="../tags/tag389.xml"/><Relationship Id="rId19" Type="http://schemas.openxmlformats.org/officeDocument/2006/relationships/notesSlide" Target="../notesSlides/notesSlide20.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tags" Target="../tags/tag393.xml"/><Relationship Id="rId22"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tags" Target="../tags/tag404.xml"/><Relationship Id="rId13" Type="http://schemas.openxmlformats.org/officeDocument/2006/relationships/tags" Target="../tags/tag409.xml"/><Relationship Id="rId18" Type="http://schemas.openxmlformats.org/officeDocument/2006/relationships/tags" Target="../tags/tag414.xml"/><Relationship Id="rId26" Type="http://schemas.openxmlformats.org/officeDocument/2006/relationships/notesSlide" Target="../notesSlides/notesSlide21.xml"/><Relationship Id="rId3" Type="http://schemas.openxmlformats.org/officeDocument/2006/relationships/tags" Target="../tags/tag399.xml"/><Relationship Id="rId21" Type="http://schemas.openxmlformats.org/officeDocument/2006/relationships/tags" Target="../tags/tag417.xml"/><Relationship Id="rId7" Type="http://schemas.openxmlformats.org/officeDocument/2006/relationships/tags" Target="../tags/tag403.xml"/><Relationship Id="rId12" Type="http://schemas.openxmlformats.org/officeDocument/2006/relationships/tags" Target="../tags/tag408.xml"/><Relationship Id="rId17" Type="http://schemas.openxmlformats.org/officeDocument/2006/relationships/tags" Target="../tags/tag413.xml"/><Relationship Id="rId25" Type="http://schemas.openxmlformats.org/officeDocument/2006/relationships/slideLayout" Target="../slideLayouts/slideLayout7.xml"/><Relationship Id="rId2" Type="http://schemas.openxmlformats.org/officeDocument/2006/relationships/tags" Target="../tags/tag398.xml"/><Relationship Id="rId16" Type="http://schemas.openxmlformats.org/officeDocument/2006/relationships/tags" Target="../tags/tag412.xml"/><Relationship Id="rId20" Type="http://schemas.openxmlformats.org/officeDocument/2006/relationships/tags" Target="../tags/tag416.xml"/><Relationship Id="rId1" Type="http://schemas.openxmlformats.org/officeDocument/2006/relationships/tags" Target="../tags/tag397.xml"/><Relationship Id="rId6" Type="http://schemas.openxmlformats.org/officeDocument/2006/relationships/tags" Target="../tags/tag402.xml"/><Relationship Id="rId11" Type="http://schemas.openxmlformats.org/officeDocument/2006/relationships/tags" Target="../tags/tag407.xml"/><Relationship Id="rId24" Type="http://schemas.openxmlformats.org/officeDocument/2006/relationships/tags" Target="../tags/tag420.xml"/><Relationship Id="rId5" Type="http://schemas.openxmlformats.org/officeDocument/2006/relationships/tags" Target="../tags/tag401.xml"/><Relationship Id="rId15" Type="http://schemas.openxmlformats.org/officeDocument/2006/relationships/tags" Target="../tags/tag411.xml"/><Relationship Id="rId23" Type="http://schemas.openxmlformats.org/officeDocument/2006/relationships/tags" Target="../tags/tag419.xml"/><Relationship Id="rId10" Type="http://schemas.openxmlformats.org/officeDocument/2006/relationships/tags" Target="../tags/tag406.xml"/><Relationship Id="rId19" Type="http://schemas.openxmlformats.org/officeDocument/2006/relationships/tags" Target="../tags/tag415.xml"/><Relationship Id="rId4" Type="http://schemas.openxmlformats.org/officeDocument/2006/relationships/tags" Target="../tags/tag400.xml"/><Relationship Id="rId9" Type="http://schemas.openxmlformats.org/officeDocument/2006/relationships/tags" Target="../tags/tag405.xml"/><Relationship Id="rId14" Type="http://schemas.openxmlformats.org/officeDocument/2006/relationships/tags" Target="../tags/tag410.xml"/><Relationship Id="rId22" Type="http://schemas.openxmlformats.org/officeDocument/2006/relationships/tags" Target="../tags/tag418.xml"/><Relationship Id="rId27" Type="http://schemas.openxmlformats.org/officeDocument/2006/relationships/image" Target="../media/image52.jpeg"/></Relationships>
</file>

<file path=ppt/slides/_rels/slide25.xml.rels><?xml version="1.0" encoding="UTF-8" standalone="yes"?>
<Relationships xmlns="http://schemas.openxmlformats.org/package/2006/relationships"><Relationship Id="rId8" Type="http://schemas.openxmlformats.org/officeDocument/2006/relationships/tags" Target="../tags/tag428.xml"/><Relationship Id="rId13" Type="http://schemas.openxmlformats.org/officeDocument/2006/relationships/tags" Target="../tags/tag433.xml"/><Relationship Id="rId18" Type="http://schemas.openxmlformats.org/officeDocument/2006/relationships/slideLayout" Target="../slideLayouts/slideLayout7.xml"/><Relationship Id="rId3" Type="http://schemas.openxmlformats.org/officeDocument/2006/relationships/tags" Target="../tags/tag423.xml"/><Relationship Id="rId21" Type="http://schemas.openxmlformats.org/officeDocument/2006/relationships/image" Target="../media/image8.jpeg"/><Relationship Id="rId7" Type="http://schemas.openxmlformats.org/officeDocument/2006/relationships/tags" Target="../tags/tag427.xml"/><Relationship Id="rId12" Type="http://schemas.openxmlformats.org/officeDocument/2006/relationships/tags" Target="../tags/tag432.xml"/><Relationship Id="rId17" Type="http://schemas.openxmlformats.org/officeDocument/2006/relationships/tags" Target="../tags/tag437.xml"/><Relationship Id="rId2" Type="http://schemas.openxmlformats.org/officeDocument/2006/relationships/tags" Target="../tags/tag422.xml"/><Relationship Id="rId16" Type="http://schemas.openxmlformats.org/officeDocument/2006/relationships/tags" Target="../tags/tag436.xml"/><Relationship Id="rId20" Type="http://schemas.openxmlformats.org/officeDocument/2006/relationships/image" Target="../media/image7.png"/><Relationship Id="rId1" Type="http://schemas.openxmlformats.org/officeDocument/2006/relationships/tags" Target="../tags/tag421.xml"/><Relationship Id="rId6" Type="http://schemas.openxmlformats.org/officeDocument/2006/relationships/tags" Target="../tags/tag426.xml"/><Relationship Id="rId11" Type="http://schemas.openxmlformats.org/officeDocument/2006/relationships/tags" Target="../tags/tag431.xml"/><Relationship Id="rId5" Type="http://schemas.openxmlformats.org/officeDocument/2006/relationships/tags" Target="../tags/tag425.xml"/><Relationship Id="rId15" Type="http://schemas.openxmlformats.org/officeDocument/2006/relationships/tags" Target="../tags/tag435.xml"/><Relationship Id="rId23" Type="http://schemas.openxmlformats.org/officeDocument/2006/relationships/image" Target="../media/image5.png"/><Relationship Id="rId10" Type="http://schemas.openxmlformats.org/officeDocument/2006/relationships/tags" Target="../tags/tag430.xml"/><Relationship Id="rId19" Type="http://schemas.openxmlformats.org/officeDocument/2006/relationships/notesSlide" Target="../notesSlides/notesSlide22.xml"/><Relationship Id="rId4" Type="http://schemas.openxmlformats.org/officeDocument/2006/relationships/tags" Target="../tags/tag424.xml"/><Relationship Id="rId9" Type="http://schemas.openxmlformats.org/officeDocument/2006/relationships/tags" Target="../tags/tag429.xml"/><Relationship Id="rId14" Type="http://schemas.openxmlformats.org/officeDocument/2006/relationships/tags" Target="../tags/tag434.xml"/><Relationship Id="rId22"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tags" Target="../tags/tag445.xml"/><Relationship Id="rId13" Type="http://schemas.openxmlformats.org/officeDocument/2006/relationships/tags" Target="../tags/tag450.xml"/><Relationship Id="rId18" Type="http://schemas.openxmlformats.org/officeDocument/2006/relationships/tags" Target="../tags/tag455.xml"/><Relationship Id="rId3" Type="http://schemas.openxmlformats.org/officeDocument/2006/relationships/tags" Target="../tags/tag440.xml"/><Relationship Id="rId21" Type="http://schemas.openxmlformats.org/officeDocument/2006/relationships/notesSlide" Target="../notesSlides/notesSlide23.xml"/><Relationship Id="rId7" Type="http://schemas.openxmlformats.org/officeDocument/2006/relationships/tags" Target="../tags/tag444.xml"/><Relationship Id="rId12" Type="http://schemas.openxmlformats.org/officeDocument/2006/relationships/tags" Target="../tags/tag449.xml"/><Relationship Id="rId17" Type="http://schemas.openxmlformats.org/officeDocument/2006/relationships/tags" Target="../tags/tag454.xml"/><Relationship Id="rId25" Type="http://schemas.openxmlformats.org/officeDocument/2006/relationships/image" Target="../media/image5.png"/><Relationship Id="rId2" Type="http://schemas.openxmlformats.org/officeDocument/2006/relationships/tags" Target="../tags/tag439.xml"/><Relationship Id="rId16" Type="http://schemas.openxmlformats.org/officeDocument/2006/relationships/tags" Target="../tags/tag453.xml"/><Relationship Id="rId20" Type="http://schemas.openxmlformats.org/officeDocument/2006/relationships/slideLayout" Target="../slideLayouts/slideLayout7.xml"/><Relationship Id="rId1" Type="http://schemas.openxmlformats.org/officeDocument/2006/relationships/tags" Target="../tags/tag438.xml"/><Relationship Id="rId6" Type="http://schemas.openxmlformats.org/officeDocument/2006/relationships/tags" Target="../tags/tag443.xml"/><Relationship Id="rId11" Type="http://schemas.openxmlformats.org/officeDocument/2006/relationships/tags" Target="../tags/tag448.xml"/><Relationship Id="rId24" Type="http://schemas.openxmlformats.org/officeDocument/2006/relationships/image" Target="../media/image9.png"/><Relationship Id="rId5" Type="http://schemas.openxmlformats.org/officeDocument/2006/relationships/tags" Target="../tags/tag442.xml"/><Relationship Id="rId15" Type="http://schemas.openxmlformats.org/officeDocument/2006/relationships/tags" Target="../tags/tag452.xml"/><Relationship Id="rId23" Type="http://schemas.openxmlformats.org/officeDocument/2006/relationships/image" Target="../media/image8.jpeg"/><Relationship Id="rId10" Type="http://schemas.openxmlformats.org/officeDocument/2006/relationships/tags" Target="../tags/tag447.xml"/><Relationship Id="rId19" Type="http://schemas.openxmlformats.org/officeDocument/2006/relationships/tags" Target="../tags/tag456.xml"/><Relationship Id="rId4" Type="http://schemas.openxmlformats.org/officeDocument/2006/relationships/tags" Target="../tags/tag441.xml"/><Relationship Id="rId9" Type="http://schemas.openxmlformats.org/officeDocument/2006/relationships/tags" Target="../tags/tag446.xml"/><Relationship Id="rId14" Type="http://schemas.openxmlformats.org/officeDocument/2006/relationships/tags" Target="../tags/tag451.xml"/><Relationship Id="rId22"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tags" Target="../tags/tag464.xml"/><Relationship Id="rId13" Type="http://schemas.openxmlformats.org/officeDocument/2006/relationships/tags" Target="../tags/tag469.xml"/><Relationship Id="rId18" Type="http://schemas.openxmlformats.org/officeDocument/2006/relationships/tags" Target="../tags/tag474.xml"/><Relationship Id="rId26" Type="http://schemas.openxmlformats.org/officeDocument/2006/relationships/tags" Target="../tags/tag482.xml"/><Relationship Id="rId3" Type="http://schemas.openxmlformats.org/officeDocument/2006/relationships/tags" Target="../tags/tag459.xml"/><Relationship Id="rId21" Type="http://schemas.openxmlformats.org/officeDocument/2006/relationships/tags" Target="../tags/tag477.xml"/><Relationship Id="rId7" Type="http://schemas.openxmlformats.org/officeDocument/2006/relationships/tags" Target="../tags/tag463.xml"/><Relationship Id="rId12" Type="http://schemas.openxmlformats.org/officeDocument/2006/relationships/tags" Target="../tags/tag468.xml"/><Relationship Id="rId17" Type="http://schemas.openxmlformats.org/officeDocument/2006/relationships/tags" Target="../tags/tag473.xml"/><Relationship Id="rId25" Type="http://schemas.openxmlformats.org/officeDocument/2006/relationships/tags" Target="../tags/tag481.xml"/><Relationship Id="rId2" Type="http://schemas.openxmlformats.org/officeDocument/2006/relationships/tags" Target="../tags/tag458.xml"/><Relationship Id="rId16" Type="http://schemas.openxmlformats.org/officeDocument/2006/relationships/tags" Target="../tags/tag472.xml"/><Relationship Id="rId20" Type="http://schemas.openxmlformats.org/officeDocument/2006/relationships/tags" Target="../tags/tag476.xml"/><Relationship Id="rId29" Type="http://schemas.openxmlformats.org/officeDocument/2006/relationships/image" Target="../media/image53.jpeg"/><Relationship Id="rId1" Type="http://schemas.openxmlformats.org/officeDocument/2006/relationships/tags" Target="../tags/tag457.xml"/><Relationship Id="rId6" Type="http://schemas.openxmlformats.org/officeDocument/2006/relationships/tags" Target="../tags/tag462.xml"/><Relationship Id="rId11" Type="http://schemas.openxmlformats.org/officeDocument/2006/relationships/tags" Target="../tags/tag467.xml"/><Relationship Id="rId24" Type="http://schemas.openxmlformats.org/officeDocument/2006/relationships/tags" Target="../tags/tag480.xml"/><Relationship Id="rId5" Type="http://schemas.openxmlformats.org/officeDocument/2006/relationships/tags" Target="../tags/tag461.xml"/><Relationship Id="rId15" Type="http://schemas.openxmlformats.org/officeDocument/2006/relationships/tags" Target="../tags/tag471.xml"/><Relationship Id="rId23" Type="http://schemas.openxmlformats.org/officeDocument/2006/relationships/tags" Target="../tags/tag479.xml"/><Relationship Id="rId28" Type="http://schemas.openxmlformats.org/officeDocument/2006/relationships/slideLayout" Target="../slideLayouts/slideLayout7.xml"/><Relationship Id="rId10" Type="http://schemas.openxmlformats.org/officeDocument/2006/relationships/tags" Target="../tags/tag466.xml"/><Relationship Id="rId19" Type="http://schemas.openxmlformats.org/officeDocument/2006/relationships/tags" Target="../tags/tag475.xml"/><Relationship Id="rId4" Type="http://schemas.openxmlformats.org/officeDocument/2006/relationships/tags" Target="../tags/tag460.xml"/><Relationship Id="rId9" Type="http://schemas.openxmlformats.org/officeDocument/2006/relationships/tags" Target="../tags/tag465.xml"/><Relationship Id="rId14" Type="http://schemas.openxmlformats.org/officeDocument/2006/relationships/tags" Target="../tags/tag470.xml"/><Relationship Id="rId22" Type="http://schemas.openxmlformats.org/officeDocument/2006/relationships/tags" Target="../tags/tag478.xml"/><Relationship Id="rId27" Type="http://schemas.openxmlformats.org/officeDocument/2006/relationships/tags" Target="../tags/tag483.xml"/><Relationship Id="rId30"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tags" Target="../tags/tag33.xml"/><Relationship Id="rId18" Type="http://schemas.openxmlformats.org/officeDocument/2006/relationships/slideLayout" Target="../slideLayouts/slideLayout7.xml"/><Relationship Id="rId26" Type="http://schemas.openxmlformats.org/officeDocument/2006/relationships/image" Target="../media/image12.png"/><Relationship Id="rId3" Type="http://schemas.openxmlformats.org/officeDocument/2006/relationships/tags" Target="../tags/tag23.xml"/><Relationship Id="rId21" Type="http://schemas.openxmlformats.org/officeDocument/2006/relationships/image" Target="../media/image8.jpeg"/><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tags" Target="../tags/tag37.xml"/><Relationship Id="rId25" Type="http://schemas.openxmlformats.org/officeDocument/2006/relationships/image" Target="../media/image11.png"/><Relationship Id="rId2" Type="http://schemas.openxmlformats.org/officeDocument/2006/relationships/tags" Target="../tags/tag22.xml"/><Relationship Id="rId16" Type="http://schemas.openxmlformats.org/officeDocument/2006/relationships/tags" Target="../tags/tag36.xml"/><Relationship Id="rId20" Type="http://schemas.openxmlformats.org/officeDocument/2006/relationships/image" Target="../media/image7.png"/><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24" Type="http://schemas.openxmlformats.org/officeDocument/2006/relationships/image" Target="../media/image10.png"/><Relationship Id="rId5" Type="http://schemas.openxmlformats.org/officeDocument/2006/relationships/tags" Target="../tags/tag25.xml"/><Relationship Id="rId15" Type="http://schemas.openxmlformats.org/officeDocument/2006/relationships/tags" Target="../tags/tag35.xml"/><Relationship Id="rId23" Type="http://schemas.openxmlformats.org/officeDocument/2006/relationships/image" Target="../media/image5.png"/><Relationship Id="rId10" Type="http://schemas.openxmlformats.org/officeDocument/2006/relationships/tags" Target="../tags/tag30.xml"/><Relationship Id="rId19" Type="http://schemas.openxmlformats.org/officeDocument/2006/relationships/notesSlide" Target="../notesSlides/notesSlide3.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tags" Target="../tags/tag34.xml"/><Relationship Id="rId22" Type="http://schemas.openxmlformats.org/officeDocument/2006/relationships/image" Target="../media/image9.png"/><Relationship Id="rId27"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tags" Target="../tags/tag50.xml"/><Relationship Id="rId18" Type="http://schemas.openxmlformats.org/officeDocument/2006/relationships/slideLayout" Target="../slideLayouts/slideLayout7.xml"/><Relationship Id="rId3" Type="http://schemas.openxmlformats.org/officeDocument/2006/relationships/tags" Target="../tags/tag40.xml"/><Relationship Id="rId21" Type="http://schemas.openxmlformats.org/officeDocument/2006/relationships/image" Target="../media/image8.jpeg"/><Relationship Id="rId7" Type="http://schemas.openxmlformats.org/officeDocument/2006/relationships/tags" Target="../tags/tag44.xml"/><Relationship Id="rId12" Type="http://schemas.openxmlformats.org/officeDocument/2006/relationships/tags" Target="../tags/tag49.xml"/><Relationship Id="rId17" Type="http://schemas.openxmlformats.org/officeDocument/2006/relationships/tags" Target="../tags/tag54.xml"/><Relationship Id="rId2" Type="http://schemas.openxmlformats.org/officeDocument/2006/relationships/tags" Target="../tags/tag39.xml"/><Relationship Id="rId16" Type="http://schemas.openxmlformats.org/officeDocument/2006/relationships/tags" Target="../tags/tag53.xml"/><Relationship Id="rId20" Type="http://schemas.openxmlformats.org/officeDocument/2006/relationships/image" Target="../media/image7.png"/><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5" Type="http://schemas.openxmlformats.org/officeDocument/2006/relationships/tags" Target="../tags/tag42.xml"/><Relationship Id="rId15" Type="http://schemas.openxmlformats.org/officeDocument/2006/relationships/tags" Target="../tags/tag52.xml"/><Relationship Id="rId23" Type="http://schemas.openxmlformats.org/officeDocument/2006/relationships/image" Target="../media/image5.png"/><Relationship Id="rId10" Type="http://schemas.openxmlformats.org/officeDocument/2006/relationships/tags" Target="../tags/tag47.xml"/><Relationship Id="rId19" Type="http://schemas.openxmlformats.org/officeDocument/2006/relationships/notesSlide" Target="../notesSlides/notesSlide4.xml"/><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 Id="rId22"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slideLayout" Target="../slideLayouts/slideLayout7.xml"/><Relationship Id="rId26" Type="http://schemas.openxmlformats.org/officeDocument/2006/relationships/image" Target="../media/image16.png"/><Relationship Id="rId3" Type="http://schemas.openxmlformats.org/officeDocument/2006/relationships/tags" Target="../tags/tag57.xml"/><Relationship Id="rId21" Type="http://schemas.openxmlformats.org/officeDocument/2006/relationships/image" Target="../media/image8.jpeg"/><Relationship Id="rId7" Type="http://schemas.openxmlformats.org/officeDocument/2006/relationships/tags" Target="../tags/tag61.xml"/><Relationship Id="rId12" Type="http://schemas.openxmlformats.org/officeDocument/2006/relationships/tags" Target="../tags/tag66.xml"/><Relationship Id="rId17" Type="http://schemas.openxmlformats.org/officeDocument/2006/relationships/tags" Target="../tags/tag71.xml"/><Relationship Id="rId25" Type="http://schemas.openxmlformats.org/officeDocument/2006/relationships/image" Target="../media/image15.png"/><Relationship Id="rId2" Type="http://schemas.openxmlformats.org/officeDocument/2006/relationships/tags" Target="../tags/tag56.xml"/><Relationship Id="rId16" Type="http://schemas.openxmlformats.org/officeDocument/2006/relationships/tags" Target="../tags/tag70.xml"/><Relationship Id="rId20" Type="http://schemas.openxmlformats.org/officeDocument/2006/relationships/image" Target="../media/image7.png"/><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24" Type="http://schemas.openxmlformats.org/officeDocument/2006/relationships/image" Target="../media/image14.png"/><Relationship Id="rId5" Type="http://schemas.openxmlformats.org/officeDocument/2006/relationships/tags" Target="../tags/tag59.xml"/><Relationship Id="rId15" Type="http://schemas.openxmlformats.org/officeDocument/2006/relationships/tags" Target="../tags/tag69.xml"/><Relationship Id="rId23" Type="http://schemas.openxmlformats.org/officeDocument/2006/relationships/image" Target="../media/image5.png"/><Relationship Id="rId10" Type="http://schemas.openxmlformats.org/officeDocument/2006/relationships/tags" Target="../tags/tag64.xml"/><Relationship Id="rId19" Type="http://schemas.openxmlformats.org/officeDocument/2006/relationships/notesSlide" Target="../notesSlides/notesSlide5.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image" Target="../media/image9.png"/><Relationship Id="rId27"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tags" Target="../tags/tag84.xml"/><Relationship Id="rId18" Type="http://schemas.openxmlformats.org/officeDocument/2006/relationships/tags" Target="../tags/tag89.xml"/><Relationship Id="rId26" Type="http://schemas.openxmlformats.org/officeDocument/2006/relationships/image" Target="../media/image18.jpeg"/><Relationship Id="rId3" Type="http://schemas.openxmlformats.org/officeDocument/2006/relationships/tags" Target="../tags/tag74.xml"/><Relationship Id="rId21" Type="http://schemas.openxmlformats.org/officeDocument/2006/relationships/tags" Target="../tags/tag92.xml"/><Relationship Id="rId7" Type="http://schemas.openxmlformats.org/officeDocument/2006/relationships/tags" Target="../tags/tag78.xml"/><Relationship Id="rId12" Type="http://schemas.openxmlformats.org/officeDocument/2006/relationships/tags" Target="../tags/tag83.xml"/><Relationship Id="rId17" Type="http://schemas.openxmlformats.org/officeDocument/2006/relationships/tags" Target="../tags/tag88.xml"/><Relationship Id="rId25" Type="http://schemas.openxmlformats.org/officeDocument/2006/relationships/slideLayout" Target="../slideLayouts/slideLayout7.xml"/><Relationship Id="rId2" Type="http://schemas.openxmlformats.org/officeDocument/2006/relationships/tags" Target="../tags/tag73.xml"/><Relationship Id="rId16" Type="http://schemas.openxmlformats.org/officeDocument/2006/relationships/tags" Target="../tags/tag87.xml"/><Relationship Id="rId20" Type="http://schemas.openxmlformats.org/officeDocument/2006/relationships/tags" Target="../tags/tag91.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tags" Target="../tags/tag82.xml"/><Relationship Id="rId24" Type="http://schemas.openxmlformats.org/officeDocument/2006/relationships/tags" Target="../tags/tag95.xml"/><Relationship Id="rId5" Type="http://schemas.openxmlformats.org/officeDocument/2006/relationships/tags" Target="../tags/tag76.xml"/><Relationship Id="rId15" Type="http://schemas.openxmlformats.org/officeDocument/2006/relationships/tags" Target="../tags/tag86.xml"/><Relationship Id="rId23" Type="http://schemas.openxmlformats.org/officeDocument/2006/relationships/tags" Target="../tags/tag94.xml"/><Relationship Id="rId10" Type="http://schemas.openxmlformats.org/officeDocument/2006/relationships/tags" Target="../tags/tag81.xml"/><Relationship Id="rId19" Type="http://schemas.openxmlformats.org/officeDocument/2006/relationships/tags" Target="../tags/tag90.xml"/><Relationship Id="rId4" Type="http://schemas.openxmlformats.org/officeDocument/2006/relationships/tags" Target="../tags/tag75.xml"/><Relationship Id="rId9" Type="http://schemas.openxmlformats.org/officeDocument/2006/relationships/tags" Target="../tags/tag80.xml"/><Relationship Id="rId14" Type="http://schemas.openxmlformats.org/officeDocument/2006/relationships/tags" Target="../tags/tag85.xml"/><Relationship Id="rId22" Type="http://schemas.openxmlformats.org/officeDocument/2006/relationships/tags" Target="../tags/tag93.xml"/></Relationships>
</file>

<file path=ppt/slides/_rels/slide7.xml.rels><?xml version="1.0" encoding="UTF-8" standalone="yes"?>
<Relationships xmlns="http://schemas.openxmlformats.org/package/2006/relationships"><Relationship Id="rId8" Type="http://schemas.openxmlformats.org/officeDocument/2006/relationships/tags" Target="../tags/tag103.xml"/><Relationship Id="rId13" Type="http://schemas.openxmlformats.org/officeDocument/2006/relationships/tags" Target="../tags/tag108.xml"/><Relationship Id="rId18" Type="http://schemas.openxmlformats.org/officeDocument/2006/relationships/slideLayout" Target="../slideLayouts/slideLayout7.xml"/><Relationship Id="rId3" Type="http://schemas.openxmlformats.org/officeDocument/2006/relationships/tags" Target="../tags/tag98.xml"/><Relationship Id="rId21" Type="http://schemas.openxmlformats.org/officeDocument/2006/relationships/image" Target="../media/image8.jpeg"/><Relationship Id="rId7" Type="http://schemas.openxmlformats.org/officeDocument/2006/relationships/tags" Target="../tags/tag102.xml"/><Relationship Id="rId12" Type="http://schemas.openxmlformats.org/officeDocument/2006/relationships/tags" Target="../tags/tag107.xml"/><Relationship Id="rId17" Type="http://schemas.openxmlformats.org/officeDocument/2006/relationships/tags" Target="../tags/tag112.xml"/><Relationship Id="rId2" Type="http://schemas.openxmlformats.org/officeDocument/2006/relationships/tags" Target="../tags/tag97.xml"/><Relationship Id="rId16" Type="http://schemas.openxmlformats.org/officeDocument/2006/relationships/tags" Target="../tags/tag111.xml"/><Relationship Id="rId20" Type="http://schemas.openxmlformats.org/officeDocument/2006/relationships/image" Target="../media/image7.png"/><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tags" Target="../tags/tag106.xml"/><Relationship Id="rId5" Type="http://schemas.openxmlformats.org/officeDocument/2006/relationships/tags" Target="../tags/tag100.xml"/><Relationship Id="rId15" Type="http://schemas.openxmlformats.org/officeDocument/2006/relationships/tags" Target="../tags/tag110.xml"/><Relationship Id="rId23" Type="http://schemas.openxmlformats.org/officeDocument/2006/relationships/image" Target="../media/image5.png"/><Relationship Id="rId10" Type="http://schemas.openxmlformats.org/officeDocument/2006/relationships/tags" Target="../tags/tag105.xml"/><Relationship Id="rId19" Type="http://schemas.openxmlformats.org/officeDocument/2006/relationships/notesSlide" Target="../notesSlides/notesSlide6.xml"/><Relationship Id="rId4" Type="http://schemas.openxmlformats.org/officeDocument/2006/relationships/tags" Target="../tags/tag99.xml"/><Relationship Id="rId9" Type="http://schemas.openxmlformats.org/officeDocument/2006/relationships/tags" Target="../tags/tag104.xml"/><Relationship Id="rId14" Type="http://schemas.openxmlformats.org/officeDocument/2006/relationships/tags" Target="../tags/tag109.xml"/><Relationship Id="rId22"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tags" Target="../tags/tag125.xml"/><Relationship Id="rId18" Type="http://schemas.openxmlformats.org/officeDocument/2006/relationships/slideLayout" Target="../slideLayouts/slideLayout7.xml"/><Relationship Id="rId3" Type="http://schemas.openxmlformats.org/officeDocument/2006/relationships/tags" Target="../tags/tag115.xml"/><Relationship Id="rId21" Type="http://schemas.openxmlformats.org/officeDocument/2006/relationships/image" Target="../media/image8.jpeg"/><Relationship Id="rId7" Type="http://schemas.openxmlformats.org/officeDocument/2006/relationships/tags" Target="../tags/tag119.xml"/><Relationship Id="rId12" Type="http://schemas.openxmlformats.org/officeDocument/2006/relationships/tags" Target="../tags/tag124.xml"/><Relationship Id="rId17" Type="http://schemas.openxmlformats.org/officeDocument/2006/relationships/tags" Target="../tags/tag129.xml"/><Relationship Id="rId2" Type="http://schemas.openxmlformats.org/officeDocument/2006/relationships/tags" Target="../tags/tag114.xml"/><Relationship Id="rId16" Type="http://schemas.openxmlformats.org/officeDocument/2006/relationships/tags" Target="../tags/tag128.xml"/><Relationship Id="rId20" Type="http://schemas.openxmlformats.org/officeDocument/2006/relationships/image" Target="../media/image7.png"/><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tags" Target="../tags/tag123.xml"/><Relationship Id="rId24" Type="http://schemas.openxmlformats.org/officeDocument/2006/relationships/image" Target="../media/image19.png"/><Relationship Id="rId5" Type="http://schemas.openxmlformats.org/officeDocument/2006/relationships/tags" Target="../tags/tag117.xml"/><Relationship Id="rId15" Type="http://schemas.openxmlformats.org/officeDocument/2006/relationships/tags" Target="../tags/tag127.xml"/><Relationship Id="rId23" Type="http://schemas.openxmlformats.org/officeDocument/2006/relationships/image" Target="../media/image5.png"/><Relationship Id="rId10" Type="http://schemas.openxmlformats.org/officeDocument/2006/relationships/tags" Target="../tags/tag122.xml"/><Relationship Id="rId19" Type="http://schemas.openxmlformats.org/officeDocument/2006/relationships/notesSlide" Target="../notesSlides/notesSlide7.xml"/><Relationship Id="rId4" Type="http://schemas.openxmlformats.org/officeDocument/2006/relationships/tags" Target="../tags/tag116.xml"/><Relationship Id="rId9" Type="http://schemas.openxmlformats.org/officeDocument/2006/relationships/tags" Target="../tags/tag121.xml"/><Relationship Id="rId14" Type="http://schemas.openxmlformats.org/officeDocument/2006/relationships/tags" Target="../tags/tag126.xml"/><Relationship Id="rId22"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tags" Target="../tags/tag142.xml"/><Relationship Id="rId18" Type="http://schemas.openxmlformats.org/officeDocument/2006/relationships/slideLayout" Target="../slideLayouts/slideLayout7.xml"/><Relationship Id="rId3" Type="http://schemas.openxmlformats.org/officeDocument/2006/relationships/tags" Target="../tags/tag132.xml"/><Relationship Id="rId21" Type="http://schemas.openxmlformats.org/officeDocument/2006/relationships/image" Target="../media/image8.jpeg"/><Relationship Id="rId7" Type="http://schemas.openxmlformats.org/officeDocument/2006/relationships/tags" Target="../tags/tag136.xml"/><Relationship Id="rId12" Type="http://schemas.openxmlformats.org/officeDocument/2006/relationships/tags" Target="../tags/tag141.xml"/><Relationship Id="rId17" Type="http://schemas.openxmlformats.org/officeDocument/2006/relationships/tags" Target="../tags/tag146.xml"/><Relationship Id="rId25" Type="http://schemas.openxmlformats.org/officeDocument/2006/relationships/image" Target="../media/image20.png"/><Relationship Id="rId2" Type="http://schemas.openxmlformats.org/officeDocument/2006/relationships/tags" Target="../tags/tag131.xml"/><Relationship Id="rId16" Type="http://schemas.openxmlformats.org/officeDocument/2006/relationships/tags" Target="../tags/tag145.xml"/><Relationship Id="rId20" Type="http://schemas.openxmlformats.org/officeDocument/2006/relationships/image" Target="../media/image7.png"/><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24" Type="http://schemas.openxmlformats.org/officeDocument/2006/relationships/image" Target="../media/image19.png"/><Relationship Id="rId5" Type="http://schemas.openxmlformats.org/officeDocument/2006/relationships/tags" Target="../tags/tag134.xml"/><Relationship Id="rId15" Type="http://schemas.openxmlformats.org/officeDocument/2006/relationships/tags" Target="../tags/tag144.xml"/><Relationship Id="rId23" Type="http://schemas.openxmlformats.org/officeDocument/2006/relationships/image" Target="../media/image5.png"/><Relationship Id="rId10" Type="http://schemas.openxmlformats.org/officeDocument/2006/relationships/tags" Target="../tags/tag139.xml"/><Relationship Id="rId19" Type="http://schemas.openxmlformats.org/officeDocument/2006/relationships/notesSlide" Target="../notesSlides/notesSlide8.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tags" Target="../tags/tag143.xml"/><Relationship Id="rId2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71755"/>
            <a:ext cx="12191365" cy="6918960"/>
          </a:xfrm>
          <a:prstGeom prst="rect">
            <a:avLst/>
          </a:prstGeom>
          <a:solidFill>
            <a:srgbClr val="A238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1" name="图片 7" descr="图片 7"/>
          <p:cNvPicPr>
            <a:picLocks noChangeAspect="1"/>
          </p:cNvPicPr>
          <p:nvPr>
            <p:custDataLst>
              <p:tags r:id="rId2"/>
            </p:custDataLst>
          </p:nvPr>
        </p:nvPicPr>
        <p:blipFill>
          <a:blip r:embed="rId11">
            <a:alphaModFix amt="8000"/>
            <a:grayscl/>
            <a:lum bright="12000" contrast="-6000"/>
          </a:blip>
          <a:stretch>
            <a:fillRect/>
          </a:stretch>
        </p:blipFill>
        <p:spPr>
          <a:xfrm>
            <a:off x="218440" y="235585"/>
            <a:ext cx="12192000" cy="6858000"/>
          </a:xfrm>
          <a:prstGeom prst="rect">
            <a:avLst/>
          </a:prstGeom>
          <a:ln w="12700">
            <a:miter lim="400000"/>
            <a:headEnd/>
            <a:tailEnd/>
          </a:ln>
        </p:spPr>
      </p:pic>
      <p:sp>
        <p:nvSpPr>
          <p:cNvPr id="18" name="íṣļîďê"/>
          <p:cNvSpPr/>
          <p:nvPr>
            <p:custDataLst>
              <p:tags r:id="rId3"/>
            </p:custDataLst>
          </p:nvPr>
        </p:nvSpPr>
        <p:spPr>
          <a:xfrm>
            <a:off x="9568180" y="4211320"/>
            <a:ext cx="2405380" cy="2406650"/>
          </a:xfrm>
          <a:custGeom>
            <a:avLst/>
            <a:gdLst>
              <a:gd name="connsiteX0" fmla="*/ 807720 w 1849755"/>
              <a:gd name="connsiteY0" fmla="*/ 1710690 h 1850707"/>
              <a:gd name="connsiteX1" fmla="*/ 789622 w 1849755"/>
              <a:gd name="connsiteY1" fmla="*/ 1733550 h 1850707"/>
              <a:gd name="connsiteX2" fmla="*/ 791527 w 1849755"/>
              <a:gd name="connsiteY2" fmla="*/ 1747837 h 1850707"/>
              <a:gd name="connsiteX3" fmla="*/ 812482 w 1849755"/>
              <a:gd name="connsiteY3" fmla="*/ 1763077 h 1850707"/>
              <a:gd name="connsiteX4" fmla="*/ 829627 w 1849755"/>
              <a:gd name="connsiteY4" fmla="*/ 1759267 h 1850707"/>
              <a:gd name="connsiteX5" fmla="*/ 838200 w 1849755"/>
              <a:gd name="connsiteY5" fmla="*/ 1744027 h 1850707"/>
              <a:gd name="connsiteX6" fmla="*/ 827722 w 1849755"/>
              <a:gd name="connsiteY6" fmla="*/ 1722120 h 1850707"/>
              <a:gd name="connsiteX7" fmla="*/ 810577 w 1849755"/>
              <a:gd name="connsiteY7" fmla="*/ 1711642 h 1850707"/>
              <a:gd name="connsiteX8" fmla="*/ 1232535 w 1849755"/>
              <a:gd name="connsiteY8" fmla="*/ 1657350 h 1850707"/>
              <a:gd name="connsiteX9" fmla="*/ 1229678 w 1849755"/>
              <a:gd name="connsiteY9" fmla="*/ 1685925 h 1850707"/>
              <a:gd name="connsiteX10" fmla="*/ 1238250 w 1849755"/>
              <a:gd name="connsiteY10" fmla="*/ 1697355 h 1850707"/>
              <a:gd name="connsiteX11" fmla="*/ 1263968 w 1849755"/>
              <a:gd name="connsiteY11" fmla="*/ 1699260 h 1850707"/>
              <a:gd name="connsiteX12" fmla="*/ 1276350 w 1849755"/>
              <a:gd name="connsiteY12" fmla="*/ 1686878 h 1850707"/>
              <a:gd name="connsiteX13" fmla="*/ 1275397 w 1849755"/>
              <a:gd name="connsiteY13" fmla="*/ 1670685 h 1850707"/>
              <a:gd name="connsiteX14" fmla="*/ 1255395 w 1849755"/>
              <a:gd name="connsiteY14" fmla="*/ 1657350 h 1850707"/>
              <a:gd name="connsiteX15" fmla="*/ 1235393 w 1849755"/>
              <a:gd name="connsiteY15" fmla="*/ 1657350 h 1850707"/>
              <a:gd name="connsiteX16" fmla="*/ 1024890 w 1849755"/>
              <a:gd name="connsiteY16" fmla="*/ 1654493 h 1850707"/>
              <a:gd name="connsiteX17" fmla="*/ 1010602 w 1849755"/>
              <a:gd name="connsiteY17" fmla="*/ 1667828 h 1850707"/>
              <a:gd name="connsiteX18" fmla="*/ 1010602 w 1849755"/>
              <a:gd name="connsiteY18" fmla="*/ 1683068 h 1850707"/>
              <a:gd name="connsiteX19" fmla="*/ 1019175 w 1849755"/>
              <a:gd name="connsiteY19" fmla="*/ 1704023 h 1850707"/>
              <a:gd name="connsiteX20" fmla="*/ 1035367 w 1849755"/>
              <a:gd name="connsiteY20" fmla="*/ 1708785 h 1850707"/>
              <a:gd name="connsiteX21" fmla="*/ 1049655 w 1849755"/>
              <a:gd name="connsiteY21" fmla="*/ 1697355 h 1850707"/>
              <a:gd name="connsiteX22" fmla="*/ 1049655 w 1849755"/>
              <a:gd name="connsiteY22" fmla="*/ 1684020 h 1850707"/>
              <a:gd name="connsiteX23" fmla="*/ 1041082 w 1849755"/>
              <a:gd name="connsiteY23" fmla="*/ 1660208 h 1850707"/>
              <a:gd name="connsiteX24" fmla="*/ 1024890 w 1849755"/>
              <a:gd name="connsiteY24" fmla="*/ 1654493 h 1850707"/>
              <a:gd name="connsiteX25" fmla="*/ 827722 w 1849755"/>
              <a:gd name="connsiteY25" fmla="*/ 1653540 h 1850707"/>
              <a:gd name="connsiteX26" fmla="*/ 812482 w 1849755"/>
              <a:gd name="connsiteY26" fmla="*/ 1656397 h 1850707"/>
              <a:gd name="connsiteX27" fmla="*/ 805815 w 1849755"/>
              <a:gd name="connsiteY27" fmla="*/ 1667827 h 1850707"/>
              <a:gd name="connsiteX28" fmla="*/ 810577 w 1849755"/>
              <a:gd name="connsiteY28" fmla="*/ 1681162 h 1850707"/>
              <a:gd name="connsiteX29" fmla="*/ 820102 w 1849755"/>
              <a:gd name="connsiteY29" fmla="*/ 1688782 h 1850707"/>
              <a:gd name="connsiteX30" fmla="*/ 826770 w 1849755"/>
              <a:gd name="connsiteY30" fmla="*/ 1692592 h 1850707"/>
              <a:gd name="connsiteX31" fmla="*/ 831532 w 1849755"/>
              <a:gd name="connsiteY31" fmla="*/ 1695450 h 1850707"/>
              <a:gd name="connsiteX32" fmla="*/ 846772 w 1849755"/>
              <a:gd name="connsiteY32" fmla="*/ 1676400 h 1850707"/>
              <a:gd name="connsiteX33" fmla="*/ 842962 w 1849755"/>
              <a:gd name="connsiteY33" fmla="*/ 1661160 h 1850707"/>
              <a:gd name="connsiteX34" fmla="*/ 827722 w 1849755"/>
              <a:gd name="connsiteY34" fmla="*/ 1653540 h 1850707"/>
              <a:gd name="connsiteX35" fmla="*/ 831532 w 1849755"/>
              <a:gd name="connsiteY35" fmla="*/ 1644967 h 1850707"/>
              <a:gd name="connsiteX36" fmla="*/ 858202 w 1849755"/>
              <a:gd name="connsiteY36" fmla="*/ 1656397 h 1850707"/>
              <a:gd name="connsiteX37" fmla="*/ 864870 w 1849755"/>
              <a:gd name="connsiteY37" fmla="*/ 1677352 h 1850707"/>
              <a:gd name="connsiteX38" fmla="*/ 842010 w 1849755"/>
              <a:gd name="connsiteY38" fmla="*/ 1701165 h 1850707"/>
              <a:gd name="connsiteX39" fmla="*/ 860107 w 1849755"/>
              <a:gd name="connsiteY39" fmla="*/ 1717357 h 1850707"/>
              <a:gd name="connsiteX40" fmla="*/ 862012 w 1849755"/>
              <a:gd name="connsiteY40" fmla="*/ 1736407 h 1850707"/>
              <a:gd name="connsiteX41" fmla="*/ 855345 w 1849755"/>
              <a:gd name="connsiteY41" fmla="*/ 1754505 h 1850707"/>
              <a:gd name="connsiteX42" fmla="*/ 825817 w 1849755"/>
              <a:gd name="connsiteY42" fmla="*/ 1772602 h 1850707"/>
              <a:gd name="connsiteX43" fmla="*/ 807720 w 1849755"/>
              <a:gd name="connsiteY43" fmla="*/ 1772602 h 1850707"/>
              <a:gd name="connsiteX44" fmla="*/ 774382 w 1849755"/>
              <a:gd name="connsiteY44" fmla="*/ 1752600 h 1850707"/>
              <a:gd name="connsiteX45" fmla="*/ 771525 w 1849755"/>
              <a:gd name="connsiteY45" fmla="*/ 1733550 h 1850707"/>
              <a:gd name="connsiteX46" fmla="*/ 784860 w 1849755"/>
              <a:gd name="connsiteY46" fmla="*/ 1712595 h 1850707"/>
              <a:gd name="connsiteX47" fmla="*/ 800100 w 1849755"/>
              <a:gd name="connsiteY47" fmla="*/ 1705927 h 1850707"/>
              <a:gd name="connsiteX48" fmla="*/ 783907 w 1849755"/>
              <a:gd name="connsiteY48" fmla="*/ 1674495 h 1850707"/>
              <a:gd name="connsiteX49" fmla="*/ 809625 w 1849755"/>
              <a:gd name="connsiteY49" fmla="*/ 1645920 h 1850707"/>
              <a:gd name="connsiteX50" fmla="*/ 831532 w 1849755"/>
              <a:gd name="connsiteY50" fmla="*/ 1644967 h 1850707"/>
              <a:gd name="connsiteX51" fmla="*/ 1028700 w 1849755"/>
              <a:gd name="connsiteY51" fmla="*/ 1644015 h 1850707"/>
              <a:gd name="connsiteX52" fmla="*/ 1070610 w 1849755"/>
              <a:gd name="connsiteY52" fmla="*/ 1661160 h 1850707"/>
              <a:gd name="connsiteX53" fmla="*/ 1077277 w 1849755"/>
              <a:gd name="connsiteY53" fmla="*/ 1689735 h 1850707"/>
              <a:gd name="connsiteX54" fmla="*/ 1073467 w 1849755"/>
              <a:gd name="connsiteY54" fmla="*/ 1730693 h 1850707"/>
              <a:gd name="connsiteX55" fmla="*/ 1050607 w 1849755"/>
              <a:gd name="connsiteY55" fmla="*/ 1761173 h 1850707"/>
              <a:gd name="connsiteX56" fmla="*/ 1014412 w 1849755"/>
              <a:gd name="connsiteY56" fmla="*/ 1776413 h 1850707"/>
              <a:gd name="connsiteX57" fmla="*/ 1005840 w 1849755"/>
              <a:gd name="connsiteY57" fmla="*/ 1771650 h 1850707"/>
              <a:gd name="connsiteX58" fmla="*/ 1007745 w 1849755"/>
              <a:gd name="connsiteY58" fmla="*/ 1767840 h 1850707"/>
              <a:gd name="connsiteX59" fmla="*/ 1015365 w 1849755"/>
              <a:gd name="connsiteY59" fmla="*/ 1767840 h 1850707"/>
              <a:gd name="connsiteX60" fmla="*/ 1042035 w 1849755"/>
              <a:gd name="connsiteY60" fmla="*/ 1753553 h 1850707"/>
              <a:gd name="connsiteX61" fmla="*/ 1049655 w 1849755"/>
              <a:gd name="connsiteY61" fmla="*/ 1741170 h 1850707"/>
              <a:gd name="connsiteX62" fmla="*/ 1054417 w 1849755"/>
              <a:gd name="connsiteY62" fmla="*/ 1706880 h 1850707"/>
              <a:gd name="connsiteX63" fmla="*/ 1039177 w 1849755"/>
              <a:gd name="connsiteY63" fmla="*/ 1722120 h 1850707"/>
              <a:gd name="connsiteX64" fmla="*/ 1024890 w 1849755"/>
              <a:gd name="connsiteY64" fmla="*/ 1725930 h 1850707"/>
              <a:gd name="connsiteX65" fmla="*/ 1002030 w 1849755"/>
              <a:gd name="connsiteY65" fmla="*/ 1720215 h 1850707"/>
              <a:gd name="connsiteX66" fmla="*/ 989647 w 1849755"/>
              <a:gd name="connsiteY66" fmla="*/ 1695450 h 1850707"/>
              <a:gd name="connsiteX67" fmla="*/ 1004887 w 1849755"/>
              <a:gd name="connsiteY67" fmla="*/ 1653540 h 1850707"/>
              <a:gd name="connsiteX68" fmla="*/ 1028700 w 1849755"/>
              <a:gd name="connsiteY68" fmla="*/ 1644015 h 1850707"/>
              <a:gd name="connsiteX69" fmla="*/ 1236345 w 1849755"/>
              <a:gd name="connsiteY69" fmla="*/ 1598295 h 1850707"/>
              <a:gd name="connsiteX70" fmla="*/ 1219200 w 1849755"/>
              <a:gd name="connsiteY70" fmla="*/ 1600200 h 1850707"/>
              <a:gd name="connsiteX71" fmla="*/ 1207770 w 1849755"/>
              <a:gd name="connsiteY71" fmla="*/ 1610678 h 1850707"/>
              <a:gd name="connsiteX72" fmla="*/ 1207770 w 1849755"/>
              <a:gd name="connsiteY72" fmla="*/ 1624013 h 1850707"/>
              <a:gd name="connsiteX73" fmla="*/ 1219200 w 1849755"/>
              <a:gd name="connsiteY73" fmla="*/ 1633538 h 1850707"/>
              <a:gd name="connsiteX74" fmla="*/ 1230630 w 1849755"/>
              <a:gd name="connsiteY74" fmla="*/ 1634490 h 1850707"/>
              <a:gd name="connsiteX75" fmla="*/ 1238250 w 1849755"/>
              <a:gd name="connsiteY75" fmla="*/ 1634490 h 1850707"/>
              <a:gd name="connsiteX76" fmla="*/ 1243965 w 1849755"/>
              <a:gd name="connsiteY76" fmla="*/ 1634490 h 1850707"/>
              <a:gd name="connsiteX77" fmla="*/ 1247775 w 1849755"/>
              <a:gd name="connsiteY77" fmla="*/ 1608773 h 1850707"/>
              <a:gd name="connsiteX78" fmla="*/ 1236345 w 1849755"/>
              <a:gd name="connsiteY78" fmla="*/ 1598295 h 1850707"/>
              <a:gd name="connsiteX79" fmla="*/ 580073 w 1849755"/>
              <a:gd name="connsiteY79" fmla="*/ 1586865 h 1850707"/>
              <a:gd name="connsiteX80" fmla="*/ 639128 w 1849755"/>
              <a:gd name="connsiteY80" fmla="*/ 1592580 h 1850707"/>
              <a:gd name="connsiteX81" fmla="*/ 640080 w 1849755"/>
              <a:gd name="connsiteY81" fmla="*/ 1594485 h 1850707"/>
              <a:gd name="connsiteX82" fmla="*/ 632460 w 1849755"/>
              <a:gd name="connsiteY82" fmla="*/ 1608772 h 1850707"/>
              <a:gd name="connsiteX83" fmla="*/ 622935 w 1849755"/>
              <a:gd name="connsiteY83" fmla="*/ 1627822 h 1850707"/>
              <a:gd name="connsiteX84" fmla="*/ 607695 w 1849755"/>
              <a:gd name="connsiteY84" fmla="*/ 1660207 h 1850707"/>
              <a:gd name="connsiteX85" fmla="*/ 591503 w 1849755"/>
              <a:gd name="connsiteY85" fmla="*/ 1698307 h 1850707"/>
              <a:gd name="connsiteX86" fmla="*/ 593408 w 1849755"/>
              <a:gd name="connsiteY86" fmla="*/ 1702117 h 1850707"/>
              <a:gd name="connsiteX87" fmla="*/ 608648 w 1849755"/>
              <a:gd name="connsiteY87" fmla="*/ 1710690 h 1850707"/>
              <a:gd name="connsiteX88" fmla="*/ 609600 w 1849755"/>
              <a:gd name="connsiteY88" fmla="*/ 1711642 h 1850707"/>
              <a:gd name="connsiteX89" fmla="*/ 609600 w 1849755"/>
              <a:gd name="connsiteY89" fmla="*/ 1717357 h 1850707"/>
              <a:gd name="connsiteX90" fmla="*/ 608648 w 1849755"/>
              <a:gd name="connsiteY90" fmla="*/ 1718310 h 1850707"/>
              <a:gd name="connsiteX91" fmla="*/ 580073 w 1849755"/>
              <a:gd name="connsiteY91" fmla="*/ 1704975 h 1850707"/>
              <a:gd name="connsiteX92" fmla="*/ 544830 w 1849755"/>
              <a:gd name="connsiteY92" fmla="*/ 1689735 h 1850707"/>
              <a:gd name="connsiteX93" fmla="*/ 543878 w 1849755"/>
              <a:gd name="connsiteY93" fmla="*/ 1688782 h 1850707"/>
              <a:gd name="connsiteX94" fmla="*/ 545783 w 1849755"/>
              <a:gd name="connsiteY94" fmla="*/ 1684020 h 1850707"/>
              <a:gd name="connsiteX95" fmla="*/ 546735 w 1849755"/>
              <a:gd name="connsiteY95" fmla="*/ 1684020 h 1850707"/>
              <a:gd name="connsiteX96" fmla="*/ 555308 w 1849755"/>
              <a:gd name="connsiteY96" fmla="*/ 1686877 h 1850707"/>
              <a:gd name="connsiteX97" fmla="*/ 564833 w 1849755"/>
              <a:gd name="connsiteY97" fmla="*/ 1689735 h 1850707"/>
              <a:gd name="connsiteX98" fmla="*/ 568643 w 1849755"/>
              <a:gd name="connsiteY98" fmla="*/ 1687830 h 1850707"/>
              <a:gd name="connsiteX99" fmla="*/ 584835 w 1849755"/>
              <a:gd name="connsiteY99" fmla="*/ 1656397 h 1850707"/>
              <a:gd name="connsiteX100" fmla="*/ 594360 w 1849755"/>
              <a:gd name="connsiteY100" fmla="*/ 1635442 h 1850707"/>
              <a:gd name="connsiteX101" fmla="*/ 604838 w 1849755"/>
              <a:gd name="connsiteY101" fmla="*/ 1611630 h 1850707"/>
              <a:gd name="connsiteX102" fmla="*/ 607695 w 1849755"/>
              <a:gd name="connsiteY102" fmla="*/ 1604962 h 1850707"/>
              <a:gd name="connsiteX103" fmla="*/ 607695 w 1849755"/>
              <a:gd name="connsiteY103" fmla="*/ 1600200 h 1850707"/>
              <a:gd name="connsiteX104" fmla="*/ 601980 w 1849755"/>
              <a:gd name="connsiteY104" fmla="*/ 1600200 h 1850707"/>
              <a:gd name="connsiteX105" fmla="*/ 578168 w 1849755"/>
              <a:gd name="connsiteY105" fmla="*/ 1600200 h 1850707"/>
              <a:gd name="connsiteX106" fmla="*/ 577215 w 1849755"/>
              <a:gd name="connsiteY106" fmla="*/ 1599247 h 1850707"/>
              <a:gd name="connsiteX107" fmla="*/ 580073 w 1849755"/>
              <a:gd name="connsiteY107" fmla="*/ 1587817 h 1850707"/>
              <a:gd name="connsiteX108" fmla="*/ 1245870 w 1849755"/>
              <a:gd name="connsiteY108" fmla="*/ 1585913 h 1850707"/>
              <a:gd name="connsiteX109" fmla="*/ 1263015 w 1849755"/>
              <a:gd name="connsiteY109" fmla="*/ 1600200 h 1850707"/>
              <a:gd name="connsiteX110" fmla="*/ 1256347 w 1849755"/>
              <a:gd name="connsiteY110" fmla="*/ 1632585 h 1850707"/>
              <a:gd name="connsiteX111" fmla="*/ 1280160 w 1849755"/>
              <a:gd name="connsiteY111" fmla="*/ 1636395 h 1850707"/>
              <a:gd name="connsiteX112" fmla="*/ 1292543 w 1849755"/>
              <a:gd name="connsiteY112" fmla="*/ 1651635 h 1850707"/>
              <a:gd name="connsiteX113" fmla="*/ 1296353 w 1849755"/>
              <a:gd name="connsiteY113" fmla="*/ 1670685 h 1850707"/>
              <a:gd name="connsiteX114" fmla="*/ 1280160 w 1849755"/>
              <a:gd name="connsiteY114" fmla="*/ 1701165 h 1850707"/>
              <a:gd name="connsiteX115" fmla="*/ 1263968 w 1849755"/>
              <a:gd name="connsiteY115" fmla="*/ 1710690 h 1850707"/>
              <a:gd name="connsiteX116" fmla="*/ 1224915 w 1849755"/>
              <a:gd name="connsiteY116" fmla="*/ 1710690 h 1850707"/>
              <a:gd name="connsiteX117" fmla="*/ 1212533 w 1849755"/>
              <a:gd name="connsiteY117" fmla="*/ 1696403 h 1850707"/>
              <a:gd name="connsiteX118" fmla="*/ 1212533 w 1849755"/>
              <a:gd name="connsiteY118" fmla="*/ 1671638 h 1850707"/>
              <a:gd name="connsiteX119" fmla="*/ 1222058 w 1849755"/>
              <a:gd name="connsiteY119" fmla="*/ 1658303 h 1850707"/>
              <a:gd name="connsiteX120" fmla="*/ 1191578 w 1849755"/>
              <a:gd name="connsiteY120" fmla="*/ 1639253 h 1850707"/>
              <a:gd name="connsiteX121" fmla="*/ 1199198 w 1849755"/>
              <a:gd name="connsiteY121" fmla="*/ 1602105 h 1850707"/>
              <a:gd name="connsiteX122" fmla="*/ 1217295 w 1849755"/>
              <a:gd name="connsiteY122" fmla="*/ 1589723 h 1850707"/>
              <a:gd name="connsiteX123" fmla="*/ 1245870 w 1849755"/>
              <a:gd name="connsiteY123" fmla="*/ 1585913 h 1850707"/>
              <a:gd name="connsiteX124" fmla="*/ 156210 w 1849755"/>
              <a:gd name="connsiteY124" fmla="*/ 1192530 h 1850707"/>
              <a:gd name="connsiteX125" fmla="*/ 139065 w 1849755"/>
              <a:gd name="connsiteY125" fmla="*/ 1204912 h 1850707"/>
              <a:gd name="connsiteX126" fmla="*/ 140018 w 1849755"/>
              <a:gd name="connsiteY126" fmla="*/ 1225867 h 1850707"/>
              <a:gd name="connsiteX127" fmla="*/ 142875 w 1849755"/>
              <a:gd name="connsiteY127" fmla="*/ 1232535 h 1850707"/>
              <a:gd name="connsiteX128" fmla="*/ 193358 w 1849755"/>
              <a:gd name="connsiteY128" fmla="*/ 1213485 h 1850707"/>
              <a:gd name="connsiteX129" fmla="*/ 192405 w 1849755"/>
              <a:gd name="connsiteY129" fmla="*/ 1209675 h 1850707"/>
              <a:gd name="connsiteX130" fmla="*/ 179070 w 1849755"/>
              <a:gd name="connsiteY130" fmla="*/ 1192530 h 1850707"/>
              <a:gd name="connsiteX131" fmla="*/ 156210 w 1849755"/>
              <a:gd name="connsiteY131" fmla="*/ 1192530 h 1850707"/>
              <a:gd name="connsiteX132" fmla="*/ 159068 w 1849755"/>
              <a:gd name="connsiteY132" fmla="*/ 1161097 h 1850707"/>
              <a:gd name="connsiteX133" fmla="*/ 174308 w 1849755"/>
              <a:gd name="connsiteY133" fmla="*/ 1167765 h 1850707"/>
              <a:gd name="connsiteX134" fmla="*/ 186690 w 1849755"/>
              <a:gd name="connsiteY134" fmla="*/ 1182052 h 1850707"/>
              <a:gd name="connsiteX135" fmla="*/ 196215 w 1849755"/>
              <a:gd name="connsiteY135" fmla="*/ 1202055 h 1850707"/>
              <a:gd name="connsiteX136" fmla="*/ 200025 w 1849755"/>
              <a:gd name="connsiteY136" fmla="*/ 1211580 h 1850707"/>
              <a:gd name="connsiteX137" fmla="*/ 232410 w 1849755"/>
              <a:gd name="connsiteY137" fmla="*/ 1199197 h 1850707"/>
              <a:gd name="connsiteX138" fmla="*/ 237173 w 1849755"/>
              <a:gd name="connsiteY138" fmla="*/ 1196340 h 1850707"/>
              <a:gd name="connsiteX139" fmla="*/ 239078 w 1849755"/>
              <a:gd name="connsiteY139" fmla="*/ 1190625 h 1850707"/>
              <a:gd name="connsiteX140" fmla="*/ 238125 w 1849755"/>
              <a:gd name="connsiteY140" fmla="*/ 1184910 h 1850707"/>
              <a:gd name="connsiteX141" fmla="*/ 237173 w 1849755"/>
              <a:gd name="connsiteY141" fmla="*/ 1178242 h 1850707"/>
              <a:gd name="connsiteX142" fmla="*/ 243840 w 1849755"/>
              <a:gd name="connsiteY142" fmla="*/ 1175385 h 1850707"/>
              <a:gd name="connsiteX143" fmla="*/ 267653 w 1849755"/>
              <a:gd name="connsiteY143" fmla="*/ 1237297 h 1850707"/>
              <a:gd name="connsiteX144" fmla="*/ 260985 w 1849755"/>
              <a:gd name="connsiteY144" fmla="*/ 1239202 h 1850707"/>
              <a:gd name="connsiteX145" fmla="*/ 258128 w 1849755"/>
              <a:gd name="connsiteY145" fmla="*/ 1233487 h 1850707"/>
              <a:gd name="connsiteX146" fmla="*/ 255270 w 1849755"/>
              <a:gd name="connsiteY146" fmla="*/ 1228725 h 1850707"/>
              <a:gd name="connsiteX147" fmla="*/ 250508 w 1849755"/>
              <a:gd name="connsiteY147" fmla="*/ 1225867 h 1850707"/>
              <a:gd name="connsiteX148" fmla="*/ 244793 w 1849755"/>
              <a:gd name="connsiteY148" fmla="*/ 1226820 h 1850707"/>
              <a:gd name="connsiteX149" fmla="*/ 164783 w 1849755"/>
              <a:gd name="connsiteY149" fmla="*/ 1257300 h 1850707"/>
              <a:gd name="connsiteX150" fmla="*/ 160020 w 1849755"/>
              <a:gd name="connsiteY150" fmla="*/ 1260157 h 1850707"/>
              <a:gd name="connsiteX151" fmla="*/ 158115 w 1849755"/>
              <a:gd name="connsiteY151" fmla="*/ 1265872 h 1850707"/>
              <a:gd name="connsiteX152" fmla="*/ 159068 w 1849755"/>
              <a:gd name="connsiteY152" fmla="*/ 1272540 h 1850707"/>
              <a:gd name="connsiteX153" fmla="*/ 160020 w 1849755"/>
              <a:gd name="connsiteY153" fmla="*/ 1278255 h 1850707"/>
              <a:gd name="connsiteX154" fmla="*/ 153353 w 1849755"/>
              <a:gd name="connsiteY154" fmla="*/ 1281112 h 1850707"/>
              <a:gd name="connsiteX155" fmla="*/ 129540 w 1849755"/>
              <a:gd name="connsiteY155" fmla="*/ 1218247 h 1850707"/>
              <a:gd name="connsiteX156" fmla="*/ 123825 w 1849755"/>
              <a:gd name="connsiteY156" fmla="*/ 1183005 h 1850707"/>
              <a:gd name="connsiteX157" fmla="*/ 140970 w 1849755"/>
              <a:gd name="connsiteY157" fmla="*/ 1163002 h 1850707"/>
              <a:gd name="connsiteX158" fmla="*/ 159068 w 1849755"/>
              <a:gd name="connsiteY158" fmla="*/ 1161097 h 1850707"/>
              <a:gd name="connsiteX159" fmla="*/ 1615440 w 1849755"/>
              <a:gd name="connsiteY159" fmla="*/ 1152525 h 1850707"/>
              <a:gd name="connsiteX160" fmla="*/ 1622107 w 1849755"/>
              <a:gd name="connsiteY160" fmla="*/ 1154430 h 1850707"/>
              <a:gd name="connsiteX161" fmla="*/ 1620202 w 1849755"/>
              <a:gd name="connsiteY161" fmla="*/ 1161097 h 1850707"/>
              <a:gd name="connsiteX162" fmla="*/ 1619250 w 1849755"/>
              <a:gd name="connsiteY162" fmla="*/ 1167765 h 1850707"/>
              <a:gd name="connsiteX163" fmla="*/ 1621155 w 1849755"/>
              <a:gd name="connsiteY163" fmla="*/ 1173480 h 1850707"/>
              <a:gd name="connsiteX164" fmla="*/ 1625917 w 1849755"/>
              <a:gd name="connsiteY164" fmla="*/ 1176337 h 1850707"/>
              <a:gd name="connsiteX165" fmla="*/ 1645920 w 1849755"/>
              <a:gd name="connsiteY165" fmla="*/ 1183957 h 1850707"/>
              <a:gd name="connsiteX166" fmla="*/ 1650682 w 1849755"/>
              <a:gd name="connsiteY166" fmla="*/ 1185862 h 1850707"/>
              <a:gd name="connsiteX167" fmla="*/ 1654492 w 1849755"/>
              <a:gd name="connsiteY167" fmla="*/ 1186815 h 1850707"/>
              <a:gd name="connsiteX168" fmla="*/ 1659255 w 1849755"/>
              <a:gd name="connsiteY168" fmla="*/ 1186815 h 1850707"/>
              <a:gd name="connsiteX169" fmla="*/ 1666875 w 1849755"/>
              <a:gd name="connsiteY169" fmla="*/ 1185862 h 1850707"/>
              <a:gd name="connsiteX170" fmla="*/ 1691640 w 1849755"/>
              <a:gd name="connsiteY170" fmla="*/ 1182052 h 1850707"/>
              <a:gd name="connsiteX171" fmla="*/ 1714500 w 1849755"/>
              <a:gd name="connsiteY171" fmla="*/ 1178242 h 1850707"/>
              <a:gd name="connsiteX172" fmla="*/ 1724025 w 1849755"/>
              <a:gd name="connsiteY172" fmla="*/ 1175385 h 1850707"/>
              <a:gd name="connsiteX173" fmla="*/ 1730692 w 1849755"/>
              <a:gd name="connsiteY173" fmla="*/ 1171575 h 1850707"/>
              <a:gd name="connsiteX174" fmla="*/ 1734502 w 1849755"/>
              <a:gd name="connsiteY174" fmla="*/ 1166812 h 1850707"/>
              <a:gd name="connsiteX175" fmla="*/ 1737360 w 1849755"/>
              <a:gd name="connsiteY175" fmla="*/ 1162050 h 1850707"/>
              <a:gd name="connsiteX176" fmla="*/ 1744027 w 1849755"/>
              <a:gd name="connsiteY176" fmla="*/ 1164907 h 1850707"/>
              <a:gd name="connsiteX177" fmla="*/ 1719262 w 1849755"/>
              <a:gd name="connsiteY177" fmla="*/ 1229677 h 1850707"/>
              <a:gd name="connsiteX178" fmla="*/ 1712595 w 1849755"/>
              <a:gd name="connsiteY178" fmla="*/ 1226820 h 1850707"/>
              <a:gd name="connsiteX179" fmla="*/ 1716405 w 1849755"/>
              <a:gd name="connsiteY179" fmla="*/ 1214437 h 1850707"/>
              <a:gd name="connsiteX180" fmla="*/ 1714500 w 1849755"/>
              <a:gd name="connsiteY180" fmla="*/ 1210627 h 1850707"/>
              <a:gd name="connsiteX181" fmla="*/ 1710690 w 1849755"/>
              <a:gd name="connsiteY181" fmla="*/ 1210627 h 1850707"/>
              <a:gd name="connsiteX182" fmla="*/ 1701165 w 1849755"/>
              <a:gd name="connsiteY182" fmla="*/ 1211580 h 1850707"/>
              <a:gd name="connsiteX183" fmla="*/ 1684020 w 1849755"/>
              <a:gd name="connsiteY183" fmla="*/ 1214437 h 1850707"/>
              <a:gd name="connsiteX184" fmla="*/ 1657350 w 1849755"/>
              <a:gd name="connsiteY184" fmla="*/ 1219200 h 1850707"/>
              <a:gd name="connsiteX185" fmla="*/ 1683067 w 1849755"/>
              <a:gd name="connsiteY185" fmla="*/ 1253490 h 1850707"/>
              <a:gd name="connsiteX186" fmla="*/ 1692592 w 1849755"/>
              <a:gd name="connsiteY186" fmla="*/ 1263967 h 1850707"/>
              <a:gd name="connsiteX187" fmla="*/ 1698307 w 1849755"/>
              <a:gd name="connsiteY187" fmla="*/ 1262062 h 1850707"/>
              <a:gd name="connsiteX188" fmla="*/ 1704022 w 1849755"/>
              <a:gd name="connsiteY188" fmla="*/ 1251585 h 1850707"/>
              <a:gd name="connsiteX189" fmla="*/ 1710690 w 1849755"/>
              <a:gd name="connsiteY189" fmla="*/ 1253490 h 1850707"/>
              <a:gd name="connsiteX190" fmla="*/ 1694497 w 1849755"/>
              <a:gd name="connsiteY190" fmla="*/ 1295400 h 1850707"/>
              <a:gd name="connsiteX191" fmla="*/ 1686877 w 1849755"/>
              <a:gd name="connsiteY191" fmla="*/ 1292542 h 1850707"/>
              <a:gd name="connsiteX192" fmla="*/ 1687830 w 1849755"/>
              <a:gd name="connsiteY192" fmla="*/ 1286827 h 1850707"/>
              <a:gd name="connsiteX193" fmla="*/ 1687830 w 1849755"/>
              <a:gd name="connsiteY193" fmla="*/ 1281112 h 1850707"/>
              <a:gd name="connsiteX194" fmla="*/ 1684972 w 1849755"/>
              <a:gd name="connsiteY194" fmla="*/ 1273492 h 1850707"/>
              <a:gd name="connsiteX195" fmla="*/ 1680210 w 1849755"/>
              <a:gd name="connsiteY195" fmla="*/ 1265872 h 1850707"/>
              <a:gd name="connsiteX196" fmla="*/ 1667827 w 1849755"/>
              <a:gd name="connsiteY196" fmla="*/ 1248727 h 1850707"/>
              <a:gd name="connsiteX197" fmla="*/ 1652587 w 1849755"/>
              <a:gd name="connsiteY197" fmla="*/ 1228725 h 1850707"/>
              <a:gd name="connsiteX198" fmla="*/ 1644015 w 1849755"/>
              <a:gd name="connsiteY198" fmla="*/ 1219200 h 1850707"/>
              <a:gd name="connsiteX199" fmla="*/ 1631632 w 1849755"/>
              <a:gd name="connsiteY199" fmla="*/ 1213485 h 1850707"/>
              <a:gd name="connsiteX200" fmla="*/ 1615440 w 1849755"/>
              <a:gd name="connsiteY200" fmla="*/ 1206817 h 1850707"/>
              <a:gd name="connsiteX201" fmla="*/ 1609725 w 1849755"/>
              <a:gd name="connsiteY201" fmla="*/ 1205865 h 1850707"/>
              <a:gd name="connsiteX202" fmla="*/ 1604962 w 1849755"/>
              <a:gd name="connsiteY202" fmla="*/ 1208722 h 1850707"/>
              <a:gd name="connsiteX203" fmla="*/ 1601152 w 1849755"/>
              <a:gd name="connsiteY203" fmla="*/ 1213485 h 1850707"/>
              <a:gd name="connsiteX204" fmla="*/ 1597342 w 1849755"/>
              <a:gd name="connsiteY204" fmla="*/ 1219200 h 1850707"/>
              <a:gd name="connsiteX205" fmla="*/ 1590675 w 1849755"/>
              <a:gd name="connsiteY205" fmla="*/ 1216342 h 1850707"/>
              <a:gd name="connsiteX206" fmla="*/ 1739265 w 1849755"/>
              <a:gd name="connsiteY206" fmla="*/ 964883 h 1850707"/>
              <a:gd name="connsiteX207" fmla="*/ 1773555 w 1849755"/>
              <a:gd name="connsiteY207" fmla="*/ 968693 h 1850707"/>
              <a:gd name="connsiteX208" fmla="*/ 1759267 w 1849755"/>
              <a:gd name="connsiteY208" fmla="*/ 1085850 h 1850707"/>
              <a:gd name="connsiteX209" fmla="*/ 1726882 w 1849755"/>
              <a:gd name="connsiteY209" fmla="*/ 1081088 h 1850707"/>
              <a:gd name="connsiteX210" fmla="*/ 1727835 w 1849755"/>
              <a:gd name="connsiteY210" fmla="*/ 1074420 h 1850707"/>
              <a:gd name="connsiteX211" fmla="*/ 1744980 w 1849755"/>
              <a:gd name="connsiteY211" fmla="*/ 1067753 h 1850707"/>
              <a:gd name="connsiteX212" fmla="*/ 1755457 w 1849755"/>
              <a:gd name="connsiteY212" fmla="*/ 1058228 h 1850707"/>
              <a:gd name="connsiteX213" fmla="*/ 1756410 w 1849755"/>
              <a:gd name="connsiteY213" fmla="*/ 1051560 h 1850707"/>
              <a:gd name="connsiteX214" fmla="*/ 1757362 w 1849755"/>
              <a:gd name="connsiteY214" fmla="*/ 1044893 h 1850707"/>
              <a:gd name="connsiteX215" fmla="*/ 1757362 w 1849755"/>
              <a:gd name="connsiteY215" fmla="*/ 1041083 h 1850707"/>
              <a:gd name="connsiteX216" fmla="*/ 1662112 w 1849755"/>
              <a:gd name="connsiteY216" fmla="*/ 1029653 h 1850707"/>
              <a:gd name="connsiteX217" fmla="*/ 1656397 w 1849755"/>
              <a:gd name="connsiteY217" fmla="*/ 1030605 h 1850707"/>
              <a:gd name="connsiteX218" fmla="*/ 1652587 w 1849755"/>
              <a:gd name="connsiteY218" fmla="*/ 1034415 h 1850707"/>
              <a:gd name="connsiteX219" fmla="*/ 1650682 w 1849755"/>
              <a:gd name="connsiteY219" fmla="*/ 1040130 h 1850707"/>
              <a:gd name="connsiteX220" fmla="*/ 1648777 w 1849755"/>
              <a:gd name="connsiteY220" fmla="*/ 1046798 h 1850707"/>
              <a:gd name="connsiteX221" fmla="*/ 1642110 w 1849755"/>
              <a:gd name="connsiteY221" fmla="*/ 1045845 h 1850707"/>
              <a:gd name="connsiteX222" fmla="*/ 1649730 w 1849755"/>
              <a:gd name="connsiteY222" fmla="*/ 978218 h 1850707"/>
              <a:gd name="connsiteX223" fmla="*/ 1656397 w 1849755"/>
              <a:gd name="connsiteY223" fmla="*/ 979170 h 1850707"/>
              <a:gd name="connsiteX224" fmla="*/ 1656397 w 1849755"/>
              <a:gd name="connsiteY224" fmla="*/ 985838 h 1850707"/>
              <a:gd name="connsiteX225" fmla="*/ 1656397 w 1849755"/>
              <a:gd name="connsiteY225" fmla="*/ 992505 h 1850707"/>
              <a:gd name="connsiteX226" fmla="*/ 1659255 w 1849755"/>
              <a:gd name="connsiteY226" fmla="*/ 997268 h 1850707"/>
              <a:gd name="connsiteX227" fmla="*/ 1664970 w 1849755"/>
              <a:gd name="connsiteY227" fmla="*/ 999173 h 1850707"/>
              <a:gd name="connsiteX228" fmla="*/ 1761172 w 1849755"/>
              <a:gd name="connsiteY228" fmla="*/ 1010603 h 1850707"/>
              <a:gd name="connsiteX229" fmla="*/ 1761172 w 1849755"/>
              <a:gd name="connsiteY229" fmla="*/ 1006793 h 1850707"/>
              <a:gd name="connsiteX230" fmla="*/ 1762125 w 1849755"/>
              <a:gd name="connsiteY230" fmla="*/ 1000125 h 1850707"/>
              <a:gd name="connsiteX231" fmla="*/ 1762125 w 1849755"/>
              <a:gd name="connsiteY231" fmla="*/ 993458 h 1850707"/>
              <a:gd name="connsiteX232" fmla="*/ 1753552 w 1849755"/>
              <a:gd name="connsiteY232" fmla="*/ 982028 h 1850707"/>
              <a:gd name="connsiteX233" fmla="*/ 1738312 w 1849755"/>
              <a:gd name="connsiteY233" fmla="*/ 971550 h 1850707"/>
              <a:gd name="connsiteX234" fmla="*/ 199073 w 1849755"/>
              <a:gd name="connsiteY234" fmla="*/ 952500 h 1850707"/>
              <a:gd name="connsiteX235" fmla="*/ 212408 w 1849755"/>
              <a:gd name="connsiteY235" fmla="*/ 1065847 h 1850707"/>
              <a:gd name="connsiteX236" fmla="*/ 205740 w 1849755"/>
              <a:gd name="connsiteY236" fmla="*/ 1066800 h 1850707"/>
              <a:gd name="connsiteX237" fmla="*/ 203835 w 1849755"/>
              <a:gd name="connsiteY237" fmla="*/ 1060132 h 1850707"/>
              <a:gd name="connsiteX238" fmla="*/ 201930 w 1849755"/>
              <a:gd name="connsiteY238" fmla="*/ 1054417 h 1850707"/>
              <a:gd name="connsiteX239" fmla="*/ 198120 w 1849755"/>
              <a:gd name="connsiteY239" fmla="*/ 1050607 h 1850707"/>
              <a:gd name="connsiteX240" fmla="*/ 192405 w 1849755"/>
              <a:gd name="connsiteY240" fmla="*/ 1050607 h 1850707"/>
              <a:gd name="connsiteX241" fmla="*/ 106680 w 1849755"/>
              <a:gd name="connsiteY241" fmla="*/ 1060132 h 1850707"/>
              <a:gd name="connsiteX242" fmla="*/ 101918 w 1849755"/>
              <a:gd name="connsiteY242" fmla="*/ 1062037 h 1850707"/>
              <a:gd name="connsiteX243" fmla="*/ 99060 w 1849755"/>
              <a:gd name="connsiteY243" fmla="*/ 1066800 h 1850707"/>
              <a:gd name="connsiteX244" fmla="*/ 98108 w 1849755"/>
              <a:gd name="connsiteY244" fmla="*/ 1073467 h 1850707"/>
              <a:gd name="connsiteX245" fmla="*/ 98108 w 1849755"/>
              <a:gd name="connsiteY245" fmla="*/ 1080135 h 1850707"/>
              <a:gd name="connsiteX246" fmla="*/ 91440 w 1849755"/>
              <a:gd name="connsiteY246" fmla="*/ 1081087 h 1850707"/>
              <a:gd name="connsiteX247" fmla="*/ 79058 w 1849755"/>
              <a:gd name="connsiteY247" fmla="*/ 973455 h 1850707"/>
              <a:gd name="connsiteX248" fmla="*/ 108585 w 1849755"/>
              <a:gd name="connsiteY248" fmla="*/ 971550 h 1850707"/>
              <a:gd name="connsiteX249" fmla="*/ 109538 w 1849755"/>
              <a:gd name="connsiteY249" fmla="*/ 978217 h 1850707"/>
              <a:gd name="connsiteX250" fmla="*/ 96203 w 1849755"/>
              <a:gd name="connsiteY250" fmla="*/ 988695 h 1850707"/>
              <a:gd name="connsiteX251" fmla="*/ 89535 w 1849755"/>
              <a:gd name="connsiteY251" fmla="*/ 1002030 h 1850707"/>
              <a:gd name="connsiteX252" fmla="*/ 89535 w 1849755"/>
              <a:gd name="connsiteY252" fmla="*/ 1008697 h 1850707"/>
              <a:gd name="connsiteX253" fmla="*/ 90488 w 1849755"/>
              <a:gd name="connsiteY253" fmla="*/ 1016317 h 1850707"/>
              <a:gd name="connsiteX254" fmla="*/ 92393 w 1849755"/>
              <a:gd name="connsiteY254" fmla="*/ 1033462 h 1850707"/>
              <a:gd name="connsiteX255" fmla="*/ 139065 w 1849755"/>
              <a:gd name="connsiteY255" fmla="*/ 1027747 h 1850707"/>
              <a:gd name="connsiteX256" fmla="*/ 137160 w 1849755"/>
              <a:gd name="connsiteY256" fmla="*/ 1015365 h 1850707"/>
              <a:gd name="connsiteX257" fmla="*/ 135255 w 1849755"/>
              <a:gd name="connsiteY257" fmla="*/ 1006792 h 1850707"/>
              <a:gd name="connsiteX258" fmla="*/ 130493 w 1849755"/>
              <a:gd name="connsiteY258" fmla="*/ 1000125 h 1850707"/>
              <a:gd name="connsiteX259" fmla="*/ 122873 w 1849755"/>
              <a:gd name="connsiteY259" fmla="*/ 997267 h 1850707"/>
              <a:gd name="connsiteX260" fmla="*/ 114300 w 1849755"/>
              <a:gd name="connsiteY260" fmla="*/ 995362 h 1850707"/>
              <a:gd name="connsiteX261" fmla="*/ 113348 w 1849755"/>
              <a:gd name="connsiteY261" fmla="*/ 988695 h 1850707"/>
              <a:gd name="connsiteX262" fmla="*/ 163830 w 1849755"/>
              <a:gd name="connsiteY262" fmla="*/ 982980 h 1850707"/>
              <a:gd name="connsiteX263" fmla="*/ 164783 w 1849755"/>
              <a:gd name="connsiteY263" fmla="*/ 989647 h 1850707"/>
              <a:gd name="connsiteX264" fmla="*/ 156210 w 1849755"/>
              <a:gd name="connsiteY264" fmla="*/ 993457 h 1850707"/>
              <a:gd name="connsiteX265" fmla="*/ 149543 w 1849755"/>
              <a:gd name="connsiteY265" fmla="*/ 998220 h 1850707"/>
              <a:gd name="connsiteX266" fmla="*/ 145733 w 1849755"/>
              <a:gd name="connsiteY266" fmla="*/ 1004887 h 1850707"/>
              <a:gd name="connsiteX267" fmla="*/ 145733 w 1849755"/>
              <a:gd name="connsiteY267" fmla="*/ 1013460 h 1850707"/>
              <a:gd name="connsiteX268" fmla="*/ 146685 w 1849755"/>
              <a:gd name="connsiteY268" fmla="*/ 1025842 h 1850707"/>
              <a:gd name="connsiteX269" fmla="*/ 181928 w 1849755"/>
              <a:gd name="connsiteY269" fmla="*/ 1022032 h 1850707"/>
              <a:gd name="connsiteX270" fmla="*/ 190500 w 1849755"/>
              <a:gd name="connsiteY270" fmla="*/ 1020127 h 1850707"/>
              <a:gd name="connsiteX271" fmla="*/ 195263 w 1849755"/>
              <a:gd name="connsiteY271" fmla="*/ 1016317 h 1850707"/>
              <a:gd name="connsiteX272" fmla="*/ 196215 w 1849755"/>
              <a:gd name="connsiteY272" fmla="*/ 1010602 h 1850707"/>
              <a:gd name="connsiteX273" fmla="*/ 195263 w 1849755"/>
              <a:gd name="connsiteY273" fmla="*/ 1000125 h 1850707"/>
              <a:gd name="connsiteX274" fmla="*/ 194310 w 1849755"/>
              <a:gd name="connsiteY274" fmla="*/ 992505 h 1850707"/>
              <a:gd name="connsiteX275" fmla="*/ 193358 w 1849755"/>
              <a:gd name="connsiteY275" fmla="*/ 984885 h 1850707"/>
              <a:gd name="connsiteX276" fmla="*/ 191453 w 1849755"/>
              <a:gd name="connsiteY276" fmla="*/ 978217 h 1850707"/>
              <a:gd name="connsiteX277" fmla="*/ 188595 w 1849755"/>
              <a:gd name="connsiteY277" fmla="*/ 973455 h 1850707"/>
              <a:gd name="connsiteX278" fmla="*/ 175260 w 1849755"/>
              <a:gd name="connsiteY278" fmla="*/ 965835 h 1850707"/>
              <a:gd name="connsiteX279" fmla="*/ 161925 w 1849755"/>
              <a:gd name="connsiteY279" fmla="*/ 961072 h 1850707"/>
              <a:gd name="connsiteX280" fmla="*/ 160973 w 1849755"/>
              <a:gd name="connsiteY280" fmla="*/ 954405 h 1850707"/>
              <a:gd name="connsiteX281" fmla="*/ 925830 w 1849755"/>
              <a:gd name="connsiteY281" fmla="*/ 826770 h 1850707"/>
              <a:gd name="connsiteX282" fmla="*/ 876300 w 1849755"/>
              <a:gd name="connsiteY282" fmla="*/ 876300 h 1850707"/>
              <a:gd name="connsiteX283" fmla="*/ 876300 w 1849755"/>
              <a:gd name="connsiteY283" fmla="*/ 905828 h 1850707"/>
              <a:gd name="connsiteX284" fmla="*/ 801053 w 1849755"/>
              <a:gd name="connsiteY284" fmla="*/ 929640 h 1850707"/>
              <a:gd name="connsiteX285" fmla="*/ 693420 w 1849755"/>
              <a:gd name="connsiteY285" fmla="*/ 1003935 h 1850707"/>
              <a:gd name="connsiteX286" fmla="*/ 604838 w 1849755"/>
              <a:gd name="connsiteY286" fmla="*/ 1112520 h 1850707"/>
              <a:gd name="connsiteX287" fmla="*/ 534353 w 1849755"/>
              <a:gd name="connsiteY287" fmla="*/ 1245870 h 1850707"/>
              <a:gd name="connsiteX288" fmla="*/ 559118 w 1849755"/>
              <a:gd name="connsiteY288" fmla="*/ 1308735 h 1850707"/>
              <a:gd name="connsiteX289" fmla="*/ 621983 w 1849755"/>
              <a:gd name="connsiteY289" fmla="*/ 1283018 h 1850707"/>
              <a:gd name="connsiteX290" fmla="*/ 759143 w 1849755"/>
              <a:gd name="connsiteY290" fmla="*/ 1072515 h 1850707"/>
              <a:gd name="connsiteX291" fmla="*/ 875348 w 1849755"/>
              <a:gd name="connsiteY291" fmla="*/ 1002983 h 1850707"/>
              <a:gd name="connsiteX292" fmla="*/ 875348 w 1849755"/>
              <a:gd name="connsiteY292" fmla="*/ 1081088 h 1850707"/>
              <a:gd name="connsiteX293" fmla="*/ 846773 w 1849755"/>
              <a:gd name="connsiteY293" fmla="*/ 1123950 h 1850707"/>
              <a:gd name="connsiteX294" fmla="*/ 834390 w 1849755"/>
              <a:gd name="connsiteY294" fmla="*/ 1131570 h 1850707"/>
              <a:gd name="connsiteX295" fmla="*/ 775335 w 1849755"/>
              <a:gd name="connsiteY295" fmla="*/ 1187768 h 1850707"/>
              <a:gd name="connsiteX296" fmla="*/ 697230 w 1849755"/>
              <a:gd name="connsiteY296" fmla="*/ 1363980 h 1850707"/>
              <a:gd name="connsiteX297" fmla="*/ 734378 w 1849755"/>
              <a:gd name="connsiteY297" fmla="*/ 1421130 h 1850707"/>
              <a:gd name="connsiteX298" fmla="*/ 791528 w 1849755"/>
              <a:gd name="connsiteY298" fmla="*/ 1383983 h 1850707"/>
              <a:gd name="connsiteX299" fmla="*/ 851535 w 1849755"/>
              <a:gd name="connsiteY299" fmla="*/ 1246823 h 1850707"/>
              <a:gd name="connsiteX300" fmla="*/ 925830 w 1849755"/>
              <a:gd name="connsiteY300" fmla="*/ 1199198 h 1850707"/>
              <a:gd name="connsiteX301" fmla="*/ 1000125 w 1849755"/>
              <a:gd name="connsiteY301" fmla="*/ 1246823 h 1850707"/>
              <a:gd name="connsiteX302" fmla="*/ 1060133 w 1849755"/>
              <a:gd name="connsiteY302" fmla="*/ 1383983 h 1850707"/>
              <a:gd name="connsiteX303" fmla="*/ 1117283 w 1849755"/>
              <a:gd name="connsiteY303" fmla="*/ 1421130 h 1850707"/>
              <a:gd name="connsiteX304" fmla="*/ 1154430 w 1849755"/>
              <a:gd name="connsiteY304" fmla="*/ 1363980 h 1850707"/>
              <a:gd name="connsiteX305" fmla="*/ 1076325 w 1849755"/>
              <a:gd name="connsiteY305" fmla="*/ 1187768 h 1850707"/>
              <a:gd name="connsiteX306" fmla="*/ 1017270 w 1849755"/>
              <a:gd name="connsiteY306" fmla="*/ 1131570 h 1850707"/>
              <a:gd name="connsiteX307" fmla="*/ 1004888 w 1849755"/>
              <a:gd name="connsiteY307" fmla="*/ 1123950 h 1850707"/>
              <a:gd name="connsiteX308" fmla="*/ 976313 w 1849755"/>
              <a:gd name="connsiteY308" fmla="*/ 1081088 h 1850707"/>
              <a:gd name="connsiteX309" fmla="*/ 976313 w 1849755"/>
              <a:gd name="connsiteY309" fmla="*/ 1002983 h 1850707"/>
              <a:gd name="connsiteX310" fmla="*/ 1092518 w 1849755"/>
              <a:gd name="connsiteY310" fmla="*/ 1072515 h 1850707"/>
              <a:gd name="connsiteX311" fmla="*/ 1229678 w 1849755"/>
              <a:gd name="connsiteY311" fmla="*/ 1283018 h 1850707"/>
              <a:gd name="connsiteX312" fmla="*/ 1292543 w 1849755"/>
              <a:gd name="connsiteY312" fmla="*/ 1308735 h 1850707"/>
              <a:gd name="connsiteX313" fmla="*/ 1317308 w 1849755"/>
              <a:gd name="connsiteY313" fmla="*/ 1245870 h 1850707"/>
              <a:gd name="connsiteX314" fmla="*/ 1246823 w 1849755"/>
              <a:gd name="connsiteY314" fmla="*/ 1112520 h 1850707"/>
              <a:gd name="connsiteX315" fmla="*/ 1158240 w 1849755"/>
              <a:gd name="connsiteY315" fmla="*/ 1003935 h 1850707"/>
              <a:gd name="connsiteX316" fmla="*/ 1050608 w 1849755"/>
              <a:gd name="connsiteY316" fmla="*/ 929640 h 1850707"/>
              <a:gd name="connsiteX317" fmla="*/ 975360 w 1849755"/>
              <a:gd name="connsiteY317" fmla="*/ 905828 h 1850707"/>
              <a:gd name="connsiteX318" fmla="*/ 975360 w 1849755"/>
              <a:gd name="connsiteY318" fmla="*/ 876300 h 1850707"/>
              <a:gd name="connsiteX319" fmla="*/ 925830 w 1849755"/>
              <a:gd name="connsiteY319" fmla="*/ 826770 h 1850707"/>
              <a:gd name="connsiteX320" fmla="*/ 1765935 w 1849755"/>
              <a:gd name="connsiteY320" fmla="*/ 802958 h 1850707"/>
              <a:gd name="connsiteX321" fmla="*/ 1772603 w 1849755"/>
              <a:gd name="connsiteY321" fmla="*/ 870585 h 1850707"/>
              <a:gd name="connsiteX322" fmla="*/ 1765935 w 1849755"/>
              <a:gd name="connsiteY322" fmla="*/ 871538 h 1850707"/>
              <a:gd name="connsiteX323" fmla="*/ 1764983 w 1849755"/>
              <a:gd name="connsiteY323" fmla="*/ 864870 h 1850707"/>
              <a:gd name="connsiteX324" fmla="*/ 1763078 w 1849755"/>
              <a:gd name="connsiteY324" fmla="*/ 858203 h 1850707"/>
              <a:gd name="connsiteX325" fmla="*/ 1759268 w 1849755"/>
              <a:gd name="connsiteY325" fmla="*/ 854393 h 1850707"/>
              <a:gd name="connsiteX326" fmla="*/ 1753553 w 1849755"/>
              <a:gd name="connsiteY326" fmla="*/ 853440 h 1850707"/>
              <a:gd name="connsiteX327" fmla="*/ 1667828 w 1849755"/>
              <a:gd name="connsiteY327" fmla="*/ 862013 h 1850707"/>
              <a:gd name="connsiteX328" fmla="*/ 1662113 w 1849755"/>
              <a:gd name="connsiteY328" fmla="*/ 863918 h 1850707"/>
              <a:gd name="connsiteX329" fmla="*/ 1659255 w 1849755"/>
              <a:gd name="connsiteY329" fmla="*/ 868680 h 1850707"/>
              <a:gd name="connsiteX330" fmla="*/ 1658303 w 1849755"/>
              <a:gd name="connsiteY330" fmla="*/ 874395 h 1850707"/>
              <a:gd name="connsiteX331" fmla="*/ 1658303 w 1849755"/>
              <a:gd name="connsiteY331" fmla="*/ 881063 h 1850707"/>
              <a:gd name="connsiteX332" fmla="*/ 1651635 w 1849755"/>
              <a:gd name="connsiteY332" fmla="*/ 883920 h 1850707"/>
              <a:gd name="connsiteX333" fmla="*/ 1644968 w 1849755"/>
              <a:gd name="connsiteY333" fmla="*/ 816293 h 1850707"/>
              <a:gd name="connsiteX334" fmla="*/ 1651635 w 1849755"/>
              <a:gd name="connsiteY334" fmla="*/ 815340 h 1850707"/>
              <a:gd name="connsiteX335" fmla="*/ 1652588 w 1849755"/>
              <a:gd name="connsiteY335" fmla="*/ 822008 h 1850707"/>
              <a:gd name="connsiteX336" fmla="*/ 1654493 w 1849755"/>
              <a:gd name="connsiteY336" fmla="*/ 827723 h 1850707"/>
              <a:gd name="connsiteX337" fmla="*/ 1658303 w 1849755"/>
              <a:gd name="connsiteY337" fmla="*/ 831533 h 1850707"/>
              <a:gd name="connsiteX338" fmla="*/ 1664018 w 1849755"/>
              <a:gd name="connsiteY338" fmla="*/ 832485 h 1850707"/>
              <a:gd name="connsiteX339" fmla="*/ 1749743 w 1849755"/>
              <a:gd name="connsiteY339" fmla="*/ 823913 h 1850707"/>
              <a:gd name="connsiteX340" fmla="*/ 1754505 w 1849755"/>
              <a:gd name="connsiteY340" fmla="*/ 822008 h 1850707"/>
              <a:gd name="connsiteX341" fmla="*/ 1757363 w 1849755"/>
              <a:gd name="connsiteY341" fmla="*/ 817245 h 1850707"/>
              <a:gd name="connsiteX342" fmla="*/ 1758315 w 1849755"/>
              <a:gd name="connsiteY342" fmla="*/ 810578 h 1850707"/>
              <a:gd name="connsiteX343" fmla="*/ 1759268 w 1849755"/>
              <a:gd name="connsiteY343" fmla="*/ 803910 h 1850707"/>
              <a:gd name="connsiteX344" fmla="*/ 94297 w 1849755"/>
              <a:gd name="connsiteY344" fmla="*/ 735330 h 1850707"/>
              <a:gd name="connsiteX345" fmla="*/ 100965 w 1849755"/>
              <a:gd name="connsiteY345" fmla="*/ 736282 h 1850707"/>
              <a:gd name="connsiteX346" fmla="*/ 101917 w 1849755"/>
              <a:gd name="connsiteY346" fmla="*/ 752475 h 1850707"/>
              <a:gd name="connsiteX347" fmla="*/ 108585 w 1849755"/>
              <a:gd name="connsiteY347" fmla="*/ 766762 h 1850707"/>
              <a:gd name="connsiteX348" fmla="*/ 120967 w 1849755"/>
              <a:gd name="connsiteY348" fmla="*/ 783907 h 1850707"/>
              <a:gd name="connsiteX349" fmla="*/ 134302 w 1849755"/>
              <a:gd name="connsiteY349" fmla="*/ 801052 h 1850707"/>
              <a:gd name="connsiteX350" fmla="*/ 161925 w 1849755"/>
              <a:gd name="connsiteY350" fmla="*/ 784860 h 1850707"/>
              <a:gd name="connsiteX351" fmla="*/ 193357 w 1849755"/>
              <a:gd name="connsiteY351" fmla="*/ 765810 h 1850707"/>
              <a:gd name="connsiteX352" fmla="*/ 200977 w 1849755"/>
              <a:gd name="connsiteY352" fmla="*/ 760095 h 1850707"/>
              <a:gd name="connsiteX353" fmla="*/ 207645 w 1849755"/>
              <a:gd name="connsiteY353" fmla="*/ 752475 h 1850707"/>
              <a:gd name="connsiteX354" fmla="*/ 209550 w 1849755"/>
              <a:gd name="connsiteY354" fmla="*/ 747712 h 1850707"/>
              <a:gd name="connsiteX355" fmla="*/ 210502 w 1849755"/>
              <a:gd name="connsiteY355" fmla="*/ 742950 h 1850707"/>
              <a:gd name="connsiteX356" fmla="*/ 218122 w 1849755"/>
              <a:gd name="connsiteY356" fmla="*/ 745807 h 1850707"/>
              <a:gd name="connsiteX357" fmla="*/ 211455 w 1849755"/>
              <a:gd name="connsiteY357" fmla="*/ 793432 h 1850707"/>
              <a:gd name="connsiteX358" fmla="*/ 180975 w 1849755"/>
              <a:gd name="connsiteY358" fmla="*/ 808672 h 1850707"/>
              <a:gd name="connsiteX359" fmla="*/ 149542 w 1849755"/>
              <a:gd name="connsiteY359" fmla="*/ 826770 h 1850707"/>
              <a:gd name="connsiteX360" fmla="*/ 148590 w 1849755"/>
              <a:gd name="connsiteY360" fmla="*/ 831532 h 1850707"/>
              <a:gd name="connsiteX361" fmla="*/ 186690 w 1849755"/>
              <a:gd name="connsiteY361" fmla="*/ 837247 h 1850707"/>
              <a:gd name="connsiteX362" fmla="*/ 192405 w 1849755"/>
              <a:gd name="connsiteY362" fmla="*/ 837247 h 1850707"/>
              <a:gd name="connsiteX363" fmla="*/ 196215 w 1849755"/>
              <a:gd name="connsiteY363" fmla="*/ 833437 h 1850707"/>
              <a:gd name="connsiteX364" fmla="*/ 198120 w 1849755"/>
              <a:gd name="connsiteY364" fmla="*/ 829627 h 1850707"/>
              <a:gd name="connsiteX365" fmla="*/ 200025 w 1849755"/>
              <a:gd name="connsiteY365" fmla="*/ 823912 h 1850707"/>
              <a:gd name="connsiteX366" fmla="*/ 206692 w 1849755"/>
              <a:gd name="connsiteY366" fmla="*/ 824865 h 1850707"/>
              <a:gd name="connsiteX367" fmla="*/ 197167 w 1849755"/>
              <a:gd name="connsiteY367" fmla="*/ 888682 h 1850707"/>
              <a:gd name="connsiteX368" fmla="*/ 190500 w 1849755"/>
              <a:gd name="connsiteY368" fmla="*/ 886777 h 1850707"/>
              <a:gd name="connsiteX369" fmla="*/ 190500 w 1849755"/>
              <a:gd name="connsiteY369" fmla="*/ 880110 h 1850707"/>
              <a:gd name="connsiteX370" fmla="*/ 190500 w 1849755"/>
              <a:gd name="connsiteY370" fmla="*/ 874395 h 1850707"/>
              <a:gd name="connsiteX371" fmla="*/ 187642 w 1849755"/>
              <a:gd name="connsiteY371" fmla="*/ 869632 h 1850707"/>
              <a:gd name="connsiteX372" fmla="*/ 182880 w 1849755"/>
              <a:gd name="connsiteY372" fmla="*/ 867727 h 1850707"/>
              <a:gd name="connsiteX373" fmla="*/ 97155 w 1849755"/>
              <a:gd name="connsiteY373" fmla="*/ 855345 h 1850707"/>
              <a:gd name="connsiteX374" fmla="*/ 92392 w 1849755"/>
              <a:gd name="connsiteY374" fmla="*/ 855345 h 1850707"/>
              <a:gd name="connsiteX375" fmla="*/ 88582 w 1849755"/>
              <a:gd name="connsiteY375" fmla="*/ 859155 h 1850707"/>
              <a:gd name="connsiteX376" fmla="*/ 85725 w 1849755"/>
              <a:gd name="connsiteY376" fmla="*/ 864870 h 1850707"/>
              <a:gd name="connsiteX377" fmla="*/ 83820 w 1849755"/>
              <a:gd name="connsiteY377" fmla="*/ 870585 h 1850707"/>
              <a:gd name="connsiteX378" fmla="*/ 76200 w 1849755"/>
              <a:gd name="connsiteY378" fmla="*/ 869632 h 1850707"/>
              <a:gd name="connsiteX379" fmla="*/ 85725 w 1849755"/>
              <a:gd name="connsiteY379" fmla="*/ 802957 h 1850707"/>
              <a:gd name="connsiteX380" fmla="*/ 92392 w 1849755"/>
              <a:gd name="connsiteY380" fmla="*/ 803910 h 1850707"/>
              <a:gd name="connsiteX381" fmla="*/ 92392 w 1849755"/>
              <a:gd name="connsiteY381" fmla="*/ 810577 h 1850707"/>
              <a:gd name="connsiteX382" fmla="*/ 92392 w 1849755"/>
              <a:gd name="connsiteY382" fmla="*/ 817245 h 1850707"/>
              <a:gd name="connsiteX383" fmla="*/ 95250 w 1849755"/>
              <a:gd name="connsiteY383" fmla="*/ 822007 h 1850707"/>
              <a:gd name="connsiteX384" fmla="*/ 100012 w 1849755"/>
              <a:gd name="connsiteY384" fmla="*/ 823912 h 1850707"/>
              <a:gd name="connsiteX385" fmla="*/ 140970 w 1849755"/>
              <a:gd name="connsiteY385" fmla="*/ 829627 h 1850707"/>
              <a:gd name="connsiteX386" fmla="*/ 141922 w 1849755"/>
              <a:gd name="connsiteY386" fmla="*/ 825817 h 1850707"/>
              <a:gd name="connsiteX387" fmla="*/ 129540 w 1849755"/>
              <a:gd name="connsiteY387" fmla="*/ 808672 h 1850707"/>
              <a:gd name="connsiteX388" fmla="*/ 117157 w 1849755"/>
              <a:gd name="connsiteY388" fmla="*/ 792480 h 1850707"/>
              <a:gd name="connsiteX389" fmla="*/ 106680 w 1849755"/>
              <a:gd name="connsiteY389" fmla="*/ 781050 h 1850707"/>
              <a:gd name="connsiteX390" fmla="*/ 99060 w 1849755"/>
              <a:gd name="connsiteY390" fmla="*/ 776287 h 1850707"/>
              <a:gd name="connsiteX391" fmla="*/ 96202 w 1849755"/>
              <a:gd name="connsiteY391" fmla="*/ 779145 h 1850707"/>
              <a:gd name="connsiteX392" fmla="*/ 93345 w 1849755"/>
              <a:gd name="connsiteY392" fmla="*/ 788670 h 1850707"/>
              <a:gd name="connsiteX393" fmla="*/ 86677 w 1849755"/>
              <a:gd name="connsiteY393" fmla="*/ 787717 h 1850707"/>
              <a:gd name="connsiteX394" fmla="*/ 1698308 w 1849755"/>
              <a:gd name="connsiteY394" fmla="*/ 618173 h 1850707"/>
              <a:gd name="connsiteX395" fmla="*/ 1712595 w 1849755"/>
              <a:gd name="connsiteY395" fmla="*/ 622935 h 1850707"/>
              <a:gd name="connsiteX396" fmla="*/ 1724978 w 1849755"/>
              <a:gd name="connsiteY396" fmla="*/ 634365 h 1850707"/>
              <a:gd name="connsiteX397" fmla="*/ 1734503 w 1849755"/>
              <a:gd name="connsiteY397" fmla="*/ 651510 h 1850707"/>
              <a:gd name="connsiteX398" fmla="*/ 1738313 w 1849755"/>
              <a:gd name="connsiteY398" fmla="*/ 670560 h 1850707"/>
              <a:gd name="connsiteX399" fmla="*/ 1737360 w 1849755"/>
              <a:gd name="connsiteY399" fmla="*/ 685800 h 1850707"/>
              <a:gd name="connsiteX400" fmla="*/ 1744028 w 1849755"/>
              <a:gd name="connsiteY400" fmla="*/ 688658 h 1850707"/>
              <a:gd name="connsiteX401" fmla="*/ 1746885 w 1849755"/>
              <a:gd name="connsiteY401" fmla="*/ 695325 h 1850707"/>
              <a:gd name="connsiteX402" fmla="*/ 1707833 w 1849755"/>
              <a:gd name="connsiteY402" fmla="*/ 709613 h 1850707"/>
              <a:gd name="connsiteX403" fmla="*/ 1705928 w 1849755"/>
              <a:gd name="connsiteY403" fmla="*/ 702945 h 1850707"/>
              <a:gd name="connsiteX404" fmla="*/ 1717358 w 1849755"/>
              <a:gd name="connsiteY404" fmla="*/ 692468 h 1850707"/>
              <a:gd name="connsiteX405" fmla="*/ 1725930 w 1849755"/>
              <a:gd name="connsiteY405" fmla="*/ 681990 h 1850707"/>
              <a:gd name="connsiteX406" fmla="*/ 1730693 w 1849755"/>
              <a:gd name="connsiteY406" fmla="*/ 670560 h 1850707"/>
              <a:gd name="connsiteX407" fmla="*/ 1729740 w 1849755"/>
              <a:gd name="connsiteY407" fmla="*/ 657225 h 1850707"/>
              <a:gd name="connsiteX408" fmla="*/ 1720215 w 1849755"/>
              <a:gd name="connsiteY408" fmla="*/ 644843 h 1850707"/>
              <a:gd name="connsiteX409" fmla="*/ 1705928 w 1849755"/>
              <a:gd name="connsiteY409" fmla="*/ 642938 h 1850707"/>
              <a:gd name="connsiteX410" fmla="*/ 1696403 w 1849755"/>
              <a:gd name="connsiteY410" fmla="*/ 651510 h 1850707"/>
              <a:gd name="connsiteX411" fmla="*/ 1693545 w 1849755"/>
              <a:gd name="connsiteY411" fmla="*/ 669608 h 1850707"/>
              <a:gd name="connsiteX412" fmla="*/ 1693545 w 1849755"/>
              <a:gd name="connsiteY412" fmla="*/ 682943 h 1850707"/>
              <a:gd name="connsiteX413" fmla="*/ 1693545 w 1849755"/>
              <a:gd name="connsiteY413" fmla="*/ 695325 h 1850707"/>
              <a:gd name="connsiteX414" fmla="*/ 1686878 w 1849755"/>
              <a:gd name="connsiteY414" fmla="*/ 717233 h 1850707"/>
              <a:gd name="connsiteX415" fmla="*/ 1668780 w 1849755"/>
              <a:gd name="connsiteY415" fmla="*/ 730568 h 1850707"/>
              <a:gd name="connsiteX416" fmla="*/ 1653540 w 1849755"/>
              <a:gd name="connsiteY416" fmla="*/ 731520 h 1850707"/>
              <a:gd name="connsiteX417" fmla="*/ 1638300 w 1849755"/>
              <a:gd name="connsiteY417" fmla="*/ 725805 h 1850707"/>
              <a:gd name="connsiteX418" fmla="*/ 1624965 w 1849755"/>
              <a:gd name="connsiteY418" fmla="*/ 713423 h 1850707"/>
              <a:gd name="connsiteX419" fmla="*/ 1611630 w 1849755"/>
              <a:gd name="connsiteY419" fmla="*/ 696278 h 1850707"/>
              <a:gd name="connsiteX420" fmla="*/ 1607820 w 1849755"/>
              <a:gd name="connsiteY420" fmla="*/ 675323 h 1850707"/>
              <a:gd name="connsiteX421" fmla="*/ 1608773 w 1849755"/>
              <a:gd name="connsiteY421" fmla="*/ 658178 h 1850707"/>
              <a:gd name="connsiteX422" fmla="*/ 1601153 w 1849755"/>
              <a:gd name="connsiteY422" fmla="*/ 654368 h 1850707"/>
              <a:gd name="connsiteX423" fmla="*/ 1599248 w 1849755"/>
              <a:gd name="connsiteY423" fmla="*/ 647700 h 1850707"/>
              <a:gd name="connsiteX424" fmla="*/ 1641158 w 1849755"/>
              <a:gd name="connsiteY424" fmla="*/ 632460 h 1850707"/>
              <a:gd name="connsiteX425" fmla="*/ 1643063 w 1849755"/>
              <a:gd name="connsiteY425" fmla="*/ 639128 h 1850707"/>
              <a:gd name="connsiteX426" fmla="*/ 1632585 w 1849755"/>
              <a:gd name="connsiteY426" fmla="*/ 649605 h 1850707"/>
              <a:gd name="connsiteX427" fmla="*/ 1624013 w 1849755"/>
              <a:gd name="connsiteY427" fmla="*/ 661988 h 1850707"/>
              <a:gd name="connsiteX428" fmla="*/ 1619250 w 1849755"/>
              <a:gd name="connsiteY428" fmla="*/ 676275 h 1850707"/>
              <a:gd name="connsiteX429" fmla="*/ 1620203 w 1849755"/>
              <a:gd name="connsiteY429" fmla="*/ 691515 h 1850707"/>
              <a:gd name="connsiteX430" fmla="*/ 1631633 w 1849755"/>
              <a:gd name="connsiteY430" fmla="*/ 706755 h 1850707"/>
              <a:gd name="connsiteX431" fmla="*/ 1646873 w 1849755"/>
              <a:gd name="connsiteY431" fmla="*/ 707708 h 1850707"/>
              <a:gd name="connsiteX432" fmla="*/ 1656398 w 1849755"/>
              <a:gd name="connsiteY432" fmla="*/ 699135 h 1850707"/>
              <a:gd name="connsiteX433" fmla="*/ 1659255 w 1849755"/>
              <a:gd name="connsiteY433" fmla="*/ 681038 h 1850707"/>
              <a:gd name="connsiteX434" fmla="*/ 1659255 w 1849755"/>
              <a:gd name="connsiteY434" fmla="*/ 666750 h 1850707"/>
              <a:gd name="connsiteX435" fmla="*/ 1659255 w 1849755"/>
              <a:gd name="connsiteY435" fmla="*/ 654368 h 1850707"/>
              <a:gd name="connsiteX436" fmla="*/ 1666875 w 1849755"/>
              <a:gd name="connsiteY436" fmla="*/ 632460 h 1850707"/>
              <a:gd name="connsiteX437" fmla="*/ 1684020 w 1849755"/>
              <a:gd name="connsiteY437" fmla="*/ 620078 h 1850707"/>
              <a:gd name="connsiteX438" fmla="*/ 1698308 w 1849755"/>
              <a:gd name="connsiteY438" fmla="*/ 618173 h 1850707"/>
              <a:gd name="connsiteX439" fmla="*/ 148590 w 1849755"/>
              <a:gd name="connsiteY439" fmla="*/ 579120 h 1850707"/>
              <a:gd name="connsiteX440" fmla="*/ 155257 w 1849755"/>
              <a:gd name="connsiteY440" fmla="*/ 581977 h 1850707"/>
              <a:gd name="connsiteX441" fmla="*/ 153352 w 1849755"/>
              <a:gd name="connsiteY441" fmla="*/ 588645 h 1850707"/>
              <a:gd name="connsiteX442" fmla="*/ 152400 w 1849755"/>
              <a:gd name="connsiteY442" fmla="*/ 595312 h 1850707"/>
              <a:gd name="connsiteX443" fmla="*/ 154305 w 1849755"/>
              <a:gd name="connsiteY443" fmla="*/ 601027 h 1850707"/>
              <a:gd name="connsiteX444" fmla="*/ 159067 w 1849755"/>
              <a:gd name="connsiteY444" fmla="*/ 603885 h 1850707"/>
              <a:gd name="connsiteX445" fmla="*/ 239077 w 1849755"/>
              <a:gd name="connsiteY445" fmla="*/ 636270 h 1850707"/>
              <a:gd name="connsiteX446" fmla="*/ 243840 w 1849755"/>
              <a:gd name="connsiteY446" fmla="*/ 637222 h 1850707"/>
              <a:gd name="connsiteX447" fmla="*/ 248602 w 1849755"/>
              <a:gd name="connsiteY447" fmla="*/ 634365 h 1850707"/>
              <a:gd name="connsiteX448" fmla="*/ 252412 w 1849755"/>
              <a:gd name="connsiteY448" fmla="*/ 629602 h 1850707"/>
              <a:gd name="connsiteX449" fmla="*/ 256222 w 1849755"/>
              <a:gd name="connsiteY449" fmla="*/ 622935 h 1850707"/>
              <a:gd name="connsiteX450" fmla="*/ 263842 w 1849755"/>
              <a:gd name="connsiteY450" fmla="*/ 624840 h 1850707"/>
              <a:gd name="connsiteX451" fmla="*/ 238125 w 1849755"/>
              <a:gd name="connsiteY451" fmla="*/ 687705 h 1850707"/>
              <a:gd name="connsiteX452" fmla="*/ 231457 w 1849755"/>
              <a:gd name="connsiteY452" fmla="*/ 684847 h 1850707"/>
              <a:gd name="connsiteX453" fmla="*/ 233362 w 1849755"/>
              <a:gd name="connsiteY453" fmla="*/ 678180 h 1850707"/>
              <a:gd name="connsiteX454" fmla="*/ 234315 w 1849755"/>
              <a:gd name="connsiteY454" fmla="*/ 672465 h 1850707"/>
              <a:gd name="connsiteX455" fmla="*/ 232410 w 1849755"/>
              <a:gd name="connsiteY455" fmla="*/ 667702 h 1850707"/>
              <a:gd name="connsiteX456" fmla="*/ 227647 w 1849755"/>
              <a:gd name="connsiteY456" fmla="*/ 664845 h 1850707"/>
              <a:gd name="connsiteX457" fmla="*/ 147637 w 1849755"/>
              <a:gd name="connsiteY457" fmla="*/ 632460 h 1850707"/>
              <a:gd name="connsiteX458" fmla="*/ 142875 w 1849755"/>
              <a:gd name="connsiteY458" fmla="*/ 631507 h 1850707"/>
              <a:gd name="connsiteX459" fmla="*/ 138112 w 1849755"/>
              <a:gd name="connsiteY459" fmla="*/ 634365 h 1850707"/>
              <a:gd name="connsiteX460" fmla="*/ 134302 w 1849755"/>
              <a:gd name="connsiteY460" fmla="*/ 639127 h 1850707"/>
              <a:gd name="connsiteX461" fmla="*/ 130492 w 1849755"/>
              <a:gd name="connsiteY461" fmla="*/ 644842 h 1850707"/>
              <a:gd name="connsiteX462" fmla="*/ 123825 w 1849755"/>
              <a:gd name="connsiteY462" fmla="*/ 641985 h 1850707"/>
              <a:gd name="connsiteX463" fmla="*/ 1624013 w 1849755"/>
              <a:gd name="connsiteY463" fmla="*/ 458153 h 1850707"/>
              <a:gd name="connsiteX464" fmla="*/ 1581150 w 1849755"/>
              <a:gd name="connsiteY464" fmla="*/ 485775 h 1850707"/>
              <a:gd name="connsiteX465" fmla="*/ 1584960 w 1849755"/>
              <a:gd name="connsiteY465" fmla="*/ 491490 h 1850707"/>
              <a:gd name="connsiteX466" fmla="*/ 1601153 w 1849755"/>
              <a:gd name="connsiteY466" fmla="*/ 503873 h 1850707"/>
              <a:gd name="connsiteX467" fmla="*/ 1622108 w 1849755"/>
              <a:gd name="connsiteY467" fmla="*/ 498158 h 1850707"/>
              <a:gd name="connsiteX468" fmla="*/ 1633538 w 1849755"/>
              <a:gd name="connsiteY468" fmla="*/ 482918 h 1850707"/>
              <a:gd name="connsiteX469" fmla="*/ 1627823 w 1849755"/>
              <a:gd name="connsiteY469" fmla="*/ 463868 h 1850707"/>
              <a:gd name="connsiteX470" fmla="*/ 1603058 w 1849755"/>
              <a:gd name="connsiteY470" fmla="*/ 412433 h 1850707"/>
              <a:gd name="connsiteX471" fmla="*/ 1640205 w 1849755"/>
              <a:gd name="connsiteY471" fmla="*/ 469583 h 1850707"/>
              <a:gd name="connsiteX472" fmla="*/ 1653540 w 1849755"/>
              <a:gd name="connsiteY472" fmla="*/ 502920 h 1850707"/>
              <a:gd name="connsiteX473" fmla="*/ 1642110 w 1849755"/>
              <a:gd name="connsiteY473" fmla="*/ 524828 h 1850707"/>
              <a:gd name="connsiteX474" fmla="*/ 1621155 w 1849755"/>
              <a:gd name="connsiteY474" fmla="*/ 529590 h 1850707"/>
              <a:gd name="connsiteX475" fmla="*/ 1599248 w 1849755"/>
              <a:gd name="connsiteY475" fmla="*/ 517208 h 1850707"/>
              <a:gd name="connsiteX476" fmla="*/ 1591628 w 1849755"/>
              <a:gd name="connsiteY476" fmla="*/ 538163 h 1850707"/>
              <a:gd name="connsiteX477" fmla="*/ 1583055 w 1849755"/>
              <a:gd name="connsiteY477" fmla="*/ 562928 h 1850707"/>
              <a:gd name="connsiteX478" fmla="*/ 1580198 w 1849755"/>
              <a:gd name="connsiteY478" fmla="*/ 573405 h 1850707"/>
              <a:gd name="connsiteX479" fmla="*/ 1579245 w 1849755"/>
              <a:gd name="connsiteY479" fmla="*/ 583883 h 1850707"/>
              <a:gd name="connsiteX480" fmla="*/ 1581150 w 1849755"/>
              <a:gd name="connsiteY480" fmla="*/ 588645 h 1850707"/>
              <a:gd name="connsiteX481" fmla="*/ 1583055 w 1849755"/>
              <a:gd name="connsiteY481" fmla="*/ 592455 h 1850707"/>
              <a:gd name="connsiteX482" fmla="*/ 1577340 w 1849755"/>
              <a:gd name="connsiteY482" fmla="*/ 596265 h 1850707"/>
              <a:gd name="connsiteX483" fmla="*/ 1551623 w 1849755"/>
              <a:gd name="connsiteY483" fmla="*/ 557213 h 1850707"/>
              <a:gd name="connsiteX484" fmla="*/ 1565910 w 1849755"/>
              <a:gd name="connsiteY484" fmla="*/ 524828 h 1850707"/>
              <a:gd name="connsiteX485" fmla="*/ 1576388 w 1849755"/>
              <a:gd name="connsiteY485" fmla="*/ 494348 h 1850707"/>
              <a:gd name="connsiteX486" fmla="*/ 1573530 w 1849755"/>
              <a:gd name="connsiteY486" fmla="*/ 490538 h 1850707"/>
              <a:gd name="connsiteX487" fmla="*/ 1542098 w 1849755"/>
              <a:gd name="connsiteY487" fmla="*/ 510540 h 1850707"/>
              <a:gd name="connsiteX488" fmla="*/ 1538288 w 1849755"/>
              <a:gd name="connsiteY488" fmla="*/ 514350 h 1850707"/>
              <a:gd name="connsiteX489" fmla="*/ 1537335 w 1849755"/>
              <a:gd name="connsiteY489" fmla="*/ 520065 h 1850707"/>
              <a:gd name="connsiteX490" fmla="*/ 1539240 w 1849755"/>
              <a:gd name="connsiteY490" fmla="*/ 524828 h 1850707"/>
              <a:gd name="connsiteX491" fmla="*/ 1541145 w 1849755"/>
              <a:gd name="connsiteY491" fmla="*/ 530543 h 1850707"/>
              <a:gd name="connsiteX492" fmla="*/ 1535430 w 1849755"/>
              <a:gd name="connsiteY492" fmla="*/ 534353 h 1850707"/>
              <a:gd name="connsiteX493" fmla="*/ 1500188 w 1849755"/>
              <a:gd name="connsiteY493" fmla="*/ 479108 h 1850707"/>
              <a:gd name="connsiteX494" fmla="*/ 1505903 w 1849755"/>
              <a:gd name="connsiteY494" fmla="*/ 475298 h 1850707"/>
              <a:gd name="connsiteX495" fmla="*/ 1509713 w 1849755"/>
              <a:gd name="connsiteY495" fmla="*/ 481013 h 1850707"/>
              <a:gd name="connsiteX496" fmla="*/ 1513523 w 1849755"/>
              <a:gd name="connsiteY496" fmla="*/ 484823 h 1850707"/>
              <a:gd name="connsiteX497" fmla="*/ 1519238 w 1849755"/>
              <a:gd name="connsiteY497" fmla="*/ 486728 h 1850707"/>
              <a:gd name="connsiteX498" fmla="*/ 1524000 w 1849755"/>
              <a:gd name="connsiteY498" fmla="*/ 484823 h 1850707"/>
              <a:gd name="connsiteX499" fmla="*/ 1596390 w 1849755"/>
              <a:gd name="connsiteY499" fmla="*/ 438150 h 1850707"/>
              <a:gd name="connsiteX500" fmla="*/ 1600200 w 1849755"/>
              <a:gd name="connsiteY500" fmla="*/ 434340 h 1850707"/>
              <a:gd name="connsiteX501" fmla="*/ 1601153 w 1849755"/>
              <a:gd name="connsiteY501" fmla="*/ 428625 h 1850707"/>
              <a:gd name="connsiteX502" fmla="*/ 1599248 w 1849755"/>
              <a:gd name="connsiteY502" fmla="*/ 421958 h 1850707"/>
              <a:gd name="connsiteX503" fmla="*/ 1597343 w 1849755"/>
              <a:gd name="connsiteY503" fmla="*/ 416243 h 1850707"/>
              <a:gd name="connsiteX504" fmla="*/ 1016318 w 1849755"/>
              <a:gd name="connsiteY504" fmla="*/ 398145 h 1850707"/>
              <a:gd name="connsiteX505" fmla="*/ 968693 w 1849755"/>
              <a:gd name="connsiteY505" fmla="*/ 447675 h 1850707"/>
              <a:gd name="connsiteX506" fmla="*/ 968693 w 1849755"/>
              <a:gd name="connsiteY506" fmla="*/ 449580 h 1850707"/>
              <a:gd name="connsiteX507" fmla="*/ 968693 w 1849755"/>
              <a:gd name="connsiteY507" fmla="*/ 733425 h 1850707"/>
              <a:gd name="connsiteX508" fmla="*/ 968693 w 1849755"/>
              <a:gd name="connsiteY508" fmla="*/ 758190 h 1850707"/>
              <a:gd name="connsiteX509" fmla="*/ 1005840 w 1849755"/>
              <a:gd name="connsiteY509" fmla="*/ 803910 h 1850707"/>
              <a:gd name="connsiteX510" fmla="*/ 1188720 w 1849755"/>
              <a:gd name="connsiteY510" fmla="*/ 899160 h 1850707"/>
              <a:gd name="connsiteX511" fmla="*/ 1351598 w 1849755"/>
              <a:gd name="connsiteY511" fmla="*/ 1087755 h 1850707"/>
              <a:gd name="connsiteX512" fmla="*/ 1418273 w 1849755"/>
              <a:gd name="connsiteY512" fmla="*/ 1102043 h 1850707"/>
              <a:gd name="connsiteX513" fmla="*/ 1440180 w 1849755"/>
              <a:gd name="connsiteY513" fmla="*/ 1062038 h 1850707"/>
              <a:gd name="connsiteX514" fmla="*/ 1432560 w 1849755"/>
              <a:gd name="connsiteY514" fmla="*/ 1035368 h 1850707"/>
              <a:gd name="connsiteX515" fmla="*/ 1249680 w 1849755"/>
              <a:gd name="connsiteY515" fmla="*/ 825818 h 1850707"/>
              <a:gd name="connsiteX516" fmla="*/ 1066800 w 1849755"/>
              <a:gd name="connsiteY516" fmla="*/ 721995 h 1850707"/>
              <a:gd name="connsiteX517" fmla="*/ 1066800 w 1849755"/>
              <a:gd name="connsiteY517" fmla="*/ 611505 h 1850707"/>
              <a:gd name="connsiteX518" fmla="*/ 1331595 w 1849755"/>
              <a:gd name="connsiteY518" fmla="*/ 757238 h 1850707"/>
              <a:gd name="connsiteX519" fmla="*/ 1399223 w 1849755"/>
              <a:gd name="connsiteY519" fmla="*/ 751523 h 1850707"/>
              <a:gd name="connsiteX520" fmla="*/ 1393508 w 1849755"/>
              <a:gd name="connsiteY520" fmla="*/ 683895 h 1850707"/>
              <a:gd name="connsiteX521" fmla="*/ 1223010 w 1849755"/>
              <a:gd name="connsiteY521" fmla="*/ 570548 h 1850707"/>
              <a:gd name="connsiteX522" fmla="*/ 1065848 w 1849755"/>
              <a:gd name="connsiteY522" fmla="*/ 512445 h 1850707"/>
              <a:gd name="connsiteX523" fmla="*/ 1065848 w 1849755"/>
              <a:gd name="connsiteY523" fmla="*/ 447675 h 1850707"/>
              <a:gd name="connsiteX524" fmla="*/ 1016318 w 1849755"/>
              <a:gd name="connsiteY524" fmla="*/ 398145 h 1850707"/>
              <a:gd name="connsiteX525" fmla="*/ 833438 w 1849755"/>
              <a:gd name="connsiteY525" fmla="*/ 398145 h 1850707"/>
              <a:gd name="connsiteX526" fmla="*/ 783908 w 1849755"/>
              <a:gd name="connsiteY526" fmla="*/ 447675 h 1850707"/>
              <a:gd name="connsiteX527" fmla="*/ 783908 w 1849755"/>
              <a:gd name="connsiteY527" fmla="*/ 512445 h 1850707"/>
              <a:gd name="connsiteX528" fmla="*/ 626745 w 1849755"/>
              <a:gd name="connsiteY528" fmla="*/ 570548 h 1850707"/>
              <a:gd name="connsiteX529" fmla="*/ 456248 w 1849755"/>
              <a:gd name="connsiteY529" fmla="*/ 683895 h 1850707"/>
              <a:gd name="connsiteX530" fmla="*/ 451485 w 1849755"/>
              <a:gd name="connsiteY530" fmla="*/ 751523 h 1850707"/>
              <a:gd name="connsiteX531" fmla="*/ 519113 w 1849755"/>
              <a:gd name="connsiteY531" fmla="*/ 757238 h 1850707"/>
              <a:gd name="connsiteX532" fmla="*/ 783908 w 1849755"/>
              <a:gd name="connsiteY532" fmla="*/ 611505 h 1850707"/>
              <a:gd name="connsiteX533" fmla="*/ 783908 w 1849755"/>
              <a:gd name="connsiteY533" fmla="*/ 721995 h 1850707"/>
              <a:gd name="connsiteX534" fmla="*/ 601028 w 1849755"/>
              <a:gd name="connsiteY534" fmla="*/ 825818 h 1850707"/>
              <a:gd name="connsiteX535" fmla="*/ 418148 w 1849755"/>
              <a:gd name="connsiteY535" fmla="*/ 1035368 h 1850707"/>
              <a:gd name="connsiteX536" fmla="*/ 410528 w 1849755"/>
              <a:gd name="connsiteY536" fmla="*/ 1062038 h 1850707"/>
              <a:gd name="connsiteX537" fmla="*/ 432435 w 1849755"/>
              <a:gd name="connsiteY537" fmla="*/ 1102043 h 1850707"/>
              <a:gd name="connsiteX538" fmla="*/ 499110 w 1849755"/>
              <a:gd name="connsiteY538" fmla="*/ 1087755 h 1850707"/>
              <a:gd name="connsiteX539" fmla="*/ 661988 w 1849755"/>
              <a:gd name="connsiteY539" fmla="*/ 899160 h 1850707"/>
              <a:gd name="connsiteX540" fmla="*/ 844868 w 1849755"/>
              <a:gd name="connsiteY540" fmla="*/ 803910 h 1850707"/>
              <a:gd name="connsiteX541" fmla="*/ 882015 w 1849755"/>
              <a:gd name="connsiteY541" fmla="*/ 758190 h 1850707"/>
              <a:gd name="connsiteX542" fmla="*/ 882015 w 1849755"/>
              <a:gd name="connsiteY542" fmla="*/ 733425 h 1850707"/>
              <a:gd name="connsiteX543" fmla="*/ 882015 w 1849755"/>
              <a:gd name="connsiteY543" fmla="*/ 449580 h 1850707"/>
              <a:gd name="connsiteX544" fmla="*/ 882015 w 1849755"/>
              <a:gd name="connsiteY544" fmla="*/ 447675 h 1850707"/>
              <a:gd name="connsiteX545" fmla="*/ 833438 w 1849755"/>
              <a:gd name="connsiteY545" fmla="*/ 398145 h 1850707"/>
              <a:gd name="connsiteX546" fmla="*/ 278130 w 1849755"/>
              <a:gd name="connsiteY546" fmla="*/ 373380 h 1850707"/>
              <a:gd name="connsiteX547" fmla="*/ 283845 w 1849755"/>
              <a:gd name="connsiteY547" fmla="*/ 377190 h 1850707"/>
              <a:gd name="connsiteX548" fmla="*/ 280987 w 1849755"/>
              <a:gd name="connsiteY548" fmla="*/ 382905 h 1850707"/>
              <a:gd name="connsiteX549" fmla="*/ 279082 w 1849755"/>
              <a:gd name="connsiteY549" fmla="*/ 391477 h 1850707"/>
              <a:gd name="connsiteX550" fmla="*/ 282892 w 1849755"/>
              <a:gd name="connsiteY550" fmla="*/ 400050 h 1850707"/>
              <a:gd name="connsiteX551" fmla="*/ 295275 w 1849755"/>
              <a:gd name="connsiteY551" fmla="*/ 410527 h 1850707"/>
              <a:gd name="connsiteX552" fmla="*/ 366712 w 1849755"/>
              <a:gd name="connsiteY552" fmla="*/ 461962 h 1850707"/>
              <a:gd name="connsiteX553" fmla="*/ 358140 w 1849755"/>
              <a:gd name="connsiteY553" fmla="*/ 474345 h 1850707"/>
              <a:gd name="connsiteX554" fmla="*/ 237172 w 1849755"/>
              <a:gd name="connsiteY554" fmla="*/ 481012 h 1850707"/>
              <a:gd name="connsiteX555" fmla="*/ 283845 w 1849755"/>
              <a:gd name="connsiteY555" fmla="*/ 514350 h 1850707"/>
              <a:gd name="connsiteX556" fmla="*/ 298132 w 1849755"/>
              <a:gd name="connsiteY556" fmla="*/ 522922 h 1850707"/>
              <a:gd name="connsiteX557" fmla="*/ 307657 w 1849755"/>
              <a:gd name="connsiteY557" fmla="*/ 523875 h 1850707"/>
              <a:gd name="connsiteX558" fmla="*/ 314325 w 1849755"/>
              <a:gd name="connsiteY558" fmla="*/ 520065 h 1850707"/>
              <a:gd name="connsiteX559" fmla="*/ 320992 w 1849755"/>
              <a:gd name="connsiteY559" fmla="*/ 514350 h 1850707"/>
              <a:gd name="connsiteX560" fmla="*/ 326707 w 1849755"/>
              <a:gd name="connsiteY560" fmla="*/ 518160 h 1850707"/>
              <a:gd name="connsiteX561" fmla="*/ 296227 w 1849755"/>
              <a:gd name="connsiteY561" fmla="*/ 561022 h 1850707"/>
              <a:gd name="connsiteX562" fmla="*/ 290512 w 1849755"/>
              <a:gd name="connsiteY562" fmla="*/ 557212 h 1850707"/>
              <a:gd name="connsiteX563" fmla="*/ 294322 w 1849755"/>
              <a:gd name="connsiteY563" fmla="*/ 550545 h 1850707"/>
              <a:gd name="connsiteX564" fmla="*/ 296227 w 1849755"/>
              <a:gd name="connsiteY564" fmla="*/ 542925 h 1850707"/>
              <a:gd name="connsiteX565" fmla="*/ 292417 w 1849755"/>
              <a:gd name="connsiteY565" fmla="*/ 534352 h 1850707"/>
              <a:gd name="connsiteX566" fmla="*/ 279082 w 1849755"/>
              <a:gd name="connsiteY566" fmla="*/ 523875 h 1850707"/>
              <a:gd name="connsiteX567" fmla="*/ 232410 w 1849755"/>
              <a:gd name="connsiteY567" fmla="*/ 490537 h 1850707"/>
              <a:gd name="connsiteX568" fmla="*/ 224790 w 1849755"/>
              <a:gd name="connsiteY568" fmla="*/ 486727 h 1850707"/>
              <a:gd name="connsiteX569" fmla="*/ 217170 w 1849755"/>
              <a:gd name="connsiteY569" fmla="*/ 485775 h 1850707"/>
              <a:gd name="connsiteX570" fmla="*/ 209550 w 1849755"/>
              <a:gd name="connsiteY570" fmla="*/ 488632 h 1850707"/>
              <a:gd name="connsiteX571" fmla="*/ 201930 w 1849755"/>
              <a:gd name="connsiteY571" fmla="*/ 494347 h 1850707"/>
              <a:gd name="connsiteX572" fmla="*/ 196215 w 1849755"/>
              <a:gd name="connsiteY572" fmla="*/ 490537 h 1850707"/>
              <a:gd name="connsiteX573" fmla="*/ 222885 w 1849755"/>
              <a:gd name="connsiteY573" fmla="*/ 453390 h 1850707"/>
              <a:gd name="connsiteX574" fmla="*/ 328612 w 1849755"/>
              <a:gd name="connsiteY574" fmla="*/ 447675 h 1850707"/>
              <a:gd name="connsiteX575" fmla="*/ 290512 w 1849755"/>
              <a:gd name="connsiteY575" fmla="*/ 421005 h 1850707"/>
              <a:gd name="connsiteX576" fmla="*/ 276225 w 1849755"/>
              <a:gd name="connsiteY576" fmla="*/ 412432 h 1850707"/>
              <a:gd name="connsiteX577" fmla="*/ 266700 w 1849755"/>
              <a:gd name="connsiteY577" fmla="*/ 411480 h 1850707"/>
              <a:gd name="connsiteX578" fmla="*/ 260032 w 1849755"/>
              <a:gd name="connsiteY578" fmla="*/ 415290 h 1850707"/>
              <a:gd name="connsiteX579" fmla="*/ 253365 w 1849755"/>
              <a:gd name="connsiteY579" fmla="*/ 420052 h 1850707"/>
              <a:gd name="connsiteX580" fmla="*/ 247650 w 1849755"/>
              <a:gd name="connsiteY580" fmla="*/ 415290 h 1850707"/>
              <a:gd name="connsiteX581" fmla="*/ 925830 w 1849755"/>
              <a:gd name="connsiteY581" fmla="*/ 296228 h 1850707"/>
              <a:gd name="connsiteX582" fmla="*/ 1555433 w 1849755"/>
              <a:gd name="connsiteY582" fmla="*/ 925830 h 1850707"/>
              <a:gd name="connsiteX583" fmla="*/ 925830 w 1849755"/>
              <a:gd name="connsiteY583" fmla="*/ 1555433 h 1850707"/>
              <a:gd name="connsiteX584" fmla="*/ 296228 w 1849755"/>
              <a:gd name="connsiteY584" fmla="*/ 925830 h 1850707"/>
              <a:gd name="connsiteX585" fmla="*/ 925830 w 1849755"/>
              <a:gd name="connsiteY585" fmla="*/ 296228 h 1850707"/>
              <a:gd name="connsiteX586" fmla="*/ 925830 w 1849755"/>
              <a:gd name="connsiteY586" fmla="*/ 261937 h 1850707"/>
              <a:gd name="connsiteX587" fmla="*/ 667702 w 1849755"/>
              <a:gd name="connsiteY587" fmla="*/ 314325 h 1850707"/>
              <a:gd name="connsiteX588" fmla="*/ 456247 w 1849755"/>
              <a:gd name="connsiteY588" fmla="*/ 456247 h 1850707"/>
              <a:gd name="connsiteX589" fmla="*/ 314325 w 1849755"/>
              <a:gd name="connsiteY589" fmla="*/ 667702 h 1850707"/>
              <a:gd name="connsiteX590" fmla="*/ 261937 w 1849755"/>
              <a:gd name="connsiteY590" fmla="*/ 925830 h 1850707"/>
              <a:gd name="connsiteX591" fmla="*/ 314325 w 1849755"/>
              <a:gd name="connsiteY591" fmla="*/ 1183957 h 1850707"/>
              <a:gd name="connsiteX592" fmla="*/ 456247 w 1849755"/>
              <a:gd name="connsiteY592" fmla="*/ 1395412 h 1850707"/>
              <a:gd name="connsiteX593" fmla="*/ 667702 w 1849755"/>
              <a:gd name="connsiteY593" fmla="*/ 1537335 h 1850707"/>
              <a:gd name="connsiteX594" fmla="*/ 925830 w 1849755"/>
              <a:gd name="connsiteY594" fmla="*/ 1589722 h 1850707"/>
              <a:gd name="connsiteX595" fmla="*/ 1183957 w 1849755"/>
              <a:gd name="connsiteY595" fmla="*/ 1537335 h 1850707"/>
              <a:gd name="connsiteX596" fmla="*/ 1395412 w 1849755"/>
              <a:gd name="connsiteY596" fmla="*/ 1395412 h 1850707"/>
              <a:gd name="connsiteX597" fmla="*/ 1537335 w 1849755"/>
              <a:gd name="connsiteY597" fmla="*/ 1183957 h 1850707"/>
              <a:gd name="connsiteX598" fmla="*/ 1589722 w 1849755"/>
              <a:gd name="connsiteY598" fmla="*/ 925830 h 1850707"/>
              <a:gd name="connsiteX599" fmla="*/ 1537335 w 1849755"/>
              <a:gd name="connsiteY599" fmla="*/ 667702 h 1850707"/>
              <a:gd name="connsiteX600" fmla="*/ 1395412 w 1849755"/>
              <a:gd name="connsiteY600" fmla="*/ 456247 h 1850707"/>
              <a:gd name="connsiteX601" fmla="*/ 1183957 w 1849755"/>
              <a:gd name="connsiteY601" fmla="*/ 314325 h 1850707"/>
              <a:gd name="connsiteX602" fmla="*/ 925830 w 1849755"/>
              <a:gd name="connsiteY602" fmla="*/ 261937 h 1850707"/>
              <a:gd name="connsiteX603" fmla="*/ 1454467 w 1849755"/>
              <a:gd name="connsiteY603" fmla="*/ 259080 h 1850707"/>
              <a:gd name="connsiteX604" fmla="*/ 1534477 w 1849755"/>
              <a:gd name="connsiteY604" fmla="*/ 331470 h 1850707"/>
              <a:gd name="connsiteX605" fmla="*/ 1514475 w 1849755"/>
              <a:gd name="connsiteY605" fmla="*/ 356235 h 1850707"/>
              <a:gd name="connsiteX606" fmla="*/ 1509712 w 1849755"/>
              <a:gd name="connsiteY606" fmla="*/ 351472 h 1850707"/>
              <a:gd name="connsiteX607" fmla="*/ 1512570 w 1849755"/>
              <a:gd name="connsiteY607" fmla="*/ 335280 h 1850707"/>
              <a:gd name="connsiteX608" fmla="*/ 1509712 w 1849755"/>
              <a:gd name="connsiteY608" fmla="*/ 320992 h 1850707"/>
              <a:gd name="connsiteX609" fmla="*/ 1504950 w 1849755"/>
              <a:gd name="connsiteY609" fmla="*/ 315277 h 1850707"/>
              <a:gd name="connsiteX610" fmla="*/ 1499235 w 1849755"/>
              <a:gd name="connsiteY610" fmla="*/ 309562 h 1850707"/>
              <a:gd name="connsiteX611" fmla="*/ 1485900 w 1849755"/>
              <a:gd name="connsiteY611" fmla="*/ 298132 h 1850707"/>
              <a:gd name="connsiteX612" fmla="*/ 1454467 w 1849755"/>
              <a:gd name="connsiteY612" fmla="*/ 332422 h 1850707"/>
              <a:gd name="connsiteX613" fmla="*/ 1463992 w 1849755"/>
              <a:gd name="connsiteY613" fmla="*/ 340995 h 1850707"/>
              <a:gd name="connsiteX614" fmla="*/ 1470660 w 1849755"/>
              <a:gd name="connsiteY614" fmla="*/ 345757 h 1850707"/>
              <a:gd name="connsiteX615" fmla="*/ 1479232 w 1849755"/>
              <a:gd name="connsiteY615" fmla="*/ 347662 h 1850707"/>
              <a:gd name="connsiteX616" fmla="*/ 1486852 w 1849755"/>
              <a:gd name="connsiteY616" fmla="*/ 344805 h 1850707"/>
              <a:gd name="connsiteX617" fmla="*/ 1494472 w 1849755"/>
              <a:gd name="connsiteY617" fmla="*/ 340042 h 1850707"/>
              <a:gd name="connsiteX618" fmla="*/ 1499235 w 1849755"/>
              <a:gd name="connsiteY618" fmla="*/ 344805 h 1850707"/>
              <a:gd name="connsiteX619" fmla="*/ 1464945 w 1849755"/>
              <a:gd name="connsiteY619" fmla="*/ 381952 h 1850707"/>
              <a:gd name="connsiteX620" fmla="*/ 1460182 w 1849755"/>
              <a:gd name="connsiteY620" fmla="*/ 377190 h 1850707"/>
              <a:gd name="connsiteX621" fmla="*/ 1463992 w 1849755"/>
              <a:gd name="connsiteY621" fmla="*/ 368617 h 1850707"/>
              <a:gd name="connsiteX622" fmla="*/ 1465897 w 1849755"/>
              <a:gd name="connsiteY622" fmla="*/ 360045 h 1850707"/>
              <a:gd name="connsiteX623" fmla="*/ 1463992 w 1849755"/>
              <a:gd name="connsiteY623" fmla="*/ 352425 h 1850707"/>
              <a:gd name="connsiteX624" fmla="*/ 1458277 w 1849755"/>
              <a:gd name="connsiteY624" fmla="*/ 345757 h 1850707"/>
              <a:gd name="connsiteX625" fmla="*/ 1448752 w 1849755"/>
              <a:gd name="connsiteY625" fmla="*/ 337185 h 1850707"/>
              <a:gd name="connsiteX626" fmla="*/ 1424940 w 1849755"/>
              <a:gd name="connsiteY626" fmla="*/ 362902 h 1850707"/>
              <a:gd name="connsiteX627" fmla="*/ 1419225 w 1849755"/>
              <a:gd name="connsiteY627" fmla="*/ 369570 h 1850707"/>
              <a:gd name="connsiteX628" fmla="*/ 1418272 w 1849755"/>
              <a:gd name="connsiteY628" fmla="*/ 375285 h 1850707"/>
              <a:gd name="connsiteX629" fmla="*/ 1421130 w 1849755"/>
              <a:gd name="connsiteY629" fmla="*/ 381000 h 1850707"/>
              <a:gd name="connsiteX630" fmla="*/ 1428750 w 1849755"/>
              <a:gd name="connsiteY630" fmla="*/ 388620 h 1850707"/>
              <a:gd name="connsiteX631" fmla="*/ 1434465 w 1849755"/>
              <a:gd name="connsiteY631" fmla="*/ 393382 h 1850707"/>
              <a:gd name="connsiteX632" fmla="*/ 1440180 w 1849755"/>
              <a:gd name="connsiteY632" fmla="*/ 398145 h 1850707"/>
              <a:gd name="connsiteX633" fmla="*/ 1445895 w 1849755"/>
              <a:gd name="connsiteY633" fmla="*/ 401955 h 1850707"/>
              <a:gd name="connsiteX634" fmla="*/ 1450657 w 1849755"/>
              <a:gd name="connsiteY634" fmla="*/ 402907 h 1850707"/>
              <a:gd name="connsiteX635" fmla="*/ 1465897 w 1849755"/>
              <a:gd name="connsiteY635" fmla="*/ 400050 h 1850707"/>
              <a:gd name="connsiteX636" fmla="*/ 1479232 w 1849755"/>
              <a:gd name="connsiteY636" fmla="*/ 395287 h 1850707"/>
              <a:gd name="connsiteX637" fmla="*/ 1483995 w 1849755"/>
              <a:gd name="connsiteY637" fmla="*/ 399097 h 1850707"/>
              <a:gd name="connsiteX638" fmla="*/ 1456372 w 1849755"/>
              <a:gd name="connsiteY638" fmla="*/ 425767 h 1850707"/>
              <a:gd name="connsiteX639" fmla="*/ 1371600 w 1849755"/>
              <a:gd name="connsiteY639" fmla="*/ 348615 h 1850707"/>
              <a:gd name="connsiteX640" fmla="*/ 1376362 w 1849755"/>
              <a:gd name="connsiteY640" fmla="*/ 343852 h 1850707"/>
              <a:gd name="connsiteX641" fmla="*/ 1382077 w 1849755"/>
              <a:gd name="connsiteY641" fmla="*/ 347662 h 1850707"/>
              <a:gd name="connsiteX642" fmla="*/ 1386840 w 1849755"/>
              <a:gd name="connsiteY642" fmla="*/ 350520 h 1850707"/>
              <a:gd name="connsiteX643" fmla="*/ 1392555 w 1849755"/>
              <a:gd name="connsiteY643" fmla="*/ 351472 h 1850707"/>
              <a:gd name="connsiteX644" fmla="*/ 1397317 w 1849755"/>
              <a:gd name="connsiteY644" fmla="*/ 348615 h 1850707"/>
              <a:gd name="connsiteX645" fmla="*/ 1455420 w 1849755"/>
              <a:gd name="connsiteY645" fmla="*/ 284797 h 1850707"/>
              <a:gd name="connsiteX646" fmla="*/ 1458277 w 1849755"/>
              <a:gd name="connsiteY646" fmla="*/ 280035 h 1850707"/>
              <a:gd name="connsiteX647" fmla="*/ 1457325 w 1849755"/>
              <a:gd name="connsiteY647" fmla="*/ 274320 h 1850707"/>
              <a:gd name="connsiteX648" fmla="*/ 1453515 w 1849755"/>
              <a:gd name="connsiteY648" fmla="*/ 268605 h 1850707"/>
              <a:gd name="connsiteX649" fmla="*/ 1449705 w 1849755"/>
              <a:gd name="connsiteY649" fmla="*/ 263842 h 1850707"/>
              <a:gd name="connsiteX650" fmla="*/ 925830 w 1849755"/>
              <a:gd name="connsiteY650" fmla="*/ 241935 h 1850707"/>
              <a:gd name="connsiteX651" fmla="*/ 1192530 w 1849755"/>
              <a:gd name="connsiteY651" fmla="*/ 295275 h 1850707"/>
              <a:gd name="connsiteX652" fmla="*/ 1409700 w 1849755"/>
              <a:gd name="connsiteY652" fmla="*/ 441960 h 1850707"/>
              <a:gd name="connsiteX653" fmla="*/ 1556385 w 1849755"/>
              <a:gd name="connsiteY653" fmla="*/ 659130 h 1850707"/>
              <a:gd name="connsiteX654" fmla="*/ 1610677 w 1849755"/>
              <a:gd name="connsiteY654" fmla="*/ 925830 h 1850707"/>
              <a:gd name="connsiteX655" fmla="*/ 1556385 w 1849755"/>
              <a:gd name="connsiteY655" fmla="*/ 1192530 h 1850707"/>
              <a:gd name="connsiteX656" fmla="*/ 1409700 w 1849755"/>
              <a:gd name="connsiteY656" fmla="*/ 1409700 h 1850707"/>
              <a:gd name="connsiteX657" fmla="*/ 1192530 w 1849755"/>
              <a:gd name="connsiteY657" fmla="*/ 1556385 h 1850707"/>
              <a:gd name="connsiteX658" fmla="*/ 925830 w 1849755"/>
              <a:gd name="connsiteY658" fmla="*/ 1610677 h 1850707"/>
              <a:gd name="connsiteX659" fmla="*/ 659130 w 1849755"/>
              <a:gd name="connsiteY659" fmla="*/ 1556385 h 1850707"/>
              <a:gd name="connsiteX660" fmla="*/ 441960 w 1849755"/>
              <a:gd name="connsiteY660" fmla="*/ 1409700 h 1850707"/>
              <a:gd name="connsiteX661" fmla="*/ 295275 w 1849755"/>
              <a:gd name="connsiteY661" fmla="*/ 1192530 h 1850707"/>
              <a:gd name="connsiteX662" fmla="*/ 241935 w 1849755"/>
              <a:gd name="connsiteY662" fmla="*/ 925830 h 1850707"/>
              <a:gd name="connsiteX663" fmla="*/ 295275 w 1849755"/>
              <a:gd name="connsiteY663" fmla="*/ 659130 h 1850707"/>
              <a:gd name="connsiteX664" fmla="*/ 441960 w 1849755"/>
              <a:gd name="connsiteY664" fmla="*/ 441960 h 1850707"/>
              <a:gd name="connsiteX665" fmla="*/ 659130 w 1849755"/>
              <a:gd name="connsiteY665" fmla="*/ 295275 h 1850707"/>
              <a:gd name="connsiteX666" fmla="*/ 925830 w 1849755"/>
              <a:gd name="connsiteY666" fmla="*/ 241935 h 1850707"/>
              <a:gd name="connsiteX667" fmla="*/ 435292 w 1849755"/>
              <a:gd name="connsiteY667" fmla="*/ 233363 h 1850707"/>
              <a:gd name="connsiteX668" fmla="*/ 463867 w 1849755"/>
              <a:gd name="connsiteY668" fmla="*/ 267653 h 1850707"/>
              <a:gd name="connsiteX669" fmla="*/ 458152 w 1849755"/>
              <a:gd name="connsiteY669" fmla="*/ 272415 h 1850707"/>
              <a:gd name="connsiteX670" fmla="*/ 427672 w 1849755"/>
              <a:gd name="connsiteY670" fmla="*/ 259080 h 1850707"/>
              <a:gd name="connsiteX671" fmla="*/ 403860 w 1849755"/>
              <a:gd name="connsiteY671" fmla="*/ 265748 h 1850707"/>
              <a:gd name="connsiteX672" fmla="*/ 393382 w 1849755"/>
              <a:gd name="connsiteY672" fmla="*/ 293370 h 1850707"/>
              <a:gd name="connsiteX673" fmla="*/ 411480 w 1849755"/>
              <a:gd name="connsiteY673" fmla="*/ 329565 h 1850707"/>
              <a:gd name="connsiteX674" fmla="*/ 444817 w 1849755"/>
              <a:gd name="connsiteY674" fmla="*/ 357188 h 1850707"/>
              <a:gd name="connsiteX675" fmla="*/ 473392 w 1849755"/>
              <a:gd name="connsiteY675" fmla="*/ 353378 h 1850707"/>
              <a:gd name="connsiteX676" fmla="*/ 481965 w 1849755"/>
              <a:gd name="connsiteY676" fmla="*/ 342900 h 1850707"/>
              <a:gd name="connsiteX677" fmla="*/ 485775 w 1849755"/>
              <a:gd name="connsiteY677" fmla="*/ 333375 h 1850707"/>
              <a:gd name="connsiteX678" fmla="*/ 470535 w 1849755"/>
              <a:gd name="connsiteY678" fmla="*/ 314325 h 1850707"/>
              <a:gd name="connsiteX679" fmla="*/ 466725 w 1849755"/>
              <a:gd name="connsiteY679" fmla="*/ 311468 h 1850707"/>
              <a:gd name="connsiteX680" fmla="*/ 461010 w 1849755"/>
              <a:gd name="connsiteY680" fmla="*/ 311468 h 1850707"/>
              <a:gd name="connsiteX681" fmla="*/ 454342 w 1849755"/>
              <a:gd name="connsiteY681" fmla="*/ 314325 h 1850707"/>
              <a:gd name="connsiteX682" fmla="*/ 448627 w 1849755"/>
              <a:gd name="connsiteY682" fmla="*/ 317183 h 1850707"/>
              <a:gd name="connsiteX683" fmla="*/ 444817 w 1849755"/>
              <a:gd name="connsiteY683" fmla="*/ 312420 h 1850707"/>
              <a:gd name="connsiteX684" fmla="*/ 494347 w 1849755"/>
              <a:gd name="connsiteY684" fmla="*/ 272415 h 1850707"/>
              <a:gd name="connsiteX685" fmla="*/ 495300 w 1849755"/>
              <a:gd name="connsiteY685" fmla="*/ 276225 h 1850707"/>
              <a:gd name="connsiteX686" fmla="*/ 492442 w 1849755"/>
              <a:gd name="connsiteY686" fmla="*/ 280035 h 1850707"/>
              <a:gd name="connsiteX687" fmla="*/ 489585 w 1849755"/>
              <a:gd name="connsiteY687" fmla="*/ 283845 h 1850707"/>
              <a:gd name="connsiteX688" fmla="*/ 488632 w 1849755"/>
              <a:gd name="connsiteY688" fmla="*/ 289560 h 1850707"/>
              <a:gd name="connsiteX689" fmla="*/ 491490 w 1849755"/>
              <a:gd name="connsiteY689" fmla="*/ 294323 h 1850707"/>
              <a:gd name="connsiteX690" fmla="*/ 500062 w 1849755"/>
              <a:gd name="connsiteY690" fmla="*/ 305753 h 1850707"/>
              <a:gd name="connsiteX691" fmla="*/ 504825 w 1849755"/>
              <a:gd name="connsiteY691" fmla="*/ 311468 h 1850707"/>
              <a:gd name="connsiteX692" fmla="*/ 508635 w 1849755"/>
              <a:gd name="connsiteY692" fmla="*/ 316230 h 1850707"/>
              <a:gd name="connsiteX693" fmla="*/ 495300 w 1849755"/>
              <a:gd name="connsiteY693" fmla="*/ 340043 h 1850707"/>
              <a:gd name="connsiteX694" fmla="*/ 474345 w 1849755"/>
              <a:gd name="connsiteY694" fmla="*/ 362903 h 1850707"/>
              <a:gd name="connsiteX695" fmla="*/ 452437 w 1849755"/>
              <a:gd name="connsiteY695" fmla="*/ 375285 h 1850707"/>
              <a:gd name="connsiteX696" fmla="*/ 428625 w 1849755"/>
              <a:gd name="connsiteY696" fmla="*/ 378143 h 1850707"/>
              <a:gd name="connsiteX697" fmla="*/ 405765 w 1849755"/>
              <a:gd name="connsiteY697" fmla="*/ 371475 h 1850707"/>
              <a:gd name="connsiteX698" fmla="*/ 384810 w 1849755"/>
              <a:gd name="connsiteY698" fmla="*/ 353378 h 1850707"/>
              <a:gd name="connsiteX699" fmla="*/ 372427 w 1849755"/>
              <a:gd name="connsiteY699" fmla="*/ 329565 h 1850707"/>
              <a:gd name="connsiteX700" fmla="*/ 369570 w 1849755"/>
              <a:gd name="connsiteY700" fmla="*/ 304800 h 1850707"/>
              <a:gd name="connsiteX701" fmla="*/ 378142 w 1849755"/>
              <a:gd name="connsiteY701" fmla="*/ 280988 h 1850707"/>
              <a:gd name="connsiteX702" fmla="*/ 397192 w 1849755"/>
              <a:gd name="connsiteY702" fmla="*/ 260033 h 1850707"/>
              <a:gd name="connsiteX703" fmla="*/ 413385 w 1849755"/>
              <a:gd name="connsiteY703" fmla="*/ 249555 h 1850707"/>
              <a:gd name="connsiteX704" fmla="*/ 428625 w 1849755"/>
              <a:gd name="connsiteY704" fmla="*/ 244793 h 1850707"/>
              <a:gd name="connsiteX705" fmla="*/ 429577 w 1849755"/>
              <a:gd name="connsiteY705" fmla="*/ 238125 h 1850707"/>
              <a:gd name="connsiteX706" fmla="*/ 1258252 w 1849755"/>
              <a:gd name="connsiteY706" fmla="*/ 140970 h 1850707"/>
              <a:gd name="connsiteX707" fmla="*/ 1316355 w 1849755"/>
              <a:gd name="connsiteY707" fmla="*/ 172402 h 1850707"/>
              <a:gd name="connsiteX708" fmla="*/ 1313497 w 1849755"/>
              <a:gd name="connsiteY708" fmla="*/ 178117 h 1850707"/>
              <a:gd name="connsiteX709" fmla="*/ 1301115 w 1849755"/>
              <a:gd name="connsiteY709" fmla="*/ 174307 h 1850707"/>
              <a:gd name="connsiteX710" fmla="*/ 1296352 w 1849755"/>
              <a:gd name="connsiteY710" fmla="*/ 175260 h 1850707"/>
              <a:gd name="connsiteX711" fmla="*/ 1295400 w 1849755"/>
              <a:gd name="connsiteY711" fmla="*/ 177165 h 1850707"/>
              <a:gd name="connsiteX712" fmla="*/ 1294447 w 1849755"/>
              <a:gd name="connsiteY712" fmla="*/ 180022 h 1850707"/>
              <a:gd name="connsiteX713" fmla="*/ 1291590 w 1849755"/>
              <a:gd name="connsiteY713" fmla="*/ 206692 h 1850707"/>
              <a:gd name="connsiteX714" fmla="*/ 1285875 w 1849755"/>
              <a:gd name="connsiteY714" fmla="*/ 263842 h 1850707"/>
              <a:gd name="connsiteX715" fmla="*/ 1316355 w 1849755"/>
              <a:gd name="connsiteY715" fmla="*/ 238125 h 1850707"/>
              <a:gd name="connsiteX716" fmla="*/ 1337310 w 1849755"/>
              <a:gd name="connsiteY716" fmla="*/ 220027 h 1850707"/>
              <a:gd name="connsiteX717" fmla="*/ 1344930 w 1849755"/>
              <a:gd name="connsiteY717" fmla="*/ 212407 h 1850707"/>
              <a:gd name="connsiteX718" fmla="*/ 1349692 w 1849755"/>
              <a:gd name="connsiteY718" fmla="*/ 206692 h 1850707"/>
              <a:gd name="connsiteX719" fmla="*/ 1347787 w 1849755"/>
              <a:gd name="connsiteY719" fmla="*/ 200977 h 1850707"/>
              <a:gd name="connsiteX720" fmla="*/ 1336357 w 1849755"/>
              <a:gd name="connsiteY720" fmla="*/ 191452 h 1850707"/>
              <a:gd name="connsiteX721" fmla="*/ 1339215 w 1849755"/>
              <a:gd name="connsiteY721" fmla="*/ 185737 h 1850707"/>
              <a:gd name="connsiteX722" fmla="*/ 1383030 w 1849755"/>
              <a:gd name="connsiteY722" fmla="*/ 208597 h 1850707"/>
              <a:gd name="connsiteX723" fmla="*/ 1381125 w 1849755"/>
              <a:gd name="connsiteY723" fmla="*/ 214312 h 1850707"/>
              <a:gd name="connsiteX724" fmla="*/ 1375410 w 1849755"/>
              <a:gd name="connsiteY724" fmla="*/ 212407 h 1850707"/>
              <a:gd name="connsiteX725" fmla="*/ 1369695 w 1849755"/>
              <a:gd name="connsiteY725" fmla="*/ 212407 h 1850707"/>
              <a:gd name="connsiteX726" fmla="*/ 1362075 w 1849755"/>
              <a:gd name="connsiteY726" fmla="*/ 213360 h 1850707"/>
              <a:gd name="connsiteX727" fmla="*/ 1355407 w 1849755"/>
              <a:gd name="connsiteY727" fmla="*/ 217170 h 1850707"/>
              <a:gd name="connsiteX728" fmla="*/ 1341120 w 1849755"/>
              <a:gd name="connsiteY728" fmla="*/ 228600 h 1850707"/>
              <a:gd name="connsiteX729" fmla="*/ 1319212 w 1849755"/>
              <a:gd name="connsiteY729" fmla="*/ 246697 h 1850707"/>
              <a:gd name="connsiteX730" fmla="*/ 1295400 w 1849755"/>
              <a:gd name="connsiteY730" fmla="*/ 266700 h 1850707"/>
              <a:gd name="connsiteX731" fmla="*/ 1270635 w 1849755"/>
              <a:gd name="connsiteY731" fmla="*/ 287655 h 1850707"/>
              <a:gd name="connsiteX732" fmla="*/ 1255395 w 1849755"/>
              <a:gd name="connsiteY732" fmla="*/ 280035 h 1850707"/>
              <a:gd name="connsiteX733" fmla="*/ 1262062 w 1849755"/>
              <a:gd name="connsiteY733" fmla="*/ 215265 h 1850707"/>
              <a:gd name="connsiteX734" fmla="*/ 1266825 w 1849755"/>
              <a:gd name="connsiteY734" fmla="*/ 169545 h 1850707"/>
              <a:gd name="connsiteX735" fmla="*/ 1266825 w 1849755"/>
              <a:gd name="connsiteY735" fmla="*/ 161925 h 1850707"/>
              <a:gd name="connsiteX736" fmla="*/ 1263967 w 1849755"/>
              <a:gd name="connsiteY736" fmla="*/ 155257 h 1850707"/>
              <a:gd name="connsiteX737" fmla="*/ 1260157 w 1849755"/>
              <a:gd name="connsiteY737" fmla="*/ 150495 h 1850707"/>
              <a:gd name="connsiteX738" fmla="*/ 1255395 w 1849755"/>
              <a:gd name="connsiteY738" fmla="*/ 146685 h 1850707"/>
              <a:gd name="connsiteX739" fmla="*/ 1105853 w 1849755"/>
              <a:gd name="connsiteY739" fmla="*/ 95250 h 1850707"/>
              <a:gd name="connsiteX740" fmla="*/ 1171575 w 1849755"/>
              <a:gd name="connsiteY740" fmla="*/ 112395 h 1850707"/>
              <a:gd name="connsiteX741" fmla="*/ 1169670 w 1849755"/>
              <a:gd name="connsiteY741" fmla="*/ 119062 h 1850707"/>
              <a:gd name="connsiteX742" fmla="*/ 1163003 w 1849755"/>
              <a:gd name="connsiteY742" fmla="*/ 118110 h 1850707"/>
              <a:gd name="connsiteX743" fmla="*/ 1156335 w 1849755"/>
              <a:gd name="connsiteY743" fmla="*/ 118110 h 1850707"/>
              <a:gd name="connsiteX744" fmla="*/ 1151573 w 1849755"/>
              <a:gd name="connsiteY744" fmla="*/ 120015 h 1850707"/>
              <a:gd name="connsiteX745" fmla="*/ 1148715 w 1849755"/>
              <a:gd name="connsiteY745" fmla="*/ 124777 h 1850707"/>
              <a:gd name="connsiteX746" fmla="*/ 1126808 w 1849755"/>
              <a:gd name="connsiteY746" fmla="*/ 208597 h 1850707"/>
              <a:gd name="connsiteX747" fmla="*/ 1126808 w 1849755"/>
              <a:gd name="connsiteY747" fmla="*/ 214312 h 1850707"/>
              <a:gd name="connsiteX748" fmla="*/ 1130618 w 1849755"/>
              <a:gd name="connsiteY748" fmla="*/ 219075 h 1850707"/>
              <a:gd name="connsiteX749" fmla="*/ 1136333 w 1849755"/>
              <a:gd name="connsiteY749" fmla="*/ 221932 h 1850707"/>
              <a:gd name="connsiteX750" fmla="*/ 1143000 w 1849755"/>
              <a:gd name="connsiteY750" fmla="*/ 224790 h 1850707"/>
              <a:gd name="connsiteX751" fmla="*/ 1141095 w 1849755"/>
              <a:gd name="connsiteY751" fmla="*/ 230505 h 1850707"/>
              <a:gd name="connsiteX752" fmla="*/ 1075373 w 1849755"/>
              <a:gd name="connsiteY752" fmla="*/ 213360 h 1850707"/>
              <a:gd name="connsiteX753" fmla="*/ 1077278 w 1849755"/>
              <a:gd name="connsiteY753" fmla="*/ 206692 h 1850707"/>
              <a:gd name="connsiteX754" fmla="*/ 1083945 w 1849755"/>
              <a:gd name="connsiteY754" fmla="*/ 207645 h 1850707"/>
              <a:gd name="connsiteX755" fmla="*/ 1090613 w 1849755"/>
              <a:gd name="connsiteY755" fmla="*/ 208597 h 1850707"/>
              <a:gd name="connsiteX756" fmla="*/ 1095375 w 1849755"/>
              <a:gd name="connsiteY756" fmla="*/ 206692 h 1850707"/>
              <a:gd name="connsiteX757" fmla="*/ 1098233 w 1849755"/>
              <a:gd name="connsiteY757" fmla="*/ 201930 h 1850707"/>
              <a:gd name="connsiteX758" fmla="*/ 1120140 w 1849755"/>
              <a:gd name="connsiteY758" fmla="*/ 118110 h 1850707"/>
              <a:gd name="connsiteX759" fmla="*/ 1120140 w 1849755"/>
              <a:gd name="connsiteY759" fmla="*/ 112395 h 1850707"/>
              <a:gd name="connsiteX760" fmla="*/ 1116330 w 1849755"/>
              <a:gd name="connsiteY760" fmla="*/ 107632 h 1850707"/>
              <a:gd name="connsiteX761" fmla="*/ 1110615 w 1849755"/>
              <a:gd name="connsiteY761" fmla="*/ 104775 h 1850707"/>
              <a:gd name="connsiteX762" fmla="*/ 1103948 w 1849755"/>
              <a:gd name="connsiteY762" fmla="*/ 101917 h 1850707"/>
              <a:gd name="connsiteX763" fmla="*/ 777240 w 1849755"/>
              <a:gd name="connsiteY763" fmla="*/ 88583 h 1850707"/>
              <a:gd name="connsiteX764" fmla="*/ 779145 w 1849755"/>
              <a:gd name="connsiteY764" fmla="*/ 93345 h 1850707"/>
              <a:gd name="connsiteX765" fmla="*/ 772477 w 1849755"/>
              <a:gd name="connsiteY765" fmla="*/ 96203 h 1850707"/>
              <a:gd name="connsiteX766" fmla="*/ 765810 w 1849755"/>
              <a:gd name="connsiteY766" fmla="*/ 100965 h 1850707"/>
              <a:gd name="connsiteX767" fmla="*/ 762952 w 1849755"/>
              <a:gd name="connsiteY767" fmla="*/ 109538 h 1850707"/>
              <a:gd name="connsiteX768" fmla="*/ 765810 w 1849755"/>
              <a:gd name="connsiteY768" fmla="*/ 125730 h 1850707"/>
              <a:gd name="connsiteX769" fmla="*/ 777240 w 1849755"/>
              <a:gd name="connsiteY769" fmla="*/ 169545 h 1850707"/>
              <a:gd name="connsiteX770" fmla="*/ 772477 w 1849755"/>
              <a:gd name="connsiteY770" fmla="*/ 203835 h 1850707"/>
              <a:gd name="connsiteX771" fmla="*/ 741045 w 1849755"/>
              <a:gd name="connsiteY771" fmla="*/ 224790 h 1850707"/>
              <a:gd name="connsiteX772" fmla="*/ 699135 w 1849755"/>
              <a:gd name="connsiteY772" fmla="*/ 223838 h 1850707"/>
              <a:gd name="connsiteX773" fmla="*/ 677227 w 1849755"/>
              <a:gd name="connsiteY773" fmla="*/ 196215 h 1850707"/>
              <a:gd name="connsiteX774" fmla="*/ 661035 w 1849755"/>
              <a:gd name="connsiteY774" fmla="*/ 136208 h 1850707"/>
              <a:gd name="connsiteX775" fmla="*/ 658177 w 1849755"/>
              <a:gd name="connsiteY775" fmla="*/ 131445 h 1850707"/>
              <a:gd name="connsiteX776" fmla="*/ 653415 w 1849755"/>
              <a:gd name="connsiteY776" fmla="*/ 128588 h 1850707"/>
              <a:gd name="connsiteX777" fmla="*/ 647700 w 1849755"/>
              <a:gd name="connsiteY777" fmla="*/ 128588 h 1850707"/>
              <a:gd name="connsiteX778" fmla="*/ 641985 w 1849755"/>
              <a:gd name="connsiteY778" fmla="*/ 129540 h 1850707"/>
              <a:gd name="connsiteX779" fmla="*/ 640080 w 1849755"/>
              <a:gd name="connsiteY779" fmla="*/ 123825 h 1850707"/>
              <a:gd name="connsiteX780" fmla="*/ 701992 w 1849755"/>
              <a:gd name="connsiteY780" fmla="*/ 107633 h 1850707"/>
              <a:gd name="connsiteX781" fmla="*/ 703897 w 1849755"/>
              <a:gd name="connsiteY781" fmla="*/ 114300 h 1850707"/>
              <a:gd name="connsiteX782" fmla="*/ 699135 w 1849755"/>
              <a:gd name="connsiteY782" fmla="*/ 116205 h 1850707"/>
              <a:gd name="connsiteX783" fmla="*/ 694372 w 1849755"/>
              <a:gd name="connsiteY783" fmla="*/ 119063 h 1850707"/>
              <a:gd name="connsiteX784" fmla="*/ 690562 w 1849755"/>
              <a:gd name="connsiteY784" fmla="*/ 123825 h 1850707"/>
              <a:gd name="connsiteX785" fmla="*/ 690562 w 1849755"/>
              <a:gd name="connsiteY785" fmla="*/ 129540 h 1850707"/>
              <a:gd name="connsiteX786" fmla="*/ 706755 w 1849755"/>
              <a:gd name="connsiteY786" fmla="*/ 188595 h 1850707"/>
              <a:gd name="connsiteX787" fmla="*/ 721042 w 1849755"/>
              <a:gd name="connsiteY787" fmla="*/ 212408 h 1850707"/>
              <a:gd name="connsiteX788" fmla="*/ 745807 w 1849755"/>
              <a:gd name="connsiteY788" fmla="*/ 214313 h 1850707"/>
              <a:gd name="connsiteX789" fmla="*/ 765810 w 1849755"/>
              <a:gd name="connsiteY789" fmla="*/ 199073 h 1850707"/>
              <a:gd name="connsiteX790" fmla="*/ 766762 w 1849755"/>
              <a:gd name="connsiteY790" fmla="*/ 171450 h 1850707"/>
              <a:gd name="connsiteX791" fmla="*/ 756285 w 1849755"/>
              <a:gd name="connsiteY791" fmla="*/ 131445 h 1850707"/>
              <a:gd name="connsiteX792" fmla="*/ 750570 w 1849755"/>
              <a:gd name="connsiteY792" fmla="*/ 116205 h 1850707"/>
              <a:gd name="connsiteX793" fmla="*/ 743902 w 1849755"/>
              <a:gd name="connsiteY793" fmla="*/ 109538 h 1850707"/>
              <a:gd name="connsiteX794" fmla="*/ 735330 w 1849755"/>
              <a:gd name="connsiteY794" fmla="*/ 108585 h 1850707"/>
              <a:gd name="connsiteX795" fmla="*/ 727710 w 1849755"/>
              <a:gd name="connsiteY795" fmla="*/ 108585 h 1850707"/>
              <a:gd name="connsiteX796" fmla="*/ 725805 w 1849755"/>
              <a:gd name="connsiteY796" fmla="*/ 101918 h 1850707"/>
              <a:gd name="connsiteX797" fmla="*/ 867728 w 1849755"/>
              <a:gd name="connsiteY797" fmla="*/ 76200 h 1850707"/>
              <a:gd name="connsiteX798" fmla="*/ 913448 w 1849755"/>
              <a:gd name="connsiteY798" fmla="*/ 77152 h 1850707"/>
              <a:gd name="connsiteX799" fmla="*/ 979170 w 1849755"/>
              <a:gd name="connsiteY799" fmla="*/ 160972 h 1850707"/>
              <a:gd name="connsiteX800" fmla="*/ 980123 w 1849755"/>
              <a:gd name="connsiteY800" fmla="*/ 114300 h 1850707"/>
              <a:gd name="connsiteX801" fmla="*/ 979170 w 1849755"/>
              <a:gd name="connsiteY801" fmla="*/ 98107 h 1850707"/>
              <a:gd name="connsiteX802" fmla="*/ 974408 w 1849755"/>
              <a:gd name="connsiteY802" fmla="*/ 90487 h 1850707"/>
              <a:gd name="connsiteX803" fmla="*/ 966788 w 1849755"/>
              <a:gd name="connsiteY803" fmla="*/ 86677 h 1850707"/>
              <a:gd name="connsiteX804" fmla="*/ 959168 w 1849755"/>
              <a:gd name="connsiteY804" fmla="*/ 84772 h 1850707"/>
              <a:gd name="connsiteX805" fmla="*/ 959168 w 1849755"/>
              <a:gd name="connsiteY805" fmla="*/ 78105 h 1850707"/>
              <a:gd name="connsiteX806" fmla="*/ 1011555 w 1849755"/>
              <a:gd name="connsiteY806" fmla="*/ 79057 h 1850707"/>
              <a:gd name="connsiteX807" fmla="*/ 1009650 w 1849755"/>
              <a:gd name="connsiteY807" fmla="*/ 84772 h 1850707"/>
              <a:gd name="connsiteX808" fmla="*/ 1002983 w 1849755"/>
              <a:gd name="connsiteY808" fmla="*/ 85725 h 1850707"/>
              <a:gd name="connsiteX809" fmla="*/ 995363 w 1849755"/>
              <a:gd name="connsiteY809" fmla="*/ 88582 h 1850707"/>
              <a:gd name="connsiteX810" fmla="*/ 990600 w 1849755"/>
              <a:gd name="connsiteY810" fmla="*/ 96202 h 1850707"/>
              <a:gd name="connsiteX811" fmla="*/ 988695 w 1849755"/>
              <a:gd name="connsiteY811" fmla="*/ 112395 h 1850707"/>
              <a:gd name="connsiteX812" fmla="*/ 987743 w 1849755"/>
              <a:gd name="connsiteY812" fmla="*/ 200025 h 1850707"/>
              <a:gd name="connsiteX813" fmla="*/ 972503 w 1849755"/>
              <a:gd name="connsiteY813" fmla="*/ 200025 h 1850707"/>
              <a:gd name="connsiteX814" fmla="*/ 898208 w 1849755"/>
              <a:gd name="connsiteY814" fmla="*/ 104775 h 1850707"/>
              <a:gd name="connsiteX815" fmla="*/ 897255 w 1849755"/>
              <a:gd name="connsiteY815" fmla="*/ 161925 h 1850707"/>
              <a:gd name="connsiteX816" fmla="*/ 898208 w 1849755"/>
              <a:gd name="connsiteY816" fmla="*/ 178117 h 1850707"/>
              <a:gd name="connsiteX817" fmla="*/ 902970 w 1849755"/>
              <a:gd name="connsiteY817" fmla="*/ 186690 h 1850707"/>
              <a:gd name="connsiteX818" fmla="*/ 910590 w 1849755"/>
              <a:gd name="connsiteY818" fmla="*/ 190500 h 1850707"/>
              <a:gd name="connsiteX819" fmla="*/ 918210 w 1849755"/>
              <a:gd name="connsiteY819" fmla="*/ 192405 h 1850707"/>
              <a:gd name="connsiteX820" fmla="*/ 918210 w 1849755"/>
              <a:gd name="connsiteY820" fmla="*/ 199072 h 1850707"/>
              <a:gd name="connsiteX821" fmla="*/ 865823 w 1849755"/>
              <a:gd name="connsiteY821" fmla="*/ 198120 h 1850707"/>
              <a:gd name="connsiteX822" fmla="*/ 865823 w 1849755"/>
              <a:gd name="connsiteY822" fmla="*/ 191452 h 1850707"/>
              <a:gd name="connsiteX823" fmla="*/ 873443 w 1849755"/>
              <a:gd name="connsiteY823" fmla="*/ 190500 h 1850707"/>
              <a:gd name="connsiteX824" fmla="*/ 881063 w 1849755"/>
              <a:gd name="connsiteY824" fmla="*/ 187642 h 1850707"/>
              <a:gd name="connsiteX825" fmla="*/ 885825 w 1849755"/>
              <a:gd name="connsiteY825" fmla="*/ 180022 h 1850707"/>
              <a:gd name="connsiteX826" fmla="*/ 886778 w 1849755"/>
              <a:gd name="connsiteY826" fmla="*/ 162877 h 1850707"/>
              <a:gd name="connsiteX827" fmla="*/ 887730 w 1849755"/>
              <a:gd name="connsiteY827" fmla="*/ 104775 h 1850707"/>
              <a:gd name="connsiteX828" fmla="*/ 886778 w 1849755"/>
              <a:gd name="connsiteY828" fmla="*/ 96202 h 1850707"/>
              <a:gd name="connsiteX829" fmla="*/ 882968 w 1849755"/>
              <a:gd name="connsiteY829" fmla="*/ 89535 h 1850707"/>
              <a:gd name="connsiteX830" fmla="*/ 876300 w 1849755"/>
              <a:gd name="connsiteY830" fmla="*/ 84772 h 1850707"/>
              <a:gd name="connsiteX831" fmla="*/ 867728 w 1849755"/>
              <a:gd name="connsiteY831" fmla="*/ 81915 h 1850707"/>
              <a:gd name="connsiteX832" fmla="*/ 925830 w 1849755"/>
              <a:gd name="connsiteY832" fmla="*/ 29527 h 1850707"/>
              <a:gd name="connsiteX833" fmla="*/ 577215 w 1849755"/>
              <a:gd name="connsiteY833" fmla="*/ 100012 h 1850707"/>
              <a:gd name="connsiteX834" fmla="*/ 292417 w 1849755"/>
              <a:gd name="connsiteY834" fmla="*/ 292417 h 1850707"/>
              <a:gd name="connsiteX835" fmla="*/ 100965 w 1849755"/>
              <a:gd name="connsiteY835" fmla="*/ 577215 h 1850707"/>
              <a:gd name="connsiteX836" fmla="*/ 30480 w 1849755"/>
              <a:gd name="connsiteY836" fmla="*/ 925830 h 1850707"/>
              <a:gd name="connsiteX837" fmla="*/ 100965 w 1849755"/>
              <a:gd name="connsiteY837" fmla="*/ 1274445 h 1850707"/>
              <a:gd name="connsiteX838" fmla="*/ 292417 w 1849755"/>
              <a:gd name="connsiteY838" fmla="*/ 1559242 h 1850707"/>
              <a:gd name="connsiteX839" fmla="*/ 577215 w 1849755"/>
              <a:gd name="connsiteY839" fmla="*/ 1750695 h 1850707"/>
              <a:gd name="connsiteX840" fmla="*/ 925830 w 1849755"/>
              <a:gd name="connsiteY840" fmla="*/ 1821180 h 1850707"/>
              <a:gd name="connsiteX841" fmla="*/ 1274445 w 1849755"/>
              <a:gd name="connsiteY841" fmla="*/ 1750695 h 1850707"/>
              <a:gd name="connsiteX842" fmla="*/ 1559242 w 1849755"/>
              <a:gd name="connsiteY842" fmla="*/ 1559242 h 1850707"/>
              <a:gd name="connsiteX843" fmla="*/ 1750695 w 1849755"/>
              <a:gd name="connsiteY843" fmla="*/ 1274445 h 1850707"/>
              <a:gd name="connsiteX844" fmla="*/ 1821180 w 1849755"/>
              <a:gd name="connsiteY844" fmla="*/ 925830 h 1850707"/>
              <a:gd name="connsiteX845" fmla="*/ 1750695 w 1849755"/>
              <a:gd name="connsiteY845" fmla="*/ 577215 h 1850707"/>
              <a:gd name="connsiteX846" fmla="*/ 1559242 w 1849755"/>
              <a:gd name="connsiteY846" fmla="*/ 292417 h 1850707"/>
              <a:gd name="connsiteX847" fmla="*/ 1274445 w 1849755"/>
              <a:gd name="connsiteY847" fmla="*/ 100012 h 1850707"/>
              <a:gd name="connsiteX848" fmla="*/ 925830 w 1849755"/>
              <a:gd name="connsiteY848" fmla="*/ 29527 h 1850707"/>
              <a:gd name="connsiteX849" fmla="*/ 925830 w 1849755"/>
              <a:gd name="connsiteY849" fmla="*/ 0 h 1850707"/>
              <a:gd name="connsiteX850" fmla="*/ 1285875 w 1849755"/>
              <a:gd name="connsiteY850" fmla="*/ 72390 h 1850707"/>
              <a:gd name="connsiteX851" fmla="*/ 1579245 w 1849755"/>
              <a:gd name="connsiteY851" fmla="*/ 271462 h 1850707"/>
              <a:gd name="connsiteX852" fmla="*/ 1777365 w 1849755"/>
              <a:gd name="connsiteY852" fmla="*/ 565785 h 1850707"/>
              <a:gd name="connsiteX853" fmla="*/ 1849755 w 1849755"/>
              <a:gd name="connsiteY853" fmla="*/ 925830 h 1850707"/>
              <a:gd name="connsiteX854" fmla="*/ 1777365 w 1849755"/>
              <a:gd name="connsiteY854" fmla="*/ 1285875 h 1850707"/>
              <a:gd name="connsiteX855" fmla="*/ 1579245 w 1849755"/>
              <a:gd name="connsiteY855" fmla="*/ 1580197 h 1850707"/>
              <a:gd name="connsiteX856" fmla="*/ 1284922 w 1849755"/>
              <a:gd name="connsiteY856" fmla="*/ 1778317 h 1850707"/>
              <a:gd name="connsiteX857" fmla="*/ 924877 w 1849755"/>
              <a:gd name="connsiteY857" fmla="*/ 1850707 h 1850707"/>
              <a:gd name="connsiteX858" fmla="*/ 564832 w 1849755"/>
              <a:gd name="connsiteY858" fmla="*/ 1778317 h 1850707"/>
              <a:gd name="connsiteX859" fmla="*/ 270510 w 1849755"/>
              <a:gd name="connsiteY859" fmla="*/ 1580197 h 1850707"/>
              <a:gd name="connsiteX860" fmla="*/ 72390 w 1849755"/>
              <a:gd name="connsiteY860" fmla="*/ 1285875 h 1850707"/>
              <a:gd name="connsiteX861" fmla="*/ 0 w 1849755"/>
              <a:gd name="connsiteY861" fmla="*/ 925830 h 1850707"/>
              <a:gd name="connsiteX862" fmla="*/ 73342 w 1849755"/>
              <a:gd name="connsiteY862" fmla="*/ 564832 h 1850707"/>
              <a:gd name="connsiteX863" fmla="*/ 271462 w 1849755"/>
              <a:gd name="connsiteY863" fmla="*/ 270510 h 1850707"/>
              <a:gd name="connsiteX864" fmla="*/ 565785 w 1849755"/>
              <a:gd name="connsiteY864" fmla="*/ 72390 h 1850707"/>
              <a:gd name="connsiteX865" fmla="*/ 925830 w 1849755"/>
              <a:gd name="connsiteY865" fmla="*/ 0 h 185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Lst>
            <a:rect l="l" t="t" r="r" b="b"/>
            <a:pathLst>
              <a:path w="1849755" h="1850707">
                <a:moveTo>
                  <a:pt x="807720" y="1710690"/>
                </a:moveTo>
                <a:cubicBezTo>
                  <a:pt x="797242" y="1716405"/>
                  <a:pt x="791527" y="1724025"/>
                  <a:pt x="789622" y="1733550"/>
                </a:cubicBezTo>
                <a:cubicBezTo>
                  <a:pt x="788670" y="1739265"/>
                  <a:pt x="789622" y="1744027"/>
                  <a:pt x="791527" y="1747837"/>
                </a:cubicBezTo>
                <a:cubicBezTo>
                  <a:pt x="795337" y="1756410"/>
                  <a:pt x="802957" y="1761172"/>
                  <a:pt x="812482" y="1763077"/>
                </a:cubicBezTo>
                <a:cubicBezTo>
                  <a:pt x="819150" y="1764030"/>
                  <a:pt x="824865" y="1762125"/>
                  <a:pt x="829627" y="1759267"/>
                </a:cubicBezTo>
                <a:cubicBezTo>
                  <a:pt x="834390" y="1755457"/>
                  <a:pt x="837247" y="1750695"/>
                  <a:pt x="838200" y="1744027"/>
                </a:cubicBezTo>
                <a:cubicBezTo>
                  <a:pt x="839152" y="1735455"/>
                  <a:pt x="836295" y="1727835"/>
                  <a:pt x="827722" y="1722120"/>
                </a:cubicBezTo>
                <a:cubicBezTo>
                  <a:pt x="822007" y="1718310"/>
                  <a:pt x="816292" y="1715452"/>
                  <a:pt x="810577" y="1711642"/>
                </a:cubicBezTo>
                <a:close/>
                <a:moveTo>
                  <a:pt x="1232535" y="1657350"/>
                </a:moveTo>
                <a:cubicBezTo>
                  <a:pt x="1225868" y="1666875"/>
                  <a:pt x="1224915" y="1677353"/>
                  <a:pt x="1229678" y="1685925"/>
                </a:cubicBezTo>
                <a:cubicBezTo>
                  <a:pt x="1231583" y="1691640"/>
                  <a:pt x="1235393" y="1695450"/>
                  <a:pt x="1238250" y="1697355"/>
                </a:cubicBezTo>
                <a:cubicBezTo>
                  <a:pt x="1246822" y="1703070"/>
                  <a:pt x="1254443" y="1703070"/>
                  <a:pt x="1263968" y="1699260"/>
                </a:cubicBezTo>
                <a:cubicBezTo>
                  <a:pt x="1269683" y="1696403"/>
                  <a:pt x="1274445" y="1692593"/>
                  <a:pt x="1276350" y="1686878"/>
                </a:cubicBezTo>
                <a:cubicBezTo>
                  <a:pt x="1278255" y="1682115"/>
                  <a:pt x="1278255" y="1676400"/>
                  <a:pt x="1275397" y="1670685"/>
                </a:cubicBezTo>
                <a:cubicBezTo>
                  <a:pt x="1271588" y="1663065"/>
                  <a:pt x="1264920" y="1658303"/>
                  <a:pt x="1255395" y="1657350"/>
                </a:cubicBezTo>
                <a:cubicBezTo>
                  <a:pt x="1248728" y="1657350"/>
                  <a:pt x="1242060" y="1657350"/>
                  <a:pt x="1235393" y="1657350"/>
                </a:cubicBezTo>
                <a:close/>
                <a:moveTo>
                  <a:pt x="1024890" y="1654493"/>
                </a:moveTo>
                <a:cubicBezTo>
                  <a:pt x="1017270" y="1655445"/>
                  <a:pt x="1012507" y="1660208"/>
                  <a:pt x="1010602" y="1667828"/>
                </a:cubicBezTo>
                <a:cubicBezTo>
                  <a:pt x="1009650" y="1671638"/>
                  <a:pt x="1009650" y="1677353"/>
                  <a:pt x="1010602" y="1683068"/>
                </a:cubicBezTo>
                <a:cubicBezTo>
                  <a:pt x="1011555" y="1692593"/>
                  <a:pt x="1015365" y="1699260"/>
                  <a:pt x="1019175" y="1704023"/>
                </a:cubicBezTo>
                <a:cubicBezTo>
                  <a:pt x="1022985" y="1707833"/>
                  <a:pt x="1028700" y="1709738"/>
                  <a:pt x="1035367" y="1708785"/>
                </a:cubicBezTo>
                <a:cubicBezTo>
                  <a:pt x="1042987" y="1707833"/>
                  <a:pt x="1048702" y="1704023"/>
                  <a:pt x="1049655" y="1697355"/>
                </a:cubicBezTo>
                <a:cubicBezTo>
                  <a:pt x="1049655" y="1693545"/>
                  <a:pt x="1049655" y="1688783"/>
                  <a:pt x="1049655" y="1684020"/>
                </a:cubicBezTo>
                <a:cubicBezTo>
                  <a:pt x="1047750" y="1672590"/>
                  <a:pt x="1044892" y="1664970"/>
                  <a:pt x="1041082" y="1660208"/>
                </a:cubicBezTo>
                <a:cubicBezTo>
                  <a:pt x="1036320" y="1655445"/>
                  <a:pt x="1031557" y="1653540"/>
                  <a:pt x="1024890" y="1654493"/>
                </a:cubicBezTo>
                <a:close/>
                <a:moveTo>
                  <a:pt x="827722" y="1653540"/>
                </a:moveTo>
                <a:cubicBezTo>
                  <a:pt x="822007" y="1652587"/>
                  <a:pt x="816292" y="1653540"/>
                  <a:pt x="812482" y="1656397"/>
                </a:cubicBezTo>
                <a:cubicBezTo>
                  <a:pt x="808672" y="1659255"/>
                  <a:pt x="806767" y="1663065"/>
                  <a:pt x="805815" y="1667827"/>
                </a:cubicBezTo>
                <a:cubicBezTo>
                  <a:pt x="804862" y="1672590"/>
                  <a:pt x="806767" y="1677352"/>
                  <a:pt x="810577" y="1681162"/>
                </a:cubicBezTo>
                <a:cubicBezTo>
                  <a:pt x="812482" y="1684020"/>
                  <a:pt x="816292" y="1685925"/>
                  <a:pt x="820102" y="1688782"/>
                </a:cubicBezTo>
                <a:cubicBezTo>
                  <a:pt x="822007" y="1689735"/>
                  <a:pt x="823912" y="1690687"/>
                  <a:pt x="826770" y="1692592"/>
                </a:cubicBezTo>
                <a:lnTo>
                  <a:pt x="831532" y="1695450"/>
                </a:lnTo>
                <a:cubicBezTo>
                  <a:pt x="840105" y="1692592"/>
                  <a:pt x="844867" y="1685925"/>
                  <a:pt x="846772" y="1676400"/>
                </a:cubicBezTo>
                <a:cubicBezTo>
                  <a:pt x="847725" y="1670685"/>
                  <a:pt x="845820" y="1665922"/>
                  <a:pt x="842962" y="1661160"/>
                </a:cubicBezTo>
                <a:cubicBezTo>
                  <a:pt x="839152" y="1657350"/>
                  <a:pt x="834390" y="1654492"/>
                  <a:pt x="827722" y="1653540"/>
                </a:cubicBezTo>
                <a:close/>
                <a:moveTo>
                  <a:pt x="831532" y="1644967"/>
                </a:moveTo>
                <a:cubicBezTo>
                  <a:pt x="842962" y="1646872"/>
                  <a:pt x="851535" y="1650682"/>
                  <a:pt x="858202" y="1656397"/>
                </a:cubicBezTo>
                <a:cubicBezTo>
                  <a:pt x="863917" y="1662112"/>
                  <a:pt x="865822" y="1668780"/>
                  <a:pt x="864870" y="1677352"/>
                </a:cubicBezTo>
                <a:cubicBezTo>
                  <a:pt x="862965" y="1687830"/>
                  <a:pt x="855345" y="1696402"/>
                  <a:pt x="842010" y="1701165"/>
                </a:cubicBezTo>
                <a:cubicBezTo>
                  <a:pt x="850582" y="1705927"/>
                  <a:pt x="857250" y="1711642"/>
                  <a:pt x="860107" y="1717357"/>
                </a:cubicBezTo>
                <a:cubicBezTo>
                  <a:pt x="862012" y="1722120"/>
                  <a:pt x="862965" y="1728787"/>
                  <a:pt x="862012" y="1736407"/>
                </a:cubicBezTo>
                <a:cubicBezTo>
                  <a:pt x="861060" y="1743075"/>
                  <a:pt x="859155" y="1749742"/>
                  <a:pt x="855345" y="1754505"/>
                </a:cubicBezTo>
                <a:cubicBezTo>
                  <a:pt x="848677" y="1764030"/>
                  <a:pt x="839152" y="1770697"/>
                  <a:pt x="825817" y="1772602"/>
                </a:cubicBezTo>
                <a:cubicBezTo>
                  <a:pt x="821055" y="1773555"/>
                  <a:pt x="814387" y="1773555"/>
                  <a:pt x="807720" y="1772602"/>
                </a:cubicBezTo>
                <a:cubicBezTo>
                  <a:pt x="792480" y="1770697"/>
                  <a:pt x="781050" y="1764030"/>
                  <a:pt x="774382" y="1752600"/>
                </a:cubicBezTo>
                <a:cubicBezTo>
                  <a:pt x="771525" y="1747837"/>
                  <a:pt x="770572" y="1741170"/>
                  <a:pt x="771525" y="1733550"/>
                </a:cubicBezTo>
                <a:cubicBezTo>
                  <a:pt x="772477" y="1724025"/>
                  <a:pt x="777240" y="1717357"/>
                  <a:pt x="784860" y="1712595"/>
                </a:cubicBezTo>
                <a:cubicBezTo>
                  <a:pt x="787717" y="1710690"/>
                  <a:pt x="792480" y="1708785"/>
                  <a:pt x="800100" y="1705927"/>
                </a:cubicBezTo>
                <a:cubicBezTo>
                  <a:pt x="787717" y="1697355"/>
                  <a:pt x="782002" y="1686877"/>
                  <a:pt x="783907" y="1674495"/>
                </a:cubicBezTo>
                <a:cubicBezTo>
                  <a:pt x="785812" y="1660207"/>
                  <a:pt x="794385" y="1650682"/>
                  <a:pt x="809625" y="1645920"/>
                </a:cubicBezTo>
                <a:cubicBezTo>
                  <a:pt x="816292" y="1644015"/>
                  <a:pt x="823912" y="1643062"/>
                  <a:pt x="831532" y="1644967"/>
                </a:cubicBezTo>
                <a:close/>
                <a:moveTo>
                  <a:pt x="1028700" y="1644015"/>
                </a:moveTo>
                <a:cubicBezTo>
                  <a:pt x="1046797" y="1641158"/>
                  <a:pt x="1061085" y="1646873"/>
                  <a:pt x="1070610" y="1661160"/>
                </a:cubicBezTo>
                <a:cubicBezTo>
                  <a:pt x="1072515" y="1667828"/>
                  <a:pt x="1075372" y="1677353"/>
                  <a:pt x="1077277" y="1689735"/>
                </a:cubicBezTo>
                <a:cubicBezTo>
                  <a:pt x="1079182" y="1705928"/>
                  <a:pt x="1078230" y="1719263"/>
                  <a:pt x="1073467" y="1730693"/>
                </a:cubicBezTo>
                <a:cubicBezTo>
                  <a:pt x="1068705" y="1743075"/>
                  <a:pt x="1060132" y="1752600"/>
                  <a:pt x="1050607" y="1761173"/>
                </a:cubicBezTo>
                <a:cubicBezTo>
                  <a:pt x="1040130" y="1769745"/>
                  <a:pt x="1027747" y="1774508"/>
                  <a:pt x="1014412" y="1776413"/>
                </a:cubicBezTo>
                <a:lnTo>
                  <a:pt x="1005840" y="1771650"/>
                </a:lnTo>
                <a:lnTo>
                  <a:pt x="1007745" y="1767840"/>
                </a:lnTo>
                <a:cubicBezTo>
                  <a:pt x="1009650" y="1767840"/>
                  <a:pt x="1012507" y="1767840"/>
                  <a:pt x="1015365" y="1767840"/>
                </a:cubicBezTo>
                <a:cubicBezTo>
                  <a:pt x="1025842" y="1765935"/>
                  <a:pt x="1034415" y="1761173"/>
                  <a:pt x="1042035" y="1753553"/>
                </a:cubicBezTo>
                <a:cubicBezTo>
                  <a:pt x="1044892" y="1750695"/>
                  <a:pt x="1046797" y="1745933"/>
                  <a:pt x="1049655" y="1741170"/>
                </a:cubicBezTo>
                <a:cubicBezTo>
                  <a:pt x="1052512" y="1733550"/>
                  <a:pt x="1054417" y="1722120"/>
                  <a:pt x="1054417" y="1706880"/>
                </a:cubicBezTo>
                <a:cubicBezTo>
                  <a:pt x="1045845" y="1716405"/>
                  <a:pt x="1040130" y="1722120"/>
                  <a:pt x="1039177" y="1722120"/>
                </a:cubicBezTo>
                <a:cubicBezTo>
                  <a:pt x="1035367" y="1724025"/>
                  <a:pt x="1030605" y="1725930"/>
                  <a:pt x="1024890" y="1725930"/>
                </a:cubicBezTo>
                <a:cubicBezTo>
                  <a:pt x="1015365" y="1726883"/>
                  <a:pt x="1007745" y="1724978"/>
                  <a:pt x="1002030" y="1720215"/>
                </a:cubicBezTo>
                <a:cubicBezTo>
                  <a:pt x="995362" y="1714500"/>
                  <a:pt x="990600" y="1705928"/>
                  <a:pt x="989647" y="1695450"/>
                </a:cubicBezTo>
                <a:cubicBezTo>
                  <a:pt x="986790" y="1677353"/>
                  <a:pt x="992505" y="1664018"/>
                  <a:pt x="1004887" y="1653540"/>
                </a:cubicBezTo>
                <a:cubicBezTo>
                  <a:pt x="1010602" y="1648778"/>
                  <a:pt x="1018222" y="1645920"/>
                  <a:pt x="1028700" y="1644015"/>
                </a:cubicBezTo>
                <a:close/>
                <a:moveTo>
                  <a:pt x="1236345" y="1598295"/>
                </a:moveTo>
                <a:cubicBezTo>
                  <a:pt x="1231583" y="1596390"/>
                  <a:pt x="1225868" y="1597343"/>
                  <a:pt x="1219200" y="1600200"/>
                </a:cubicBezTo>
                <a:cubicBezTo>
                  <a:pt x="1213485" y="1603058"/>
                  <a:pt x="1209675" y="1605915"/>
                  <a:pt x="1207770" y="1610678"/>
                </a:cubicBezTo>
                <a:cubicBezTo>
                  <a:pt x="1205865" y="1615440"/>
                  <a:pt x="1205865" y="1619250"/>
                  <a:pt x="1207770" y="1624013"/>
                </a:cubicBezTo>
                <a:cubicBezTo>
                  <a:pt x="1209675" y="1628775"/>
                  <a:pt x="1213485" y="1631633"/>
                  <a:pt x="1219200" y="1633538"/>
                </a:cubicBezTo>
                <a:cubicBezTo>
                  <a:pt x="1222058" y="1634490"/>
                  <a:pt x="1225868" y="1634490"/>
                  <a:pt x="1230630" y="1634490"/>
                </a:cubicBezTo>
                <a:cubicBezTo>
                  <a:pt x="1232535" y="1634490"/>
                  <a:pt x="1235393" y="1634490"/>
                  <a:pt x="1238250" y="1634490"/>
                </a:cubicBezTo>
                <a:lnTo>
                  <a:pt x="1243965" y="1634490"/>
                </a:lnTo>
                <a:cubicBezTo>
                  <a:pt x="1250633" y="1625918"/>
                  <a:pt x="1251585" y="1617345"/>
                  <a:pt x="1247775" y="1608773"/>
                </a:cubicBezTo>
                <a:cubicBezTo>
                  <a:pt x="1244918" y="1603058"/>
                  <a:pt x="1241108" y="1599248"/>
                  <a:pt x="1236345" y="1598295"/>
                </a:cubicBezTo>
                <a:close/>
                <a:moveTo>
                  <a:pt x="580073" y="1586865"/>
                </a:moveTo>
                <a:cubicBezTo>
                  <a:pt x="597218" y="1589722"/>
                  <a:pt x="617220" y="1591627"/>
                  <a:pt x="639128" y="1592580"/>
                </a:cubicBezTo>
                <a:lnTo>
                  <a:pt x="640080" y="1594485"/>
                </a:lnTo>
                <a:cubicBezTo>
                  <a:pt x="638175" y="1597342"/>
                  <a:pt x="636270" y="1602105"/>
                  <a:pt x="632460" y="1608772"/>
                </a:cubicBezTo>
                <a:cubicBezTo>
                  <a:pt x="631508" y="1610677"/>
                  <a:pt x="627698" y="1617345"/>
                  <a:pt x="622935" y="1627822"/>
                </a:cubicBezTo>
                <a:lnTo>
                  <a:pt x="607695" y="1660207"/>
                </a:lnTo>
                <a:cubicBezTo>
                  <a:pt x="597218" y="1684020"/>
                  <a:pt x="591503" y="1696402"/>
                  <a:pt x="591503" y="1698307"/>
                </a:cubicBezTo>
                <a:cubicBezTo>
                  <a:pt x="591503" y="1700212"/>
                  <a:pt x="591503" y="1701165"/>
                  <a:pt x="593408" y="1702117"/>
                </a:cubicBezTo>
                <a:cubicBezTo>
                  <a:pt x="595313" y="1704022"/>
                  <a:pt x="600075" y="1706880"/>
                  <a:pt x="608648" y="1710690"/>
                </a:cubicBezTo>
                <a:lnTo>
                  <a:pt x="609600" y="1711642"/>
                </a:lnTo>
                <a:lnTo>
                  <a:pt x="609600" y="1717357"/>
                </a:lnTo>
                <a:lnTo>
                  <a:pt x="608648" y="1718310"/>
                </a:lnTo>
                <a:cubicBezTo>
                  <a:pt x="601028" y="1714500"/>
                  <a:pt x="591503" y="1709737"/>
                  <a:pt x="580073" y="1704975"/>
                </a:cubicBezTo>
                <a:cubicBezTo>
                  <a:pt x="569595" y="1700212"/>
                  <a:pt x="557213" y="1695450"/>
                  <a:pt x="544830" y="1689735"/>
                </a:cubicBezTo>
                <a:lnTo>
                  <a:pt x="543878" y="1688782"/>
                </a:lnTo>
                <a:lnTo>
                  <a:pt x="545783" y="1684020"/>
                </a:lnTo>
                <a:lnTo>
                  <a:pt x="546735" y="1684020"/>
                </a:lnTo>
                <a:cubicBezTo>
                  <a:pt x="549593" y="1684972"/>
                  <a:pt x="552450" y="1685925"/>
                  <a:pt x="555308" y="1686877"/>
                </a:cubicBezTo>
                <a:cubicBezTo>
                  <a:pt x="560070" y="1688782"/>
                  <a:pt x="563880" y="1689735"/>
                  <a:pt x="564833" y="1689735"/>
                </a:cubicBezTo>
                <a:cubicBezTo>
                  <a:pt x="565785" y="1689735"/>
                  <a:pt x="567690" y="1688782"/>
                  <a:pt x="568643" y="1687830"/>
                </a:cubicBezTo>
                <a:cubicBezTo>
                  <a:pt x="570548" y="1685925"/>
                  <a:pt x="576263" y="1675447"/>
                  <a:pt x="584835" y="1656397"/>
                </a:cubicBezTo>
                <a:lnTo>
                  <a:pt x="594360" y="1635442"/>
                </a:lnTo>
                <a:cubicBezTo>
                  <a:pt x="597218" y="1628775"/>
                  <a:pt x="601028" y="1621155"/>
                  <a:pt x="604838" y="1611630"/>
                </a:cubicBezTo>
                <a:lnTo>
                  <a:pt x="607695" y="1604962"/>
                </a:lnTo>
                <a:cubicBezTo>
                  <a:pt x="608648" y="1602105"/>
                  <a:pt x="608648" y="1600200"/>
                  <a:pt x="607695" y="1600200"/>
                </a:cubicBezTo>
                <a:cubicBezTo>
                  <a:pt x="607695" y="1600200"/>
                  <a:pt x="604838" y="1600200"/>
                  <a:pt x="601980" y="1600200"/>
                </a:cubicBezTo>
                <a:cubicBezTo>
                  <a:pt x="592455" y="1600200"/>
                  <a:pt x="584835" y="1600200"/>
                  <a:pt x="578168" y="1600200"/>
                </a:cubicBezTo>
                <a:lnTo>
                  <a:pt x="577215" y="1599247"/>
                </a:lnTo>
                <a:cubicBezTo>
                  <a:pt x="578168" y="1596390"/>
                  <a:pt x="579120" y="1592580"/>
                  <a:pt x="580073" y="1587817"/>
                </a:cubicBezTo>
                <a:close/>
                <a:moveTo>
                  <a:pt x="1245870" y="1585913"/>
                </a:moveTo>
                <a:cubicBezTo>
                  <a:pt x="1253490" y="1587818"/>
                  <a:pt x="1259205" y="1592580"/>
                  <a:pt x="1263015" y="1600200"/>
                </a:cubicBezTo>
                <a:cubicBezTo>
                  <a:pt x="1267778" y="1610678"/>
                  <a:pt x="1264920" y="1621155"/>
                  <a:pt x="1256347" y="1632585"/>
                </a:cubicBezTo>
                <a:cubicBezTo>
                  <a:pt x="1266825" y="1631633"/>
                  <a:pt x="1274445" y="1633538"/>
                  <a:pt x="1280160" y="1636395"/>
                </a:cubicBezTo>
                <a:cubicBezTo>
                  <a:pt x="1284922" y="1639253"/>
                  <a:pt x="1288733" y="1644968"/>
                  <a:pt x="1292543" y="1651635"/>
                </a:cubicBezTo>
                <a:cubicBezTo>
                  <a:pt x="1295400" y="1658303"/>
                  <a:pt x="1296353" y="1664970"/>
                  <a:pt x="1296353" y="1670685"/>
                </a:cubicBezTo>
                <a:cubicBezTo>
                  <a:pt x="1295400" y="1682115"/>
                  <a:pt x="1290638" y="1692593"/>
                  <a:pt x="1280160" y="1701165"/>
                </a:cubicBezTo>
                <a:cubicBezTo>
                  <a:pt x="1276350" y="1704975"/>
                  <a:pt x="1270635" y="1707833"/>
                  <a:pt x="1263968" y="1710690"/>
                </a:cubicBezTo>
                <a:cubicBezTo>
                  <a:pt x="1249680" y="1716405"/>
                  <a:pt x="1237297" y="1716405"/>
                  <a:pt x="1224915" y="1710690"/>
                </a:cubicBezTo>
                <a:cubicBezTo>
                  <a:pt x="1219200" y="1707833"/>
                  <a:pt x="1215390" y="1703070"/>
                  <a:pt x="1212533" y="1696403"/>
                </a:cubicBezTo>
                <a:cubicBezTo>
                  <a:pt x="1208723" y="1687830"/>
                  <a:pt x="1208723" y="1679258"/>
                  <a:pt x="1212533" y="1671638"/>
                </a:cubicBezTo>
                <a:cubicBezTo>
                  <a:pt x="1213485" y="1668780"/>
                  <a:pt x="1217295" y="1664970"/>
                  <a:pt x="1222058" y="1658303"/>
                </a:cubicBezTo>
                <a:cubicBezTo>
                  <a:pt x="1206818" y="1657350"/>
                  <a:pt x="1196340" y="1651635"/>
                  <a:pt x="1191578" y="1639253"/>
                </a:cubicBezTo>
                <a:cubicBezTo>
                  <a:pt x="1185863" y="1625918"/>
                  <a:pt x="1188720" y="1613535"/>
                  <a:pt x="1199198" y="1602105"/>
                </a:cubicBezTo>
                <a:cubicBezTo>
                  <a:pt x="1203960" y="1597343"/>
                  <a:pt x="1209675" y="1592580"/>
                  <a:pt x="1217295" y="1589723"/>
                </a:cubicBezTo>
                <a:cubicBezTo>
                  <a:pt x="1227772" y="1584960"/>
                  <a:pt x="1237297" y="1584008"/>
                  <a:pt x="1245870" y="1585913"/>
                </a:cubicBezTo>
                <a:close/>
                <a:moveTo>
                  <a:pt x="156210" y="1192530"/>
                </a:moveTo>
                <a:cubicBezTo>
                  <a:pt x="147638" y="1195387"/>
                  <a:pt x="141923" y="1200150"/>
                  <a:pt x="139065" y="1204912"/>
                </a:cubicBezTo>
                <a:cubicBezTo>
                  <a:pt x="136208" y="1209675"/>
                  <a:pt x="136208" y="1217295"/>
                  <a:pt x="140018" y="1225867"/>
                </a:cubicBezTo>
                <a:lnTo>
                  <a:pt x="142875" y="1232535"/>
                </a:lnTo>
                <a:lnTo>
                  <a:pt x="193358" y="1213485"/>
                </a:lnTo>
                <a:lnTo>
                  <a:pt x="192405" y="1209675"/>
                </a:lnTo>
                <a:cubicBezTo>
                  <a:pt x="189548" y="1201102"/>
                  <a:pt x="184785" y="1195387"/>
                  <a:pt x="179070" y="1192530"/>
                </a:cubicBezTo>
                <a:cubicBezTo>
                  <a:pt x="171450" y="1188720"/>
                  <a:pt x="164783" y="1188720"/>
                  <a:pt x="156210" y="1192530"/>
                </a:cubicBezTo>
                <a:close/>
                <a:moveTo>
                  <a:pt x="159068" y="1161097"/>
                </a:moveTo>
                <a:cubicBezTo>
                  <a:pt x="164783" y="1162050"/>
                  <a:pt x="169545" y="1163955"/>
                  <a:pt x="174308" y="1167765"/>
                </a:cubicBezTo>
                <a:cubicBezTo>
                  <a:pt x="179070" y="1171575"/>
                  <a:pt x="183833" y="1176337"/>
                  <a:pt x="186690" y="1182052"/>
                </a:cubicBezTo>
                <a:cubicBezTo>
                  <a:pt x="190500" y="1187767"/>
                  <a:pt x="193358" y="1194435"/>
                  <a:pt x="196215" y="1202055"/>
                </a:cubicBezTo>
                <a:lnTo>
                  <a:pt x="200025" y="1211580"/>
                </a:lnTo>
                <a:lnTo>
                  <a:pt x="232410" y="1199197"/>
                </a:lnTo>
                <a:cubicBezTo>
                  <a:pt x="234315" y="1198245"/>
                  <a:pt x="236220" y="1197292"/>
                  <a:pt x="237173" y="1196340"/>
                </a:cubicBezTo>
                <a:cubicBezTo>
                  <a:pt x="238125" y="1195387"/>
                  <a:pt x="239078" y="1193482"/>
                  <a:pt x="239078" y="1190625"/>
                </a:cubicBezTo>
                <a:cubicBezTo>
                  <a:pt x="239078" y="1189672"/>
                  <a:pt x="239078" y="1187767"/>
                  <a:pt x="238125" y="1184910"/>
                </a:cubicBezTo>
                <a:cubicBezTo>
                  <a:pt x="238125" y="1182052"/>
                  <a:pt x="237173" y="1180147"/>
                  <a:pt x="237173" y="1178242"/>
                </a:cubicBezTo>
                <a:lnTo>
                  <a:pt x="243840" y="1175385"/>
                </a:lnTo>
                <a:lnTo>
                  <a:pt x="267653" y="1237297"/>
                </a:lnTo>
                <a:lnTo>
                  <a:pt x="260985" y="1239202"/>
                </a:lnTo>
                <a:cubicBezTo>
                  <a:pt x="260033" y="1237297"/>
                  <a:pt x="259080" y="1235392"/>
                  <a:pt x="258128" y="1233487"/>
                </a:cubicBezTo>
                <a:cubicBezTo>
                  <a:pt x="257175" y="1230630"/>
                  <a:pt x="256223" y="1229677"/>
                  <a:pt x="255270" y="1228725"/>
                </a:cubicBezTo>
                <a:cubicBezTo>
                  <a:pt x="253365" y="1226820"/>
                  <a:pt x="252413" y="1225867"/>
                  <a:pt x="250508" y="1225867"/>
                </a:cubicBezTo>
                <a:cubicBezTo>
                  <a:pt x="248603" y="1225867"/>
                  <a:pt x="247650" y="1225867"/>
                  <a:pt x="244793" y="1226820"/>
                </a:cubicBezTo>
                <a:lnTo>
                  <a:pt x="164783" y="1257300"/>
                </a:lnTo>
                <a:cubicBezTo>
                  <a:pt x="162878" y="1258252"/>
                  <a:pt x="160973" y="1259205"/>
                  <a:pt x="160020" y="1260157"/>
                </a:cubicBezTo>
                <a:cubicBezTo>
                  <a:pt x="159068" y="1261110"/>
                  <a:pt x="158115" y="1263015"/>
                  <a:pt x="158115" y="1265872"/>
                </a:cubicBezTo>
                <a:cubicBezTo>
                  <a:pt x="158115" y="1267777"/>
                  <a:pt x="158115" y="1269682"/>
                  <a:pt x="159068" y="1272540"/>
                </a:cubicBezTo>
                <a:cubicBezTo>
                  <a:pt x="159068" y="1275397"/>
                  <a:pt x="160020" y="1277302"/>
                  <a:pt x="160020" y="1278255"/>
                </a:cubicBezTo>
                <a:lnTo>
                  <a:pt x="153353" y="1281112"/>
                </a:lnTo>
                <a:lnTo>
                  <a:pt x="129540" y="1218247"/>
                </a:lnTo>
                <a:cubicBezTo>
                  <a:pt x="123825" y="1203960"/>
                  <a:pt x="121920" y="1191577"/>
                  <a:pt x="123825" y="1183005"/>
                </a:cubicBezTo>
                <a:cubicBezTo>
                  <a:pt x="124778" y="1172527"/>
                  <a:pt x="130493" y="1166812"/>
                  <a:pt x="140970" y="1163002"/>
                </a:cubicBezTo>
                <a:cubicBezTo>
                  <a:pt x="147638" y="1160145"/>
                  <a:pt x="153353" y="1160145"/>
                  <a:pt x="159068" y="1161097"/>
                </a:cubicBezTo>
                <a:close/>
                <a:moveTo>
                  <a:pt x="1615440" y="1152525"/>
                </a:moveTo>
                <a:lnTo>
                  <a:pt x="1622107" y="1154430"/>
                </a:lnTo>
                <a:cubicBezTo>
                  <a:pt x="1621155" y="1156335"/>
                  <a:pt x="1621155" y="1158240"/>
                  <a:pt x="1620202" y="1161097"/>
                </a:cubicBezTo>
                <a:cubicBezTo>
                  <a:pt x="1619250" y="1163955"/>
                  <a:pt x="1619250" y="1165860"/>
                  <a:pt x="1619250" y="1167765"/>
                </a:cubicBezTo>
                <a:cubicBezTo>
                  <a:pt x="1619250" y="1169670"/>
                  <a:pt x="1620202" y="1171575"/>
                  <a:pt x="1621155" y="1173480"/>
                </a:cubicBezTo>
                <a:cubicBezTo>
                  <a:pt x="1622107" y="1174432"/>
                  <a:pt x="1624012" y="1175385"/>
                  <a:pt x="1625917" y="1176337"/>
                </a:cubicBezTo>
                <a:lnTo>
                  <a:pt x="1645920" y="1183957"/>
                </a:lnTo>
                <a:cubicBezTo>
                  <a:pt x="1647825" y="1184910"/>
                  <a:pt x="1648777" y="1184910"/>
                  <a:pt x="1650682" y="1185862"/>
                </a:cubicBezTo>
                <a:cubicBezTo>
                  <a:pt x="1651635" y="1185862"/>
                  <a:pt x="1653540" y="1186815"/>
                  <a:pt x="1654492" y="1186815"/>
                </a:cubicBezTo>
                <a:cubicBezTo>
                  <a:pt x="1655445" y="1186815"/>
                  <a:pt x="1657350" y="1186815"/>
                  <a:pt x="1659255" y="1186815"/>
                </a:cubicBezTo>
                <a:cubicBezTo>
                  <a:pt x="1661160" y="1186815"/>
                  <a:pt x="1664017" y="1185862"/>
                  <a:pt x="1666875" y="1185862"/>
                </a:cubicBezTo>
                <a:cubicBezTo>
                  <a:pt x="1675447" y="1184910"/>
                  <a:pt x="1684020" y="1183005"/>
                  <a:pt x="1691640" y="1182052"/>
                </a:cubicBezTo>
                <a:cubicBezTo>
                  <a:pt x="1699260" y="1181100"/>
                  <a:pt x="1706880" y="1179195"/>
                  <a:pt x="1714500" y="1178242"/>
                </a:cubicBezTo>
                <a:cubicBezTo>
                  <a:pt x="1718310" y="1177290"/>
                  <a:pt x="1721167" y="1176337"/>
                  <a:pt x="1724025" y="1175385"/>
                </a:cubicBezTo>
                <a:cubicBezTo>
                  <a:pt x="1726882" y="1174432"/>
                  <a:pt x="1728787" y="1172527"/>
                  <a:pt x="1730692" y="1171575"/>
                </a:cubicBezTo>
                <a:cubicBezTo>
                  <a:pt x="1731645" y="1170622"/>
                  <a:pt x="1733550" y="1168717"/>
                  <a:pt x="1734502" y="1166812"/>
                </a:cubicBezTo>
                <a:cubicBezTo>
                  <a:pt x="1735455" y="1164907"/>
                  <a:pt x="1736407" y="1163002"/>
                  <a:pt x="1737360" y="1162050"/>
                </a:cubicBezTo>
                <a:lnTo>
                  <a:pt x="1744027" y="1164907"/>
                </a:lnTo>
                <a:lnTo>
                  <a:pt x="1719262" y="1229677"/>
                </a:lnTo>
                <a:lnTo>
                  <a:pt x="1712595" y="1226820"/>
                </a:lnTo>
                <a:cubicBezTo>
                  <a:pt x="1714500" y="1221105"/>
                  <a:pt x="1715452" y="1216342"/>
                  <a:pt x="1716405" y="1214437"/>
                </a:cubicBezTo>
                <a:cubicBezTo>
                  <a:pt x="1716405" y="1212532"/>
                  <a:pt x="1716405" y="1210627"/>
                  <a:pt x="1714500" y="1210627"/>
                </a:cubicBezTo>
                <a:cubicBezTo>
                  <a:pt x="1713547" y="1210627"/>
                  <a:pt x="1712595" y="1210627"/>
                  <a:pt x="1710690" y="1210627"/>
                </a:cubicBezTo>
                <a:cubicBezTo>
                  <a:pt x="1708785" y="1210627"/>
                  <a:pt x="1704975" y="1211580"/>
                  <a:pt x="1701165" y="1211580"/>
                </a:cubicBezTo>
                <a:cubicBezTo>
                  <a:pt x="1697355" y="1211580"/>
                  <a:pt x="1691640" y="1212532"/>
                  <a:pt x="1684020" y="1214437"/>
                </a:cubicBezTo>
                <a:cubicBezTo>
                  <a:pt x="1676400" y="1215390"/>
                  <a:pt x="1667827" y="1217295"/>
                  <a:pt x="1657350" y="1219200"/>
                </a:cubicBezTo>
                <a:cubicBezTo>
                  <a:pt x="1669732" y="1235392"/>
                  <a:pt x="1678305" y="1246822"/>
                  <a:pt x="1683067" y="1253490"/>
                </a:cubicBezTo>
                <a:cubicBezTo>
                  <a:pt x="1687830" y="1260157"/>
                  <a:pt x="1691640" y="1263015"/>
                  <a:pt x="1692592" y="1263967"/>
                </a:cubicBezTo>
                <a:cubicBezTo>
                  <a:pt x="1694497" y="1264920"/>
                  <a:pt x="1696402" y="1263967"/>
                  <a:pt x="1698307" y="1262062"/>
                </a:cubicBezTo>
                <a:cubicBezTo>
                  <a:pt x="1700212" y="1260157"/>
                  <a:pt x="1702117" y="1257300"/>
                  <a:pt x="1704022" y="1251585"/>
                </a:cubicBezTo>
                <a:lnTo>
                  <a:pt x="1710690" y="1253490"/>
                </a:lnTo>
                <a:lnTo>
                  <a:pt x="1694497" y="1295400"/>
                </a:lnTo>
                <a:lnTo>
                  <a:pt x="1686877" y="1292542"/>
                </a:lnTo>
                <a:cubicBezTo>
                  <a:pt x="1687830" y="1290637"/>
                  <a:pt x="1687830" y="1288732"/>
                  <a:pt x="1687830" y="1286827"/>
                </a:cubicBezTo>
                <a:cubicBezTo>
                  <a:pt x="1687830" y="1284922"/>
                  <a:pt x="1687830" y="1283017"/>
                  <a:pt x="1687830" y="1281112"/>
                </a:cubicBezTo>
                <a:cubicBezTo>
                  <a:pt x="1687830" y="1278255"/>
                  <a:pt x="1686877" y="1275397"/>
                  <a:pt x="1684972" y="1273492"/>
                </a:cubicBezTo>
                <a:cubicBezTo>
                  <a:pt x="1684020" y="1270635"/>
                  <a:pt x="1682115" y="1268730"/>
                  <a:pt x="1680210" y="1265872"/>
                </a:cubicBezTo>
                <a:cubicBezTo>
                  <a:pt x="1676400" y="1260157"/>
                  <a:pt x="1672590" y="1254442"/>
                  <a:pt x="1667827" y="1248727"/>
                </a:cubicBezTo>
                <a:cubicBezTo>
                  <a:pt x="1663065" y="1243012"/>
                  <a:pt x="1658302" y="1236345"/>
                  <a:pt x="1652587" y="1228725"/>
                </a:cubicBezTo>
                <a:cubicBezTo>
                  <a:pt x="1648777" y="1223962"/>
                  <a:pt x="1645920" y="1221105"/>
                  <a:pt x="1644015" y="1219200"/>
                </a:cubicBezTo>
                <a:cubicBezTo>
                  <a:pt x="1642110" y="1217295"/>
                  <a:pt x="1637347" y="1215390"/>
                  <a:pt x="1631632" y="1213485"/>
                </a:cubicBezTo>
                <a:lnTo>
                  <a:pt x="1615440" y="1206817"/>
                </a:lnTo>
                <a:cubicBezTo>
                  <a:pt x="1613535" y="1205865"/>
                  <a:pt x="1611630" y="1205865"/>
                  <a:pt x="1609725" y="1205865"/>
                </a:cubicBezTo>
                <a:cubicBezTo>
                  <a:pt x="1607820" y="1205865"/>
                  <a:pt x="1605915" y="1206817"/>
                  <a:pt x="1604962" y="1208722"/>
                </a:cubicBezTo>
                <a:cubicBezTo>
                  <a:pt x="1604010" y="1209675"/>
                  <a:pt x="1603057" y="1211580"/>
                  <a:pt x="1601152" y="1213485"/>
                </a:cubicBezTo>
                <a:cubicBezTo>
                  <a:pt x="1599247" y="1216342"/>
                  <a:pt x="1598295" y="1218247"/>
                  <a:pt x="1597342" y="1219200"/>
                </a:cubicBezTo>
                <a:lnTo>
                  <a:pt x="1590675" y="1216342"/>
                </a:lnTo>
                <a:close/>
                <a:moveTo>
                  <a:pt x="1739265" y="964883"/>
                </a:moveTo>
                <a:lnTo>
                  <a:pt x="1773555" y="968693"/>
                </a:lnTo>
                <a:lnTo>
                  <a:pt x="1759267" y="1085850"/>
                </a:lnTo>
                <a:lnTo>
                  <a:pt x="1726882" y="1081088"/>
                </a:lnTo>
                <a:lnTo>
                  <a:pt x="1727835" y="1074420"/>
                </a:lnTo>
                <a:cubicBezTo>
                  <a:pt x="1733550" y="1073468"/>
                  <a:pt x="1739265" y="1071563"/>
                  <a:pt x="1744980" y="1067753"/>
                </a:cubicBezTo>
                <a:cubicBezTo>
                  <a:pt x="1751647" y="1064895"/>
                  <a:pt x="1755457" y="1061085"/>
                  <a:pt x="1755457" y="1058228"/>
                </a:cubicBezTo>
                <a:cubicBezTo>
                  <a:pt x="1755457" y="1056323"/>
                  <a:pt x="1756410" y="1054418"/>
                  <a:pt x="1756410" y="1051560"/>
                </a:cubicBezTo>
                <a:cubicBezTo>
                  <a:pt x="1756410" y="1048703"/>
                  <a:pt x="1757362" y="1046798"/>
                  <a:pt x="1757362" y="1044893"/>
                </a:cubicBezTo>
                <a:lnTo>
                  <a:pt x="1757362" y="1041083"/>
                </a:lnTo>
                <a:lnTo>
                  <a:pt x="1662112" y="1029653"/>
                </a:lnTo>
                <a:cubicBezTo>
                  <a:pt x="1660207" y="1029653"/>
                  <a:pt x="1658302" y="1029653"/>
                  <a:pt x="1656397" y="1030605"/>
                </a:cubicBezTo>
                <a:cubicBezTo>
                  <a:pt x="1654492" y="1031558"/>
                  <a:pt x="1653540" y="1032510"/>
                  <a:pt x="1652587" y="1034415"/>
                </a:cubicBezTo>
                <a:cubicBezTo>
                  <a:pt x="1651635" y="1035368"/>
                  <a:pt x="1651635" y="1037273"/>
                  <a:pt x="1650682" y="1040130"/>
                </a:cubicBezTo>
                <a:cubicBezTo>
                  <a:pt x="1649730" y="1042988"/>
                  <a:pt x="1648777" y="1044893"/>
                  <a:pt x="1648777" y="1046798"/>
                </a:cubicBezTo>
                <a:lnTo>
                  <a:pt x="1642110" y="1045845"/>
                </a:lnTo>
                <a:lnTo>
                  <a:pt x="1649730" y="978218"/>
                </a:lnTo>
                <a:lnTo>
                  <a:pt x="1656397" y="979170"/>
                </a:lnTo>
                <a:cubicBezTo>
                  <a:pt x="1656397" y="981075"/>
                  <a:pt x="1656397" y="982980"/>
                  <a:pt x="1656397" y="985838"/>
                </a:cubicBezTo>
                <a:cubicBezTo>
                  <a:pt x="1656397" y="988695"/>
                  <a:pt x="1656397" y="990600"/>
                  <a:pt x="1656397" y="992505"/>
                </a:cubicBezTo>
                <a:cubicBezTo>
                  <a:pt x="1657350" y="994410"/>
                  <a:pt x="1658302" y="996315"/>
                  <a:pt x="1659255" y="997268"/>
                </a:cubicBezTo>
                <a:cubicBezTo>
                  <a:pt x="1660207" y="998220"/>
                  <a:pt x="1662112" y="999173"/>
                  <a:pt x="1664970" y="999173"/>
                </a:cubicBezTo>
                <a:lnTo>
                  <a:pt x="1761172" y="1010603"/>
                </a:lnTo>
                <a:lnTo>
                  <a:pt x="1761172" y="1006793"/>
                </a:lnTo>
                <a:cubicBezTo>
                  <a:pt x="1761172" y="1004888"/>
                  <a:pt x="1761172" y="1002983"/>
                  <a:pt x="1762125" y="1000125"/>
                </a:cubicBezTo>
                <a:cubicBezTo>
                  <a:pt x="1762125" y="997268"/>
                  <a:pt x="1762125" y="995363"/>
                  <a:pt x="1762125" y="993458"/>
                </a:cubicBezTo>
                <a:cubicBezTo>
                  <a:pt x="1762125" y="990600"/>
                  <a:pt x="1759267" y="985838"/>
                  <a:pt x="1753552" y="982028"/>
                </a:cubicBezTo>
                <a:cubicBezTo>
                  <a:pt x="1747837" y="977265"/>
                  <a:pt x="1743075" y="974408"/>
                  <a:pt x="1738312" y="971550"/>
                </a:cubicBezTo>
                <a:close/>
                <a:moveTo>
                  <a:pt x="199073" y="952500"/>
                </a:moveTo>
                <a:lnTo>
                  <a:pt x="212408" y="1065847"/>
                </a:lnTo>
                <a:lnTo>
                  <a:pt x="205740" y="1066800"/>
                </a:lnTo>
                <a:cubicBezTo>
                  <a:pt x="205740" y="1064895"/>
                  <a:pt x="204788" y="1062990"/>
                  <a:pt x="203835" y="1060132"/>
                </a:cubicBezTo>
                <a:cubicBezTo>
                  <a:pt x="202883" y="1057275"/>
                  <a:pt x="202883" y="1055370"/>
                  <a:pt x="201930" y="1054417"/>
                </a:cubicBezTo>
                <a:cubicBezTo>
                  <a:pt x="200978" y="1052512"/>
                  <a:pt x="199073" y="1050607"/>
                  <a:pt x="198120" y="1050607"/>
                </a:cubicBezTo>
                <a:cubicBezTo>
                  <a:pt x="196215" y="1049655"/>
                  <a:pt x="195263" y="1049655"/>
                  <a:pt x="192405" y="1050607"/>
                </a:cubicBezTo>
                <a:lnTo>
                  <a:pt x="106680" y="1060132"/>
                </a:lnTo>
                <a:cubicBezTo>
                  <a:pt x="104775" y="1060132"/>
                  <a:pt x="102870" y="1061085"/>
                  <a:pt x="101918" y="1062037"/>
                </a:cubicBezTo>
                <a:cubicBezTo>
                  <a:pt x="100965" y="1062990"/>
                  <a:pt x="100013" y="1064895"/>
                  <a:pt x="99060" y="1066800"/>
                </a:cubicBezTo>
                <a:cubicBezTo>
                  <a:pt x="98108" y="1068705"/>
                  <a:pt x="98108" y="1070610"/>
                  <a:pt x="98108" y="1073467"/>
                </a:cubicBezTo>
                <a:cubicBezTo>
                  <a:pt x="98108" y="1076325"/>
                  <a:pt x="98108" y="1078230"/>
                  <a:pt x="98108" y="1080135"/>
                </a:cubicBezTo>
                <a:lnTo>
                  <a:pt x="91440" y="1081087"/>
                </a:lnTo>
                <a:lnTo>
                  <a:pt x="79058" y="973455"/>
                </a:lnTo>
                <a:lnTo>
                  <a:pt x="108585" y="971550"/>
                </a:lnTo>
                <a:lnTo>
                  <a:pt x="109538" y="978217"/>
                </a:lnTo>
                <a:cubicBezTo>
                  <a:pt x="104775" y="980122"/>
                  <a:pt x="100965" y="983932"/>
                  <a:pt x="96203" y="988695"/>
                </a:cubicBezTo>
                <a:cubicBezTo>
                  <a:pt x="92393" y="993457"/>
                  <a:pt x="89535" y="997267"/>
                  <a:pt x="89535" y="1002030"/>
                </a:cubicBezTo>
                <a:cubicBezTo>
                  <a:pt x="89535" y="1003935"/>
                  <a:pt x="89535" y="1005840"/>
                  <a:pt x="89535" y="1008697"/>
                </a:cubicBezTo>
                <a:cubicBezTo>
                  <a:pt x="89535" y="1011555"/>
                  <a:pt x="90488" y="1014412"/>
                  <a:pt x="90488" y="1016317"/>
                </a:cubicBezTo>
                <a:lnTo>
                  <a:pt x="92393" y="1033462"/>
                </a:lnTo>
                <a:lnTo>
                  <a:pt x="139065" y="1027747"/>
                </a:lnTo>
                <a:lnTo>
                  <a:pt x="137160" y="1015365"/>
                </a:lnTo>
                <a:cubicBezTo>
                  <a:pt x="137160" y="1012507"/>
                  <a:pt x="136208" y="1009650"/>
                  <a:pt x="135255" y="1006792"/>
                </a:cubicBezTo>
                <a:cubicBezTo>
                  <a:pt x="134303" y="1003935"/>
                  <a:pt x="132398" y="1002030"/>
                  <a:pt x="130493" y="1000125"/>
                </a:cubicBezTo>
                <a:cubicBezTo>
                  <a:pt x="129540" y="999172"/>
                  <a:pt x="126683" y="998220"/>
                  <a:pt x="122873" y="997267"/>
                </a:cubicBezTo>
                <a:cubicBezTo>
                  <a:pt x="119063" y="996315"/>
                  <a:pt x="116205" y="996315"/>
                  <a:pt x="114300" y="995362"/>
                </a:cubicBezTo>
                <a:lnTo>
                  <a:pt x="113348" y="988695"/>
                </a:lnTo>
                <a:lnTo>
                  <a:pt x="163830" y="982980"/>
                </a:lnTo>
                <a:lnTo>
                  <a:pt x="164783" y="989647"/>
                </a:lnTo>
                <a:cubicBezTo>
                  <a:pt x="162878" y="989647"/>
                  <a:pt x="159068" y="991552"/>
                  <a:pt x="156210" y="993457"/>
                </a:cubicBezTo>
                <a:cubicBezTo>
                  <a:pt x="152400" y="995362"/>
                  <a:pt x="150495" y="997267"/>
                  <a:pt x="149543" y="998220"/>
                </a:cubicBezTo>
                <a:cubicBezTo>
                  <a:pt x="147638" y="1000125"/>
                  <a:pt x="146685" y="1002982"/>
                  <a:pt x="145733" y="1004887"/>
                </a:cubicBezTo>
                <a:cubicBezTo>
                  <a:pt x="144780" y="1007745"/>
                  <a:pt x="144780" y="1010602"/>
                  <a:pt x="145733" y="1013460"/>
                </a:cubicBezTo>
                <a:lnTo>
                  <a:pt x="146685" y="1025842"/>
                </a:lnTo>
                <a:lnTo>
                  <a:pt x="181928" y="1022032"/>
                </a:lnTo>
                <a:cubicBezTo>
                  <a:pt x="185738" y="1022032"/>
                  <a:pt x="188595" y="1021080"/>
                  <a:pt x="190500" y="1020127"/>
                </a:cubicBezTo>
                <a:cubicBezTo>
                  <a:pt x="192405" y="1019175"/>
                  <a:pt x="194310" y="1018222"/>
                  <a:pt x="195263" y="1016317"/>
                </a:cubicBezTo>
                <a:cubicBezTo>
                  <a:pt x="196215" y="1014412"/>
                  <a:pt x="196215" y="1012507"/>
                  <a:pt x="196215" y="1010602"/>
                </a:cubicBezTo>
                <a:cubicBezTo>
                  <a:pt x="196215" y="1007745"/>
                  <a:pt x="196215" y="1004887"/>
                  <a:pt x="195263" y="1000125"/>
                </a:cubicBezTo>
                <a:cubicBezTo>
                  <a:pt x="195263" y="998220"/>
                  <a:pt x="195263" y="995362"/>
                  <a:pt x="194310" y="992505"/>
                </a:cubicBezTo>
                <a:cubicBezTo>
                  <a:pt x="194310" y="989647"/>
                  <a:pt x="193358" y="987742"/>
                  <a:pt x="193358" y="984885"/>
                </a:cubicBezTo>
                <a:cubicBezTo>
                  <a:pt x="192405" y="982980"/>
                  <a:pt x="192405" y="980122"/>
                  <a:pt x="191453" y="978217"/>
                </a:cubicBezTo>
                <a:cubicBezTo>
                  <a:pt x="190500" y="976312"/>
                  <a:pt x="189548" y="974407"/>
                  <a:pt x="188595" y="973455"/>
                </a:cubicBezTo>
                <a:cubicBezTo>
                  <a:pt x="185738" y="970597"/>
                  <a:pt x="180975" y="968692"/>
                  <a:pt x="175260" y="965835"/>
                </a:cubicBezTo>
                <a:cubicBezTo>
                  <a:pt x="169545" y="962977"/>
                  <a:pt x="164783" y="961072"/>
                  <a:pt x="161925" y="961072"/>
                </a:cubicBezTo>
                <a:lnTo>
                  <a:pt x="160973" y="954405"/>
                </a:lnTo>
                <a:close/>
                <a:moveTo>
                  <a:pt x="925830" y="826770"/>
                </a:moveTo>
                <a:cubicBezTo>
                  <a:pt x="898208" y="826770"/>
                  <a:pt x="876300" y="848678"/>
                  <a:pt x="876300" y="876300"/>
                </a:cubicBezTo>
                <a:lnTo>
                  <a:pt x="876300" y="905828"/>
                </a:lnTo>
                <a:cubicBezTo>
                  <a:pt x="850583" y="910590"/>
                  <a:pt x="825818" y="918210"/>
                  <a:pt x="801053" y="929640"/>
                </a:cubicBezTo>
                <a:cubicBezTo>
                  <a:pt x="763905" y="946785"/>
                  <a:pt x="727710" y="971550"/>
                  <a:pt x="693420" y="1003935"/>
                </a:cubicBezTo>
                <a:cubicBezTo>
                  <a:pt x="661988" y="1034415"/>
                  <a:pt x="632460" y="1070610"/>
                  <a:pt x="604838" y="1112520"/>
                </a:cubicBezTo>
                <a:cubicBezTo>
                  <a:pt x="579120" y="1152525"/>
                  <a:pt x="555308" y="1197293"/>
                  <a:pt x="534353" y="1245870"/>
                </a:cubicBezTo>
                <a:cubicBezTo>
                  <a:pt x="523875" y="1270635"/>
                  <a:pt x="535305" y="1298258"/>
                  <a:pt x="559118" y="1308735"/>
                </a:cubicBezTo>
                <a:cubicBezTo>
                  <a:pt x="583883" y="1319213"/>
                  <a:pt x="611505" y="1307783"/>
                  <a:pt x="621983" y="1283018"/>
                </a:cubicBezTo>
                <a:cubicBezTo>
                  <a:pt x="660083" y="1195388"/>
                  <a:pt x="706755" y="1122045"/>
                  <a:pt x="759143" y="1072515"/>
                </a:cubicBezTo>
                <a:cubicBezTo>
                  <a:pt x="796290" y="1036320"/>
                  <a:pt x="835343" y="1013460"/>
                  <a:pt x="875348" y="1002983"/>
                </a:cubicBezTo>
                <a:lnTo>
                  <a:pt x="875348" y="1081088"/>
                </a:lnTo>
                <a:cubicBezTo>
                  <a:pt x="875348" y="1107758"/>
                  <a:pt x="855345" y="1118235"/>
                  <a:pt x="846773" y="1123950"/>
                </a:cubicBezTo>
                <a:cubicBezTo>
                  <a:pt x="843915" y="1125855"/>
                  <a:pt x="837248" y="1129665"/>
                  <a:pt x="834390" y="1131570"/>
                </a:cubicBezTo>
                <a:cubicBezTo>
                  <a:pt x="816293" y="1143953"/>
                  <a:pt x="794385" y="1162050"/>
                  <a:pt x="775335" y="1187768"/>
                </a:cubicBezTo>
                <a:cubicBezTo>
                  <a:pt x="739140" y="1233488"/>
                  <a:pt x="711518" y="1296353"/>
                  <a:pt x="697230" y="1363980"/>
                </a:cubicBezTo>
                <a:cubicBezTo>
                  <a:pt x="691515" y="1389698"/>
                  <a:pt x="707708" y="1415415"/>
                  <a:pt x="734378" y="1421130"/>
                </a:cubicBezTo>
                <a:cubicBezTo>
                  <a:pt x="760095" y="1426845"/>
                  <a:pt x="785813" y="1410653"/>
                  <a:pt x="791528" y="1383983"/>
                </a:cubicBezTo>
                <a:cubicBezTo>
                  <a:pt x="802958" y="1329690"/>
                  <a:pt x="824865" y="1281113"/>
                  <a:pt x="851535" y="1246823"/>
                </a:cubicBezTo>
                <a:cubicBezTo>
                  <a:pt x="864870" y="1228725"/>
                  <a:pt x="893445" y="1199198"/>
                  <a:pt x="925830" y="1199198"/>
                </a:cubicBezTo>
                <a:cubicBezTo>
                  <a:pt x="958215" y="1199198"/>
                  <a:pt x="986790" y="1228725"/>
                  <a:pt x="1000125" y="1246823"/>
                </a:cubicBezTo>
                <a:cubicBezTo>
                  <a:pt x="1026795" y="1281113"/>
                  <a:pt x="1048703" y="1330643"/>
                  <a:pt x="1060133" y="1383983"/>
                </a:cubicBezTo>
                <a:cubicBezTo>
                  <a:pt x="1065848" y="1409700"/>
                  <a:pt x="1091565" y="1425893"/>
                  <a:pt x="1117283" y="1421130"/>
                </a:cubicBezTo>
                <a:cubicBezTo>
                  <a:pt x="1143000" y="1415415"/>
                  <a:pt x="1160145" y="1389698"/>
                  <a:pt x="1154430" y="1363980"/>
                </a:cubicBezTo>
                <a:cubicBezTo>
                  <a:pt x="1140143" y="1296353"/>
                  <a:pt x="1111568" y="1233488"/>
                  <a:pt x="1076325" y="1187768"/>
                </a:cubicBezTo>
                <a:cubicBezTo>
                  <a:pt x="1056323" y="1162050"/>
                  <a:pt x="1035368" y="1143953"/>
                  <a:pt x="1017270" y="1131570"/>
                </a:cubicBezTo>
                <a:cubicBezTo>
                  <a:pt x="1014413" y="1129665"/>
                  <a:pt x="1007745" y="1125855"/>
                  <a:pt x="1004888" y="1123950"/>
                </a:cubicBezTo>
                <a:cubicBezTo>
                  <a:pt x="995363" y="1118235"/>
                  <a:pt x="976313" y="1107758"/>
                  <a:pt x="976313" y="1081088"/>
                </a:cubicBezTo>
                <a:lnTo>
                  <a:pt x="976313" y="1002983"/>
                </a:lnTo>
                <a:cubicBezTo>
                  <a:pt x="1016318" y="1013460"/>
                  <a:pt x="1055370" y="1036320"/>
                  <a:pt x="1092518" y="1072515"/>
                </a:cubicBezTo>
                <a:cubicBezTo>
                  <a:pt x="1144905" y="1122045"/>
                  <a:pt x="1191578" y="1194435"/>
                  <a:pt x="1229678" y="1283018"/>
                </a:cubicBezTo>
                <a:cubicBezTo>
                  <a:pt x="1240155" y="1307783"/>
                  <a:pt x="1268730" y="1318260"/>
                  <a:pt x="1292543" y="1308735"/>
                </a:cubicBezTo>
                <a:cubicBezTo>
                  <a:pt x="1316355" y="1298258"/>
                  <a:pt x="1327785" y="1270635"/>
                  <a:pt x="1317308" y="1245870"/>
                </a:cubicBezTo>
                <a:cubicBezTo>
                  <a:pt x="1296353" y="1197293"/>
                  <a:pt x="1272540" y="1152525"/>
                  <a:pt x="1246823" y="1112520"/>
                </a:cubicBezTo>
                <a:cubicBezTo>
                  <a:pt x="1219200" y="1070610"/>
                  <a:pt x="1189673" y="1034415"/>
                  <a:pt x="1158240" y="1003935"/>
                </a:cubicBezTo>
                <a:cubicBezTo>
                  <a:pt x="1124903" y="971550"/>
                  <a:pt x="1088708" y="946785"/>
                  <a:pt x="1050608" y="929640"/>
                </a:cubicBezTo>
                <a:cubicBezTo>
                  <a:pt x="1025843" y="918210"/>
                  <a:pt x="1001078" y="910590"/>
                  <a:pt x="975360" y="905828"/>
                </a:cubicBezTo>
                <a:lnTo>
                  <a:pt x="975360" y="876300"/>
                </a:lnTo>
                <a:cubicBezTo>
                  <a:pt x="975360" y="848678"/>
                  <a:pt x="953453" y="826770"/>
                  <a:pt x="925830" y="826770"/>
                </a:cubicBezTo>
                <a:close/>
                <a:moveTo>
                  <a:pt x="1765935" y="802958"/>
                </a:moveTo>
                <a:lnTo>
                  <a:pt x="1772603" y="870585"/>
                </a:lnTo>
                <a:lnTo>
                  <a:pt x="1765935" y="871538"/>
                </a:lnTo>
                <a:cubicBezTo>
                  <a:pt x="1765935" y="869633"/>
                  <a:pt x="1764983" y="867728"/>
                  <a:pt x="1764983" y="864870"/>
                </a:cubicBezTo>
                <a:cubicBezTo>
                  <a:pt x="1764030" y="862013"/>
                  <a:pt x="1764030" y="860108"/>
                  <a:pt x="1763078" y="858203"/>
                </a:cubicBezTo>
                <a:cubicBezTo>
                  <a:pt x="1762125" y="856298"/>
                  <a:pt x="1761173" y="854393"/>
                  <a:pt x="1759268" y="854393"/>
                </a:cubicBezTo>
                <a:cubicBezTo>
                  <a:pt x="1757363" y="853440"/>
                  <a:pt x="1755458" y="853440"/>
                  <a:pt x="1753553" y="853440"/>
                </a:cubicBezTo>
                <a:lnTo>
                  <a:pt x="1667828" y="862013"/>
                </a:lnTo>
                <a:cubicBezTo>
                  <a:pt x="1665923" y="862013"/>
                  <a:pt x="1664018" y="862965"/>
                  <a:pt x="1662113" y="863918"/>
                </a:cubicBezTo>
                <a:cubicBezTo>
                  <a:pt x="1661160" y="864870"/>
                  <a:pt x="1660208" y="866775"/>
                  <a:pt x="1659255" y="868680"/>
                </a:cubicBezTo>
                <a:cubicBezTo>
                  <a:pt x="1659255" y="869633"/>
                  <a:pt x="1658303" y="871538"/>
                  <a:pt x="1658303" y="874395"/>
                </a:cubicBezTo>
                <a:cubicBezTo>
                  <a:pt x="1658303" y="877253"/>
                  <a:pt x="1658303" y="879158"/>
                  <a:pt x="1658303" y="881063"/>
                </a:cubicBezTo>
                <a:lnTo>
                  <a:pt x="1651635" y="883920"/>
                </a:lnTo>
                <a:lnTo>
                  <a:pt x="1644968" y="816293"/>
                </a:lnTo>
                <a:lnTo>
                  <a:pt x="1651635" y="815340"/>
                </a:lnTo>
                <a:cubicBezTo>
                  <a:pt x="1651635" y="817245"/>
                  <a:pt x="1652588" y="819150"/>
                  <a:pt x="1652588" y="822008"/>
                </a:cubicBezTo>
                <a:cubicBezTo>
                  <a:pt x="1653540" y="824865"/>
                  <a:pt x="1653540" y="826770"/>
                  <a:pt x="1654493" y="827723"/>
                </a:cubicBezTo>
                <a:cubicBezTo>
                  <a:pt x="1655445" y="829628"/>
                  <a:pt x="1656398" y="831533"/>
                  <a:pt x="1658303" y="831533"/>
                </a:cubicBezTo>
                <a:cubicBezTo>
                  <a:pt x="1659255" y="832485"/>
                  <a:pt x="1661160" y="832485"/>
                  <a:pt x="1664018" y="832485"/>
                </a:cubicBezTo>
                <a:lnTo>
                  <a:pt x="1749743" y="823913"/>
                </a:lnTo>
                <a:cubicBezTo>
                  <a:pt x="1751648" y="823913"/>
                  <a:pt x="1753553" y="822960"/>
                  <a:pt x="1754505" y="822008"/>
                </a:cubicBezTo>
                <a:cubicBezTo>
                  <a:pt x="1755458" y="821055"/>
                  <a:pt x="1757363" y="819150"/>
                  <a:pt x="1757363" y="817245"/>
                </a:cubicBezTo>
                <a:cubicBezTo>
                  <a:pt x="1758315" y="816293"/>
                  <a:pt x="1758315" y="813435"/>
                  <a:pt x="1758315" y="810578"/>
                </a:cubicBezTo>
                <a:cubicBezTo>
                  <a:pt x="1758315" y="807720"/>
                  <a:pt x="1759268" y="805815"/>
                  <a:pt x="1759268" y="803910"/>
                </a:cubicBezTo>
                <a:close/>
                <a:moveTo>
                  <a:pt x="94297" y="735330"/>
                </a:moveTo>
                <a:lnTo>
                  <a:pt x="100965" y="736282"/>
                </a:lnTo>
                <a:cubicBezTo>
                  <a:pt x="100965" y="742950"/>
                  <a:pt x="100965" y="747712"/>
                  <a:pt x="101917" y="752475"/>
                </a:cubicBezTo>
                <a:cubicBezTo>
                  <a:pt x="102870" y="757237"/>
                  <a:pt x="104775" y="762000"/>
                  <a:pt x="108585" y="766762"/>
                </a:cubicBezTo>
                <a:cubicBezTo>
                  <a:pt x="113347" y="773430"/>
                  <a:pt x="117157" y="779145"/>
                  <a:pt x="120967" y="783907"/>
                </a:cubicBezTo>
                <a:cubicBezTo>
                  <a:pt x="124777" y="788670"/>
                  <a:pt x="128587" y="794385"/>
                  <a:pt x="134302" y="801052"/>
                </a:cubicBezTo>
                <a:cubicBezTo>
                  <a:pt x="141922" y="796290"/>
                  <a:pt x="150495" y="791527"/>
                  <a:pt x="161925" y="784860"/>
                </a:cubicBezTo>
                <a:cubicBezTo>
                  <a:pt x="172402" y="778192"/>
                  <a:pt x="182880" y="772477"/>
                  <a:pt x="193357" y="765810"/>
                </a:cubicBezTo>
                <a:cubicBezTo>
                  <a:pt x="196215" y="763905"/>
                  <a:pt x="198120" y="762000"/>
                  <a:pt x="200977" y="760095"/>
                </a:cubicBezTo>
                <a:cubicBezTo>
                  <a:pt x="203835" y="758190"/>
                  <a:pt x="205740" y="755332"/>
                  <a:pt x="207645" y="752475"/>
                </a:cubicBezTo>
                <a:cubicBezTo>
                  <a:pt x="208597" y="751522"/>
                  <a:pt x="209550" y="749617"/>
                  <a:pt x="209550" y="747712"/>
                </a:cubicBezTo>
                <a:cubicBezTo>
                  <a:pt x="210502" y="745807"/>
                  <a:pt x="210502" y="744855"/>
                  <a:pt x="210502" y="742950"/>
                </a:cubicBezTo>
                <a:lnTo>
                  <a:pt x="218122" y="745807"/>
                </a:lnTo>
                <a:lnTo>
                  <a:pt x="211455" y="793432"/>
                </a:lnTo>
                <a:cubicBezTo>
                  <a:pt x="199072" y="799147"/>
                  <a:pt x="189547" y="803910"/>
                  <a:pt x="180975" y="808672"/>
                </a:cubicBezTo>
                <a:cubicBezTo>
                  <a:pt x="172402" y="813435"/>
                  <a:pt x="161925" y="819150"/>
                  <a:pt x="149542" y="826770"/>
                </a:cubicBezTo>
                <a:lnTo>
                  <a:pt x="148590" y="831532"/>
                </a:lnTo>
                <a:lnTo>
                  <a:pt x="186690" y="837247"/>
                </a:lnTo>
                <a:cubicBezTo>
                  <a:pt x="188595" y="837247"/>
                  <a:pt x="190500" y="837247"/>
                  <a:pt x="192405" y="837247"/>
                </a:cubicBezTo>
                <a:cubicBezTo>
                  <a:pt x="194310" y="836295"/>
                  <a:pt x="195262" y="835342"/>
                  <a:pt x="196215" y="833437"/>
                </a:cubicBezTo>
                <a:cubicBezTo>
                  <a:pt x="197167" y="832485"/>
                  <a:pt x="197167" y="831532"/>
                  <a:pt x="198120" y="829627"/>
                </a:cubicBezTo>
                <a:cubicBezTo>
                  <a:pt x="199072" y="827722"/>
                  <a:pt x="199072" y="825817"/>
                  <a:pt x="200025" y="823912"/>
                </a:cubicBezTo>
                <a:lnTo>
                  <a:pt x="206692" y="824865"/>
                </a:lnTo>
                <a:lnTo>
                  <a:pt x="197167" y="888682"/>
                </a:lnTo>
                <a:lnTo>
                  <a:pt x="190500" y="886777"/>
                </a:lnTo>
                <a:cubicBezTo>
                  <a:pt x="190500" y="884872"/>
                  <a:pt x="190500" y="882967"/>
                  <a:pt x="190500" y="880110"/>
                </a:cubicBezTo>
                <a:cubicBezTo>
                  <a:pt x="190500" y="877252"/>
                  <a:pt x="190500" y="875347"/>
                  <a:pt x="190500" y="874395"/>
                </a:cubicBezTo>
                <a:cubicBezTo>
                  <a:pt x="189547" y="872490"/>
                  <a:pt x="189547" y="870585"/>
                  <a:pt x="187642" y="869632"/>
                </a:cubicBezTo>
                <a:cubicBezTo>
                  <a:pt x="186690" y="868680"/>
                  <a:pt x="184785" y="867727"/>
                  <a:pt x="182880" y="867727"/>
                </a:cubicBezTo>
                <a:lnTo>
                  <a:pt x="97155" y="855345"/>
                </a:lnTo>
                <a:cubicBezTo>
                  <a:pt x="95250" y="855345"/>
                  <a:pt x="93345" y="855345"/>
                  <a:pt x="92392" y="855345"/>
                </a:cubicBezTo>
                <a:cubicBezTo>
                  <a:pt x="90487" y="855345"/>
                  <a:pt x="89535" y="857250"/>
                  <a:pt x="88582" y="859155"/>
                </a:cubicBezTo>
                <a:cubicBezTo>
                  <a:pt x="87630" y="861060"/>
                  <a:pt x="86677" y="862965"/>
                  <a:pt x="85725" y="864870"/>
                </a:cubicBezTo>
                <a:cubicBezTo>
                  <a:pt x="84772" y="866775"/>
                  <a:pt x="83820" y="869632"/>
                  <a:pt x="83820" y="870585"/>
                </a:cubicBezTo>
                <a:lnTo>
                  <a:pt x="76200" y="869632"/>
                </a:lnTo>
                <a:lnTo>
                  <a:pt x="85725" y="802957"/>
                </a:lnTo>
                <a:lnTo>
                  <a:pt x="92392" y="803910"/>
                </a:lnTo>
                <a:cubicBezTo>
                  <a:pt x="92392" y="805815"/>
                  <a:pt x="92392" y="807720"/>
                  <a:pt x="92392" y="810577"/>
                </a:cubicBezTo>
                <a:cubicBezTo>
                  <a:pt x="92392" y="813435"/>
                  <a:pt x="92392" y="815340"/>
                  <a:pt x="92392" y="817245"/>
                </a:cubicBezTo>
                <a:cubicBezTo>
                  <a:pt x="92392" y="819150"/>
                  <a:pt x="93345" y="821055"/>
                  <a:pt x="95250" y="822007"/>
                </a:cubicBezTo>
                <a:cubicBezTo>
                  <a:pt x="97155" y="822960"/>
                  <a:pt x="98107" y="823912"/>
                  <a:pt x="100012" y="823912"/>
                </a:cubicBezTo>
                <a:lnTo>
                  <a:pt x="140970" y="829627"/>
                </a:lnTo>
                <a:lnTo>
                  <a:pt x="141922" y="825817"/>
                </a:lnTo>
                <a:cubicBezTo>
                  <a:pt x="138112" y="821055"/>
                  <a:pt x="134302" y="815340"/>
                  <a:pt x="129540" y="808672"/>
                </a:cubicBezTo>
                <a:cubicBezTo>
                  <a:pt x="124777" y="802005"/>
                  <a:pt x="120967" y="796290"/>
                  <a:pt x="117157" y="792480"/>
                </a:cubicBezTo>
                <a:cubicBezTo>
                  <a:pt x="112395" y="787717"/>
                  <a:pt x="109537" y="782955"/>
                  <a:pt x="106680" y="781050"/>
                </a:cubicBezTo>
                <a:cubicBezTo>
                  <a:pt x="103822" y="778192"/>
                  <a:pt x="101917" y="777240"/>
                  <a:pt x="99060" y="776287"/>
                </a:cubicBezTo>
                <a:cubicBezTo>
                  <a:pt x="98107" y="776287"/>
                  <a:pt x="97155" y="777240"/>
                  <a:pt x="96202" y="779145"/>
                </a:cubicBezTo>
                <a:cubicBezTo>
                  <a:pt x="95250" y="781050"/>
                  <a:pt x="94297" y="783907"/>
                  <a:pt x="93345" y="788670"/>
                </a:cubicBezTo>
                <a:lnTo>
                  <a:pt x="86677" y="787717"/>
                </a:lnTo>
                <a:close/>
                <a:moveTo>
                  <a:pt x="1698308" y="618173"/>
                </a:moveTo>
                <a:cubicBezTo>
                  <a:pt x="1703070" y="619125"/>
                  <a:pt x="1707833" y="620078"/>
                  <a:pt x="1712595" y="622935"/>
                </a:cubicBezTo>
                <a:cubicBezTo>
                  <a:pt x="1717358" y="625793"/>
                  <a:pt x="1721168" y="629603"/>
                  <a:pt x="1724978" y="634365"/>
                </a:cubicBezTo>
                <a:cubicBezTo>
                  <a:pt x="1728788" y="639128"/>
                  <a:pt x="1731645" y="644843"/>
                  <a:pt x="1734503" y="651510"/>
                </a:cubicBezTo>
                <a:cubicBezTo>
                  <a:pt x="1736408" y="658178"/>
                  <a:pt x="1737360" y="663893"/>
                  <a:pt x="1738313" y="670560"/>
                </a:cubicBezTo>
                <a:cubicBezTo>
                  <a:pt x="1738313" y="677228"/>
                  <a:pt x="1738313" y="681990"/>
                  <a:pt x="1737360" y="685800"/>
                </a:cubicBezTo>
                <a:lnTo>
                  <a:pt x="1744028" y="688658"/>
                </a:lnTo>
                <a:lnTo>
                  <a:pt x="1746885" y="695325"/>
                </a:lnTo>
                <a:lnTo>
                  <a:pt x="1707833" y="709613"/>
                </a:lnTo>
                <a:lnTo>
                  <a:pt x="1705928" y="702945"/>
                </a:lnTo>
                <a:cubicBezTo>
                  <a:pt x="1709738" y="700088"/>
                  <a:pt x="1713548" y="696278"/>
                  <a:pt x="1717358" y="692468"/>
                </a:cubicBezTo>
                <a:cubicBezTo>
                  <a:pt x="1721168" y="688658"/>
                  <a:pt x="1724025" y="684848"/>
                  <a:pt x="1725930" y="681990"/>
                </a:cubicBezTo>
                <a:cubicBezTo>
                  <a:pt x="1727835" y="678180"/>
                  <a:pt x="1729740" y="674370"/>
                  <a:pt x="1730693" y="670560"/>
                </a:cubicBezTo>
                <a:cubicBezTo>
                  <a:pt x="1731645" y="666750"/>
                  <a:pt x="1730693" y="661988"/>
                  <a:pt x="1729740" y="657225"/>
                </a:cubicBezTo>
                <a:cubicBezTo>
                  <a:pt x="1727835" y="651510"/>
                  <a:pt x="1724978" y="646748"/>
                  <a:pt x="1720215" y="644843"/>
                </a:cubicBezTo>
                <a:cubicBezTo>
                  <a:pt x="1715453" y="641985"/>
                  <a:pt x="1710690" y="641985"/>
                  <a:pt x="1705928" y="642938"/>
                </a:cubicBezTo>
                <a:cubicBezTo>
                  <a:pt x="1701165" y="644843"/>
                  <a:pt x="1698308" y="647700"/>
                  <a:pt x="1696403" y="651510"/>
                </a:cubicBezTo>
                <a:cubicBezTo>
                  <a:pt x="1694498" y="655320"/>
                  <a:pt x="1693545" y="661988"/>
                  <a:pt x="1693545" y="669608"/>
                </a:cubicBezTo>
                <a:cubicBezTo>
                  <a:pt x="1693545" y="674370"/>
                  <a:pt x="1693545" y="679133"/>
                  <a:pt x="1693545" y="682943"/>
                </a:cubicBezTo>
                <a:cubicBezTo>
                  <a:pt x="1693545" y="687705"/>
                  <a:pt x="1693545" y="691515"/>
                  <a:pt x="1693545" y="695325"/>
                </a:cubicBezTo>
                <a:cubicBezTo>
                  <a:pt x="1693545" y="703898"/>
                  <a:pt x="1690688" y="711518"/>
                  <a:pt x="1686878" y="717233"/>
                </a:cubicBezTo>
                <a:cubicBezTo>
                  <a:pt x="1683068" y="722948"/>
                  <a:pt x="1677353" y="727710"/>
                  <a:pt x="1668780" y="730568"/>
                </a:cubicBezTo>
                <a:cubicBezTo>
                  <a:pt x="1664018" y="732473"/>
                  <a:pt x="1658303" y="732473"/>
                  <a:pt x="1653540" y="731520"/>
                </a:cubicBezTo>
                <a:cubicBezTo>
                  <a:pt x="1647825" y="730568"/>
                  <a:pt x="1643063" y="728663"/>
                  <a:pt x="1638300" y="725805"/>
                </a:cubicBezTo>
                <a:cubicBezTo>
                  <a:pt x="1633538" y="722948"/>
                  <a:pt x="1628775" y="718185"/>
                  <a:pt x="1624965" y="713423"/>
                </a:cubicBezTo>
                <a:cubicBezTo>
                  <a:pt x="1617345" y="710565"/>
                  <a:pt x="1614488" y="703898"/>
                  <a:pt x="1611630" y="696278"/>
                </a:cubicBezTo>
                <a:cubicBezTo>
                  <a:pt x="1608773" y="689610"/>
                  <a:pt x="1607820" y="681990"/>
                  <a:pt x="1607820" y="675323"/>
                </a:cubicBezTo>
                <a:cubicBezTo>
                  <a:pt x="1607820" y="668655"/>
                  <a:pt x="1607820" y="662940"/>
                  <a:pt x="1608773" y="658178"/>
                </a:cubicBezTo>
                <a:lnTo>
                  <a:pt x="1601153" y="654368"/>
                </a:lnTo>
                <a:lnTo>
                  <a:pt x="1599248" y="647700"/>
                </a:lnTo>
                <a:lnTo>
                  <a:pt x="1641158" y="632460"/>
                </a:lnTo>
                <a:lnTo>
                  <a:pt x="1643063" y="639128"/>
                </a:lnTo>
                <a:cubicBezTo>
                  <a:pt x="1639253" y="641985"/>
                  <a:pt x="1636395" y="645795"/>
                  <a:pt x="1632585" y="649605"/>
                </a:cubicBezTo>
                <a:cubicBezTo>
                  <a:pt x="1628775" y="653415"/>
                  <a:pt x="1625918" y="658178"/>
                  <a:pt x="1624013" y="661988"/>
                </a:cubicBezTo>
                <a:cubicBezTo>
                  <a:pt x="1621155" y="666750"/>
                  <a:pt x="1620203" y="671513"/>
                  <a:pt x="1619250" y="676275"/>
                </a:cubicBezTo>
                <a:cubicBezTo>
                  <a:pt x="1618298" y="681038"/>
                  <a:pt x="1619250" y="685800"/>
                  <a:pt x="1620203" y="691515"/>
                </a:cubicBezTo>
                <a:cubicBezTo>
                  <a:pt x="1623060" y="699135"/>
                  <a:pt x="1625918" y="703898"/>
                  <a:pt x="1631633" y="706755"/>
                </a:cubicBezTo>
                <a:cubicBezTo>
                  <a:pt x="1636395" y="709613"/>
                  <a:pt x="1642110" y="709613"/>
                  <a:pt x="1646873" y="707708"/>
                </a:cubicBezTo>
                <a:cubicBezTo>
                  <a:pt x="1651635" y="705803"/>
                  <a:pt x="1654493" y="702945"/>
                  <a:pt x="1656398" y="699135"/>
                </a:cubicBezTo>
                <a:cubicBezTo>
                  <a:pt x="1658303" y="694373"/>
                  <a:pt x="1659255" y="688658"/>
                  <a:pt x="1659255" y="681038"/>
                </a:cubicBezTo>
                <a:cubicBezTo>
                  <a:pt x="1659255" y="676275"/>
                  <a:pt x="1659255" y="671513"/>
                  <a:pt x="1659255" y="666750"/>
                </a:cubicBezTo>
                <a:cubicBezTo>
                  <a:pt x="1659255" y="662940"/>
                  <a:pt x="1659255" y="658178"/>
                  <a:pt x="1659255" y="654368"/>
                </a:cubicBezTo>
                <a:cubicBezTo>
                  <a:pt x="1660208" y="645795"/>
                  <a:pt x="1662113" y="638175"/>
                  <a:pt x="1666875" y="632460"/>
                </a:cubicBezTo>
                <a:cubicBezTo>
                  <a:pt x="1671638" y="626745"/>
                  <a:pt x="1677353" y="622935"/>
                  <a:pt x="1684020" y="620078"/>
                </a:cubicBezTo>
                <a:cubicBezTo>
                  <a:pt x="1688783" y="618173"/>
                  <a:pt x="1693545" y="618173"/>
                  <a:pt x="1698308" y="618173"/>
                </a:cubicBezTo>
                <a:close/>
                <a:moveTo>
                  <a:pt x="148590" y="579120"/>
                </a:moveTo>
                <a:lnTo>
                  <a:pt x="155257" y="581977"/>
                </a:lnTo>
                <a:cubicBezTo>
                  <a:pt x="155257" y="583882"/>
                  <a:pt x="154305" y="585787"/>
                  <a:pt x="153352" y="588645"/>
                </a:cubicBezTo>
                <a:cubicBezTo>
                  <a:pt x="152400" y="591502"/>
                  <a:pt x="152400" y="593407"/>
                  <a:pt x="152400" y="595312"/>
                </a:cubicBezTo>
                <a:cubicBezTo>
                  <a:pt x="152400" y="598170"/>
                  <a:pt x="152400" y="599122"/>
                  <a:pt x="154305" y="601027"/>
                </a:cubicBezTo>
                <a:cubicBezTo>
                  <a:pt x="155257" y="601980"/>
                  <a:pt x="157162" y="602932"/>
                  <a:pt x="159067" y="603885"/>
                </a:cubicBezTo>
                <a:lnTo>
                  <a:pt x="239077" y="636270"/>
                </a:lnTo>
                <a:cubicBezTo>
                  <a:pt x="240982" y="637222"/>
                  <a:pt x="242887" y="637222"/>
                  <a:pt x="243840" y="637222"/>
                </a:cubicBezTo>
                <a:cubicBezTo>
                  <a:pt x="245745" y="637222"/>
                  <a:pt x="247650" y="636270"/>
                  <a:pt x="248602" y="634365"/>
                </a:cubicBezTo>
                <a:cubicBezTo>
                  <a:pt x="249555" y="633412"/>
                  <a:pt x="250507" y="631507"/>
                  <a:pt x="252412" y="629602"/>
                </a:cubicBezTo>
                <a:cubicBezTo>
                  <a:pt x="254317" y="627697"/>
                  <a:pt x="255270" y="624840"/>
                  <a:pt x="256222" y="622935"/>
                </a:cubicBezTo>
                <a:lnTo>
                  <a:pt x="263842" y="624840"/>
                </a:lnTo>
                <a:lnTo>
                  <a:pt x="238125" y="687705"/>
                </a:lnTo>
                <a:lnTo>
                  <a:pt x="231457" y="684847"/>
                </a:lnTo>
                <a:cubicBezTo>
                  <a:pt x="232410" y="682942"/>
                  <a:pt x="232410" y="681037"/>
                  <a:pt x="233362" y="678180"/>
                </a:cubicBezTo>
                <a:cubicBezTo>
                  <a:pt x="234315" y="675322"/>
                  <a:pt x="234315" y="673417"/>
                  <a:pt x="234315" y="672465"/>
                </a:cubicBezTo>
                <a:cubicBezTo>
                  <a:pt x="234315" y="670560"/>
                  <a:pt x="233362" y="668655"/>
                  <a:pt x="232410" y="667702"/>
                </a:cubicBezTo>
                <a:cubicBezTo>
                  <a:pt x="231457" y="666750"/>
                  <a:pt x="229552" y="665797"/>
                  <a:pt x="227647" y="664845"/>
                </a:cubicBezTo>
                <a:lnTo>
                  <a:pt x="147637" y="632460"/>
                </a:lnTo>
                <a:cubicBezTo>
                  <a:pt x="145732" y="631507"/>
                  <a:pt x="143827" y="631507"/>
                  <a:pt x="142875" y="631507"/>
                </a:cubicBezTo>
                <a:cubicBezTo>
                  <a:pt x="140970" y="631507"/>
                  <a:pt x="140017" y="632460"/>
                  <a:pt x="138112" y="634365"/>
                </a:cubicBezTo>
                <a:cubicBezTo>
                  <a:pt x="137160" y="635317"/>
                  <a:pt x="136207" y="637222"/>
                  <a:pt x="134302" y="639127"/>
                </a:cubicBezTo>
                <a:cubicBezTo>
                  <a:pt x="132397" y="641032"/>
                  <a:pt x="131445" y="643890"/>
                  <a:pt x="130492" y="644842"/>
                </a:cubicBezTo>
                <a:lnTo>
                  <a:pt x="123825" y="641985"/>
                </a:lnTo>
                <a:close/>
                <a:moveTo>
                  <a:pt x="1624013" y="458153"/>
                </a:moveTo>
                <a:lnTo>
                  <a:pt x="1581150" y="485775"/>
                </a:lnTo>
                <a:lnTo>
                  <a:pt x="1584960" y="491490"/>
                </a:lnTo>
                <a:cubicBezTo>
                  <a:pt x="1589723" y="498158"/>
                  <a:pt x="1594485" y="502920"/>
                  <a:pt x="1601153" y="503873"/>
                </a:cubicBezTo>
                <a:cubicBezTo>
                  <a:pt x="1606868" y="504825"/>
                  <a:pt x="1614488" y="502920"/>
                  <a:pt x="1622108" y="498158"/>
                </a:cubicBezTo>
                <a:cubicBezTo>
                  <a:pt x="1628775" y="493395"/>
                  <a:pt x="1632585" y="488633"/>
                  <a:pt x="1633538" y="482918"/>
                </a:cubicBezTo>
                <a:cubicBezTo>
                  <a:pt x="1634490" y="477203"/>
                  <a:pt x="1632585" y="470535"/>
                  <a:pt x="1627823" y="463868"/>
                </a:cubicBezTo>
                <a:close/>
                <a:moveTo>
                  <a:pt x="1603058" y="412433"/>
                </a:moveTo>
                <a:lnTo>
                  <a:pt x="1640205" y="469583"/>
                </a:lnTo>
                <a:cubicBezTo>
                  <a:pt x="1648778" y="482918"/>
                  <a:pt x="1652588" y="493395"/>
                  <a:pt x="1653540" y="502920"/>
                </a:cubicBezTo>
                <a:cubicBezTo>
                  <a:pt x="1653540" y="512445"/>
                  <a:pt x="1649730" y="519113"/>
                  <a:pt x="1642110" y="524828"/>
                </a:cubicBezTo>
                <a:cubicBezTo>
                  <a:pt x="1634490" y="529590"/>
                  <a:pt x="1627823" y="531495"/>
                  <a:pt x="1621155" y="529590"/>
                </a:cubicBezTo>
                <a:cubicBezTo>
                  <a:pt x="1614488" y="528638"/>
                  <a:pt x="1606868" y="523875"/>
                  <a:pt x="1599248" y="517208"/>
                </a:cubicBezTo>
                <a:cubicBezTo>
                  <a:pt x="1597343" y="522923"/>
                  <a:pt x="1594485" y="530543"/>
                  <a:pt x="1591628" y="538163"/>
                </a:cubicBezTo>
                <a:cubicBezTo>
                  <a:pt x="1588770" y="545783"/>
                  <a:pt x="1585913" y="554355"/>
                  <a:pt x="1583055" y="562928"/>
                </a:cubicBezTo>
                <a:cubicBezTo>
                  <a:pt x="1582103" y="565785"/>
                  <a:pt x="1581150" y="569595"/>
                  <a:pt x="1580198" y="573405"/>
                </a:cubicBezTo>
                <a:cubicBezTo>
                  <a:pt x="1579245" y="578168"/>
                  <a:pt x="1579245" y="581025"/>
                  <a:pt x="1579245" y="583883"/>
                </a:cubicBezTo>
                <a:cubicBezTo>
                  <a:pt x="1579245" y="584835"/>
                  <a:pt x="1580198" y="586740"/>
                  <a:pt x="1581150" y="588645"/>
                </a:cubicBezTo>
                <a:cubicBezTo>
                  <a:pt x="1582103" y="590550"/>
                  <a:pt x="1583055" y="591503"/>
                  <a:pt x="1583055" y="592455"/>
                </a:cubicBezTo>
                <a:lnTo>
                  <a:pt x="1577340" y="596265"/>
                </a:lnTo>
                <a:lnTo>
                  <a:pt x="1551623" y="557213"/>
                </a:lnTo>
                <a:cubicBezTo>
                  <a:pt x="1557338" y="543878"/>
                  <a:pt x="1562100" y="532448"/>
                  <a:pt x="1565910" y="524828"/>
                </a:cubicBezTo>
                <a:cubicBezTo>
                  <a:pt x="1568768" y="516255"/>
                  <a:pt x="1572578" y="505778"/>
                  <a:pt x="1576388" y="494348"/>
                </a:cubicBezTo>
                <a:lnTo>
                  <a:pt x="1573530" y="490538"/>
                </a:lnTo>
                <a:lnTo>
                  <a:pt x="1542098" y="510540"/>
                </a:lnTo>
                <a:cubicBezTo>
                  <a:pt x="1540193" y="511493"/>
                  <a:pt x="1539240" y="512445"/>
                  <a:pt x="1538288" y="514350"/>
                </a:cubicBezTo>
                <a:cubicBezTo>
                  <a:pt x="1537335" y="515303"/>
                  <a:pt x="1537335" y="517208"/>
                  <a:pt x="1537335" y="520065"/>
                </a:cubicBezTo>
                <a:cubicBezTo>
                  <a:pt x="1537335" y="521018"/>
                  <a:pt x="1538288" y="522923"/>
                  <a:pt x="1539240" y="524828"/>
                </a:cubicBezTo>
                <a:cubicBezTo>
                  <a:pt x="1540193" y="526733"/>
                  <a:pt x="1541145" y="528638"/>
                  <a:pt x="1541145" y="530543"/>
                </a:cubicBezTo>
                <a:lnTo>
                  <a:pt x="1535430" y="534353"/>
                </a:lnTo>
                <a:lnTo>
                  <a:pt x="1500188" y="479108"/>
                </a:lnTo>
                <a:lnTo>
                  <a:pt x="1505903" y="475298"/>
                </a:lnTo>
                <a:cubicBezTo>
                  <a:pt x="1506855" y="476250"/>
                  <a:pt x="1508760" y="478155"/>
                  <a:pt x="1509713" y="481013"/>
                </a:cubicBezTo>
                <a:cubicBezTo>
                  <a:pt x="1511618" y="482918"/>
                  <a:pt x="1512570" y="484823"/>
                  <a:pt x="1513523" y="484823"/>
                </a:cubicBezTo>
                <a:cubicBezTo>
                  <a:pt x="1515428" y="485775"/>
                  <a:pt x="1517333" y="486728"/>
                  <a:pt x="1519238" y="486728"/>
                </a:cubicBezTo>
                <a:cubicBezTo>
                  <a:pt x="1521143" y="486728"/>
                  <a:pt x="1523048" y="485775"/>
                  <a:pt x="1524000" y="484823"/>
                </a:cubicBezTo>
                <a:lnTo>
                  <a:pt x="1596390" y="438150"/>
                </a:lnTo>
                <a:cubicBezTo>
                  <a:pt x="1598295" y="437198"/>
                  <a:pt x="1599248" y="436245"/>
                  <a:pt x="1600200" y="434340"/>
                </a:cubicBezTo>
                <a:cubicBezTo>
                  <a:pt x="1601153" y="433388"/>
                  <a:pt x="1601153" y="431483"/>
                  <a:pt x="1601153" y="428625"/>
                </a:cubicBezTo>
                <a:cubicBezTo>
                  <a:pt x="1601153" y="426720"/>
                  <a:pt x="1600200" y="424815"/>
                  <a:pt x="1599248" y="421958"/>
                </a:cubicBezTo>
                <a:cubicBezTo>
                  <a:pt x="1598295" y="420053"/>
                  <a:pt x="1597343" y="418148"/>
                  <a:pt x="1597343" y="416243"/>
                </a:cubicBezTo>
                <a:close/>
                <a:moveTo>
                  <a:pt x="1016318" y="398145"/>
                </a:moveTo>
                <a:cubicBezTo>
                  <a:pt x="990600" y="398145"/>
                  <a:pt x="968693" y="420053"/>
                  <a:pt x="968693" y="447675"/>
                </a:cubicBezTo>
                <a:lnTo>
                  <a:pt x="968693" y="449580"/>
                </a:lnTo>
                <a:cubicBezTo>
                  <a:pt x="968693" y="449580"/>
                  <a:pt x="968693" y="659130"/>
                  <a:pt x="968693" y="733425"/>
                </a:cubicBezTo>
                <a:cubicBezTo>
                  <a:pt x="968693" y="746760"/>
                  <a:pt x="968693" y="756285"/>
                  <a:pt x="968693" y="758190"/>
                </a:cubicBezTo>
                <a:cubicBezTo>
                  <a:pt x="968693" y="774383"/>
                  <a:pt x="980123" y="798195"/>
                  <a:pt x="1005840" y="803910"/>
                </a:cubicBezTo>
                <a:cubicBezTo>
                  <a:pt x="1063943" y="816293"/>
                  <a:pt x="1129665" y="849630"/>
                  <a:pt x="1188720" y="899160"/>
                </a:cubicBezTo>
                <a:cubicBezTo>
                  <a:pt x="1246823" y="947738"/>
                  <a:pt x="1302068" y="1010603"/>
                  <a:pt x="1351598" y="1087755"/>
                </a:cubicBezTo>
                <a:cubicBezTo>
                  <a:pt x="1365885" y="1109663"/>
                  <a:pt x="1395413" y="1116330"/>
                  <a:pt x="1418273" y="1102043"/>
                </a:cubicBezTo>
                <a:cubicBezTo>
                  <a:pt x="1432560" y="1092518"/>
                  <a:pt x="1440180" y="1077278"/>
                  <a:pt x="1440180" y="1062038"/>
                </a:cubicBezTo>
                <a:cubicBezTo>
                  <a:pt x="1440180" y="1053465"/>
                  <a:pt x="1437323" y="1043940"/>
                  <a:pt x="1432560" y="1035368"/>
                </a:cubicBezTo>
                <a:cubicBezTo>
                  <a:pt x="1377315" y="950595"/>
                  <a:pt x="1316355" y="880110"/>
                  <a:pt x="1249680" y="825818"/>
                </a:cubicBezTo>
                <a:cubicBezTo>
                  <a:pt x="1190625" y="777240"/>
                  <a:pt x="1129665" y="742950"/>
                  <a:pt x="1066800" y="721995"/>
                </a:cubicBezTo>
                <a:lnTo>
                  <a:pt x="1066800" y="611505"/>
                </a:lnTo>
                <a:cubicBezTo>
                  <a:pt x="1157288" y="636270"/>
                  <a:pt x="1250633" y="687705"/>
                  <a:pt x="1331595" y="757238"/>
                </a:cubicBezTo>
                <a:cubicBezTo>
                  <a:pt x="1351598" y="774383"/>
                  <a:pt x="1382078" y="772478"/>
                  <a:pt x="1399223" y="751523"/>
                </a:cubicBezTo>
                <a:cubicBezTo>
                  <a:pt x="1416368" y="731520"/>
                  <a:pt x="1414463" y="701040"/>
                  <a:pt x="1393508" y="683895"/>
                </a:cubicBezTo>
                <a:cubicBezTo>
                  <a:pt x="1342073" y="639128"/>
                  <a:pt x="1283018" y="600075"/>
                  <a:pt x="1223010" y="570548"/>
                </a:cubicBezTo>
                <a:cubicBezTo>
                  <a:pt x="1170623" y="543878"/>
                  <a:pt x="1117283" y="524828"/>
                  <a:pt x="1065848" y="512445"/>
                </a:cubicBezTo>
                <a:lnTo>
                  <a:pt x="1065848" y="447675"/>
                </a:lnTo>
                <a:cubicBezTo>
                  <a:pt x="1065848" y="420053"/>
                  <a:pt x="1043940" y="398145"/>
                  <a:pt x="1016318" y="398145"/>
                </a:cubicBezTo>
                <a:close/>
                <a:moveTo>
                  <a:pt x="833438" y="398145"/>
                </a:moveTo>
                <a:cubicBezTo>
                  <a:pt x="805815" y="398145"/>
                  <a:pt x="783908" y="420053"/>
                  <a:pt x="783908" y="447675"/>
                </a:cubicBezTo>
                <a:lnTo>
                  <a:pt x="783908" y="512445"/>
                </a:lnTo>
                <a:cubicBezTo>
                  <a:pt x="732473" y="524828"/>
                  <a:pt x="679133" y="543878"/>
                  <a:pt x="626745" y="570548"/>
                </a:cubicBezTo>
                <a:cubicBezTo>
                  <a:pt x="566738" y="601028"/>
                  <a:pt x="507683" y="640080"/>
                  <a:pt x="456248" y="683895"/>
                </a:cubicBezTo>
                <a:cubicBezTo>
                  <a:pt x="436245" y="701040"/>
                  <a:pt x="433388" y="731520"/>
                  <a:pt x="451485" y="751523"/>
                </a:cubicBezTo>
                <a:cubicBezTo>
                  <a:pt x="468630" y="771525"/>
                  <a:pt x="499110" y="774383"/>
                  <a:pt x="519113" y="757238"/>
                </a:cubicBezTo>
                <a:cubicBezTo>
                  <a:pt x="600075" y="687705"/>
                  <a:pt x="694373" y="636270"/>
                  <a:pt x="783908" y="611505"/>
                </a:cubicBezTo>
                <a:lnTo>
                  <a:pt x="783908" y="721995"/>
                </a:lnTo>
                <a:cubicBezTo>
                  <a:pt x="721043" y="741998"/>
                  <a:pt x="660083" y="777240"/>
                  <a:pt x="601028" y="825818"/>
                </a:cubicBezTo>
                <a:cubicBezTo>
                  <a:pt x="535305" y="880110"/>
                  <a:pt x="473393" y="950595"/>
                  <a:pt x="418148" y="1035368"/>
                </a:cubicBezTo>
                <a:cubicBezTo>
                  <a:pt x="413385" y="1043940"/>
                  <a:pt x="410528" y="1052513"/>
                  <a:pt x="410528" y="1062038"/>
                </a:cubicBezTo>
                <a:cubicBezTo>
                  <a:pt x="410528" y="1078230"/>
                  <a:pt x="418148" y="1093470"/>
                  <a:pt x="432435" y="1102043"/>
                </a:cubicBezTo>
                <a:cubicBezTo>
                  <a:pt x="454343" y="1116330"/>
                  <a:pt x="484823" y="1110615"/>
                  <a:pt x="499110" y="1087755"/>
                </a:cubicBezTo>
                <a:cubicBezTo>
                  <a:pt x="548640" y="1010603"/>
                  <a:pt x="603885" y="947738"/>
                  <a:pt x="661988" y="899160"/>
                </a:cubicBezTo>
                <a:cubicBezTo>
                  <a:pt x="721995" y="849630"/>
                  <a:pt x="787718" y="816293"/>
                  <a:pt x="844868" y="803910"/>
                </a:cubicBezTo>
                <a:cubicBezTo>
                  <a:pt x="870585" y="798195"/>
                  <a:pt x="882015" y="774383"/>
                  <a:pt x="882015" y="758190"/>
                </a:cubicBezTo>
                <a:cubicBezTo>
                  <a:pt x="882015" y="755333"/>
                  <a:pt x="882015" y="746760"/>
                  <a:pt x="882015" y="733425"/>
                </a:cubicBezTo>
                <a:cubicBezTo>
                  <a:pt x="882015" y="659130"/>
                  <a:pt x="882015" y="449580"/>
                  <a:pt x="882015" y="449580"/>
                </a:cubicBezTo>
                <a:lnTo>
                  <a:pt x="882015" y="447675"/>
                </a:lnTo>
                <a:cubicBezTo>
                  <a:pt x="882968" y="420053"/>
                  <a:pt x="861060" y="398145"/>
                  <a:pt x="833438" y="398145"/>
                </a:cubicBezTo>
                <a:close/>
                <a:moveTo>
                  <a:pt x="278130" y="373380"/>
                </a:moveTo>
                <a:lnTo>
                  <a:pt x="283845" y="377190"/>
                </a:lnTo>
                <a:cubicBezTo>
                  <a:pt x="282892" y="378142"/>
                  <a:pt x="281940" y="380047"/>
                  <a:pt x="280987" y="382905"/>
                </a:cubicBezTo>
                <a:cubicBezTo>
                  <a:pt x="280035" y="385762"/>
                  <a:pt x="279082" y="388620"/>
                  <a:pt x="279082" y="391477"/>
                </a:cubicBezTo>
                <a:cubicBezTo>
                  <a:pt x="279082" y="394335"/>
                  <a:pt x="280035" y="397192"/>
                  <a:pt x="282892" y="400050"/>
                </a:cubicBezTo>
                <a:cubicBezTo>
                  <a:pt x="285750" y="402907"/>
                  <a:pt x="289560" y="406717"/>
                  <a:pt x="295275" y="410527"/>
                </a:cubicBezTo>
                <a:lnTo>
                  <a:pt x="366712" y="461962"/>
                </a:lnTo>
                <a:lnTo>
                  <a:pt x="358140" y="474345"/>
                </a:lnTo>
                <a:lnTo>
                  <a:pt x="237172" y="481012"/>
                </a:lnTo>
                <a:lnTo>
                  <a:pt x="283845" y="514350"/>
                </a:lnTo>
                <a:cubicBezTo>
                  <a:pt x="289560" y="518160"/>
                  <a:pt x="294322" y="521017"/>
                  <a:pt x="298132" y="522922"/>
                </a:cubicBezTo>
                <a:cubicBezTo>
                  <a:pt x="301942" y="523875"/>
                  <a:pt x="304800" y="524827"/>
                  <a:pt x="307657" y="523875"/>
                </a:cubicBezTo>
                <a:cubicBezTo>
                  <a:pt x="309562" y="523875"/>
                  <a:pt x="312420" y="521970"/>
                  <a:pt x="314325" y="520065"/>
                </a:cubicBezTo>
                <a:cubicBezTo>
                  <a:pt x="317182" y="518160"/>
                  <a:pt x="319087" y="516255"/>
                  <a:pt x="320992" y="514350"/>
                </a:cubicBezTo>
                <a:lnTo>
                  <a:pt x="326707" y="518160"/>
                </a:lnTo>
                <a:lnTo>
                  <a:pt x="296227" y="561022"/>
                </a:lnTo>
                <a:lnTo>
                  <a:pt x="290512" y="557212"/>
                </a:lnTo>
                <a:cubicBezTo>
                  <a:pt x="291465" y="555307"/>
                  <a:pt x="292417" y="553402"/>
                  <a:pt x="294322" y="550545"/>
                </a:cubicBezTo>
                <a:cubicBezTo>
                  <a:pt x="295275" y="547687"/>
                  <a:pt x="296227" y="544830"/>
                  <a:pt x="296227" y="542925"/>
                </a:cubicBezTo>
                <a:cubicBezTo>
                  <a:pt x="296227" y="540067"/>
                  <a:pt x="295275" y="537210"/>
                  <a:pt x="292417" y="534352"/>
                </a:cubicBezTo>
                <a:cubicBezTo>
                  <a:pt x="290512" y="531495"/>
                  <a:pt x="285750" y="527685"/>
                  <a:pt x="279082" y="523875"/>
                </a:cubicBezTo>
                <a:lnTo>
                  <a:pt x="232410" y="490537"/>
                </a:lnTo>
                <a:cubicBezTo>
                  <a:pt x="230505" y="488632"/>
                  <a:pt x="227647" y="487680"/>
                  <a:pt x="224790" y="486727"/>
                </a:cubicBezTo>
                <a:cubicBezTo>
                  <a:pt x="221932" y="485775"/>
                  <a:pt x="220027" y="485775"/>
                  <a:pt x="217170" y="485775"/>
                </a:cubicBezTo>
                <a:cubicBezTo>
                  <a:pt x="214312" y="486727"/>
                  <a:pt x="211455" y="487680"/>
                  <a:pt x="209550" y="488632"/>
                </a:cubicBezTo>
                <a:cubicBezTo>
                  <a:pt x="206692" y="489585"/>
                  <a:pt x="204787" y="491490"/>
                  <a:pt x="201930" y="494347"/>
                </a:cubicBezTo>
                <a:lnTo>
                  <a:pt x="196215" y="490537"/>
                </a:lnTo>
                <a:lnTo>
                  <a:pt x="222885" y="453390"/>
                </a:lnTo>
                <a:lnTo>
                  <a:pt x="328612" y="447675"/>
                </a:lnTo>
                <a:lnTo>
                  <a:pt x="290512" y="421005"/>
                </a:lnTo>
                <a:cubicBezTo>
                  <a:pt x="284797" y="417195"/>
                  <a:pt x="280035" y="414337"/>
                  <a:pt x="276225" y="412432"/>
                </a:cubicBezTo>
                <a:cubicBezTo>
                  <a:pt x="272415" y="411480"/>
                  <a:pt x="269557" y="410527"/>
                  <a:pt x="266700" y="411480"/>
                </a:cubicBezTo>
                <a:cubicBezTo>
                  <a:pt x="264795" y="412432"/>
                  <a:pt x="261937" y="413385"/>
                  <a:pt x="260032" y="415290"/>
                </a:cubicBezTo>
                <a:cubicBezTo>
                  <a:pt x="257175" y="417195"/>
                  <a:pt x="255270" y="419100"/>
                  <a:pt x="253365" y="420052"/>
                </a:cubicBezTo>
                <a:lnTo>
                  <a:pt x="247650" y="415290"/>
                </a:lnTo>
                <a:close/>
                <a:moveTo>
                  <a:pt x="925830" y="296228"/>
                </a:moveTo>
                <a:cubicBezTo>
                  <a:pt x="1273493" y="296228"/>
                  <a:pt x="1555433" y="578168"/>
                  <a:pt x="1555433" y="925830"/>
                </a:cubicBezTo>
                <a:cubicBezTo>
                  <a:pt x="1555433" y="1273493"/>
                  <a:pt x="1273493" y="1555433"/>
                  <a:pt x="925830" y="1555433"/>
                </a:cubicBezTo>
                <a:cubicBezTo>
                  <a:pt x="578168" y="1555433"/>
                  <a:pt x="296228" y="1273493"/>
                  <a:pt x="296228" y="925830"/>
                </a:cubicBezTo>
                <a:cubicBezTo>
                  <a:pt x="296228" y="578168"/>
                  <a:pt x="578168" y="296228"/>
                  <a:pt x="925830" y="296228"/>
                </a:cubicBezTo>
                <a:close/>
                <a:moveTo>
                  <a:pt x="925830" y="261937"/>
                </a:moveTo>
                <a:cubicBezTo>
                  <a:pt x="836295" y="261937"/>
                  <a:pt x="749617" y="280035"/>
                  <a:pt x="667702" y="314325"/>
                </a:cubicBezTo>
                <a:cubicBezTo>
                  <a:pt x="588645" y="347662"/>
                  <a:pt x="517207" y="395287"/>
                  <a:pt x="456247" y="456247"/>
                </a:cubicBezTo>
                <a:cubicBezTo>
                  <a:pt x="395287" y="517207"/>
                  <a:pt x="347662" y="588645"/>
                  <a:pt x="314325" y="667702"/>
                </a:cubicBezTo>
                <a:cubicBezTo>
                  <a:pt x="279082" y="749617"/>
                  <a:pt x="261937" y="836295"/>
                  <a:pt x="261937" y="925830"/>
                </a:cubicBezTo>
                <a:cubicBezTo>
                  <a:pt x="261937" y="1015365"/>
                  <a:pt x="280035" y="1102042"/>
                  <a:pt x="314325" y="1183957"/>
                </a:cubicBezTo>
                <a:cubicBezTo>
                  <a:pt x="347662" y="1263015"/>
                  <a:pt x="395287" y="1334452"/>
                  <a:pt x="456247" y="1395412"/>
                </a:cubicBezTo>
                <a:cubicBezTo>
                  <a:pt x="517207" y="1456372"/>
                  <a:pt x="588645" y="1503997"/>
                  <a:pt x="667702" y="1537335"/>
                </a:cubicBezTo>
                <a:cubicBezTo>
                  <a:pt x="749617" y="1571625"/>
                  <a:pt x="836295" y="1589722"/>
                  <a:pt x="925830" y="1589722"/>
                </a:cubicBezTo>
                <a:cubicBezTo>
                  <a:pt x="1015365" y="1589722"/>
                  <a:pt x="1102042" y="1571625"/>
                  <a:pt x="1183957" y="1537335"/>
                </a:cubicBezTo>
                <a:cubicBezTo>
                  <a:pt x="1263015" y="1503997"/>
                  <a:pt x="1334452" y="1456372"/>
                  <a:pt x="1395412" y="1395412"/>
                </a:cubicBezTo>
                <a:cubicBezTo>
                  <a:pt x="1456372" y="1333500"/>
                  <a:pt x="1503997" y="1263015"/>
                  <a:pt x="1537335" y="1183957"/>
                </a:cubicBezTo>
                <a:cubicBezTo>
                  <a:pt x="1572577" y="1102042"/>
                  <a:pt x="1589722" y="1015365"/>
                  <a:pt x="1589722" y="925830"/>
                </a:cubicBezTo>
                <a:cubicBezTo>
                  <a:pt x="1589722" y="836295"/>
                  <a:pt x="1571625" y="749617"/>
                  <a:pt x="1537335" y="667702"/>
                </a:cubicBezTo>
                <a:cubicBezTo>
                  <a:pt x="1503997" y="587692"/>
                  <a:pt x="1456372" y="517207"/>
                  <a:pt x="1395412" y="456247"/>
                </a:cubicBezTo>
                <a:cubicBezTo>
                  <a:pt x="1334452" y="395287"/>
                  <a:pt x="1263015" y="347662"/>
                  <a:pt x="1183957" y="314325"/>
                </a:cubicBezTo>
                <a:cubicBezTo>
                  <a:pt x="1102042" y="279082"/>
                  <a:pt x="1015365" y="261937"/>
                  <a:pt x="925830" y="261937"/>
                </a:cubicBezTo>
                <a:close/>
                <a:moveTo>
                  <a:pt x="1454467" y="259080"/>
                </a:moveTo>
                <a:lnTo>
                  <a:pt x="1534477" y="331470"/>
                </a:lnTo>
                <a:lnTo>
                  <a:pt x="1514475" y="356235"/>
                </a:lnTo>
                <a:lnTo>
                  <a:pt x="1509712" y="351472"/>
                </a:lnTo>
                <a:cubicBezTo>
                  <a:pt x="1511617" y="346710"/>
                  <a:pt x="1512570" y="341947"/>
                  <a:pt x="1512570" y="335280"/>
                </a:cubicBezTo>
                <a:cubicBezTo>
                  <a:pt x="1512570" y="329565"/>
                  <a:pt x="1511617" y="323850"/>
                  <a:pt x="1509712" y="320992"/>
                </a:cubicBezTo>
                <a:cubicBezTo>
                  <a:pt x="1508760" y="319087"/>
                  <a:pt x="1506855" y="318135"/>
                  <a:pt x="1504950" y="315277"/>
                </a:cubicBezTo>
                <a:cubicBezTo>
                  <a:pt x="1503045" y="313372"/>
                  <a:pt x="1501140" y="311467"/>
                  <a:pt x="1499235" y="309562"/>
                </a:cubicBezTo>
                <a:lnTo>
                  <a:pt x="1485900" y="298132"/>
                </a:lnTo>
                <a:lnTo>
                  <a:pt x="1454467" y="332422"/>
                </a:lnTo>
                <a:lnTo>
                  <a:pt x="1463992" y="340995"/>
                </a:lnTo>
                <a:cubicBezTo>
                  <a:pt x="1465897" y="342900"/>
                  <a:pt x="1468755" y="344805"/>
                  <a:pt x="1470660" y="345757"/>
                </a:cubicBezTo>
                <a:cubicBezTo>
                  <a:pt x="1472565" y="346710"/>
                  <a:pt x="1475422" y="347662"/>
                  <a:pt x="1479232" y="347662"/>
                </a:cubicBezTo>
                <a:cubicBezTo>
                  <a:pt x="1481137" y="347662"/>
                  <a:pt x="1483995" y="346710"/>
                  <a:pt x="1486852" y="344805"/>
                </a:cubicBezTo>
                <a:cubicBezTo>
                  <a:pt x="1489710" y="342900"/>
                  <a:pt x="1492567" y="341947"/>
                  <a:pt x="1494472" y="340042"/>
                </a:cubicBezTo>
                <a:lnTo>
                  <a:pt x="1499235" y="344805"/>
                </a:lnTo>
                <a:lnTo>
                  <a:pt x="1464945" y="381952"/>
                </a:lnTo>
                <a:lnTo>
                  <a:pt x="1460182" y="377190"/>
                </a:lnTo>
                <a:cubicBezTo>
                  <a:pt x="1461135" y="375285"/>
                  <a:pt x="1463040" y="372427"/>
                  <a:pt x="1463992" y="368617"/>
                </a:cubicBezTo>
                <a:cubicBezTo>
                  <a:pt x="1465897" y="364807"/>
                  <a:pt x="1465897" y="361950"/>
                  <a:pt x="1465897" y="360045"/>
                </a:cubicBezTo>
                <a:cubicBezTo>
                  <a:pt x="1465897" y="357187"/>
                  <a:pt x="1464945" y="354330"/>
                  <a:pt x="1463992" y="352425"/>
                </a:cubicBezTo>
                <a:cubicBezTo>
                  <a:pt x="1463040" y="350520"/>
                  <a:pt x="1461135" y="347662"/>
                  <a:pt x="1458277" y="345757"/>
                </a:cubicBezTo>
                <a:lnTo>
                  <a:pt x="1448752" y="337185"/>
                </a:lnTo>
                <a:lnTo>
                  <a:pt x="1424940" y="362902"/>
                </a:lnTo>
                <a:cubicBezTo>
                  <a:pt x="1422082" y="365760"/>
                  <a:pt x="1421130" y="367665"/>
                  <a:pt x="1419225" y="369570"/>
                </a:cubicBezTo>
                <a:cubicBezTo>
                  <a:pt x="1418272" y="371475"/>
                  <a:pt x="1418272" y="373380"/>
                  <a:pt x="1418272" y="375285"/>
                </a:cubicBezTo>
                <a:cubicBezTo>
                  <a:pt x="1418272" y="377190"/>
                  <a:pt x="1419225" y="379095"/>
                  <a:pt x="1421130" y="381000"/>
                </a:cubicBezTo>
                <a:cubicBezTo>
                  <a:pt x="1423035" y="382905"/>
                  <a:pt x="1424940" y="385762"/>
                  <a:pt x="1428750" y="388620"/>
                </a:cubicBezTo>
                <a:cubicBezTo>
                  <a:pt x="1430655" y="389572"/>
                  <a:pt x="1431607" y="391477"/>
                  <a:pt x="1434465" y="393382"/>
                </a:cubicBezTo>
                <a:cubicBezTo>
                  <a:pt x="1436370" y="395287"/>
                  <a:pt x="1438275" y="396240"/>
                  <a:pt x="1440180" y="398145"/>
                </a:cubicBezTo>
                <a:cubicBezTo>
                  <a:pt x="1442085" y="400050"/>
                  <a:pt x="1443990" y="401002"/>
                  <a:pt x="1445895" y="401955"/>
                </a:cubicBezTo>
                <a:cubicBezTo>
                  <a:pt x="1447800" y="402907"/>
                  <a:pt x="1449705" y="402907"/>
                  <a:pt x="1450657" y="402907"/>
                </a:cubicBezTo>
                <a:cubicBezTo>
                  <a:pt x="1454467" y="402907"/>
                  <a:pt x="1459230" y="401955"/>
                  <a:pt x="1465897" y="400050"/>
                </a:cubicBezTo>
                <a:cubicBezTo>
                  <a:pt x="1472565" y="398145"/>
                  <a:pt x="1477327" y="396240"/>
                  <a:pt x="1479232" y="395287"/>
                </a:cubicBezTo>
                <a:lnTo>
                  <a:pt x="1483995" y="399097"/>
                </a:lnTo>
                <a:lnTo>
                  <a:pt x="1456372" y="425767"/>
                </a:lnTo>
                <a:lnTo>
                  <a:pt x="1371600" y="348615"/>
                </a:lnTo>
                <a:lnTo>
                  <a:pt x="1376362" y="343852"/>
                </a:lnTo>
                <a:cubicBezTo>
                  <a:pt x="1377315" y="344805"/>
                  <a:pt x="1379220" y="345757"/>
                  <a:pt x="1382077" y="347662"/>
                </a:cubicBezTo>
                <a:cubicBezTo>
                  <a:pt x="1383982" y="349567"/>
                  <a:pt x="1385887" y="350520"/>
                  <a:pt x="1386840" y="350520"/>
                </a:cubicBezTo>
                <a:cubicBezTo>
                  <a:pt x="1388745" y="351472"/>
                  <a:pt x="1390650" y="351472"/>
                  <a:pt x="1392555" y="351472"/>
                </a:cubicBezTo>
                <a:cubicBezTo>
                  <a:pt x="1394460" y="350520"/>
                  <a:pt x="1395412" y="349567"/>
                  <a:pt x="1397317" y="348615"/>
                </a:cubicBezTo>
                <a:lnTo>
                  <a:pt x="1455420" y="284797"/>
                </a:lnTo>
                <a:cubicBezTo>
                  <a:pt x="1456372" y="282892"/>
                  <a:pt x="1457325" y="281940"/>
                  <a:pt x="1458277" y="280035"/>
                </a:cubicBezTo>
                <a:cubicBezTo>
                  <a:pt x="1459230" y="278130"/>
                  <a:pt x="1458277" y="276225"/>
                  <a:pt x="1457325" y="274320"/>
                </a:cubicBezTo>
                <a:cubicBezTo>
                  <a:pt x="1456372" y="272415"/>
                  <a:pt x="1455420" y="271462"/>
                  <a:pt x="1453515" y="268605"/>
                </a:cubicBezTo>
                <a:cubicBezTo>
                  <a:pt x="1451610" y="266700"/>
                  <a:pt x="1450657" y="264795"/>
                  <a:pt x="1449705" y="263842"/>
                </a:cubicBezTo>
                <a:close/>
                <a:moveTo>
                  <a:pt x="925830" y="241935"/>
                </a:moveTo>
                <a:cubicBezTo>
                  <a:pt x="1018222" y="241935"/>
                  <a:pt x="1107757" y="259080"/>
                  <a:pt x="1192530" y="295275"/>
                </a:cubicBezTo>
                <a:cubicBezTo>
                  <a:pt x="1273492" y="329565"/>
                  <a:pt x="1346835" y="379095"/>
                  <a:pt x="1409700" y="441960"/>
                </a:cubicBezTo>
                <a:cubicBezTo>
                  <a:pt x="1472565" y="504825"/>
                  <a:pt x="1522095" y="577215"/>
                  <a:pt x="1556385" y="659130"/>
                </a:cubicBezTo>
                <a:cubicBezTo>
                  <a:pt x="1592580" y="743902"/>
                  <a:pt x="1610677" y="833437"/>
                  <a:pt x="1610677" y="925830"/>
                </a:cubicBezTo>
                <a:cubicBezTo>
                  <a:pt x="1610677" y="1018222"/>
                  <a:pt x="1591627" y="1107757"/>
                  <a:pt x="1556385" y="1192530"/>
                </a:cubicBezTo>
                <a:cubicBezTo>
                  <a:pt x="1522095" y="1273492"/>
                  <a:pt x="1472565" y="1346835"/>
                  <a:pt x="1409700" y="1409700"/>
                </a:cubicBezTo>
                <a:cubicBezTo>
                  <a:pt x="1346835" y="1472565"/>
                  <a:pt x="1274445" y="1522095"/>
                  <a:pt x="1192530" y="1556385"/>
                </a:cubicBezTo>
                <a:cubicBezTo>
                  <a:pt x="1107757" y="1592580"/>
                  <a:pt x="1018222" y="1610677"/>
                  <a:pt x="925830" y="1610677"/>
                </a:cubicBezTo>
                <a:cubicBezTo>
                  <a:pt x="833437" y="1610677"/>
                  <a:pt x="743902" y="1592580"/>
                  <a:pt x="659130" y="1556385"/>
                </a:cubicBezTo>
                <a:cubicBezTo>
                  <a:pt x="578167" y="1522095"/>
                  <a:pt x="504825" y="1472565"/>
                  <a:pt x="441960" y="1409700"/>
                </a:cubicBezTo>
                <a:cubicBezTo>
                  <a:pt x="379095" y="1346835"/>
                  <a:pt x="329565" y="1274445"/>
                  <a:pt x="295275" y="1192530"/>
                </a:cubicBezTo>
                <a:cubicBezTo>
                  <a:pt x="260032" y="1107757"/>
                  <a:pt x="241935" y="1018222"/>
                  <a:pt x="241935" y="925830"/>
                </a:cubicBezTo>
                <a:cubicBezTo>
                  <a:pt x="241935" y="833437"/>
                  <a:pt x="260032" y="743902"/>
                  <a:pt x="295275" y="659130"/>
                </a:cubicBezTo>
                <a:cubicBezTo>
                  <a:pt x="329565" y="577215"/>
                  <a:pt x="379095" y="504825"/>
                  <a:pt x="441960" y="441960"/>
                </a:cubicBezTo>
                <a:cubicBezTo>
                  <a:pt x="504825" y="379095"/>
                  <a:pt x="577215" y="329565"/>
                  <a:pt x="659130" y="295275"/>
                </a:cubicBezTo>
                <a:cubicBezTo>
                  <a:pt x="743902" y="259080"/>
                  <a:pt x="833437" y="241935"/>
                  <a:pt x="925830" y="241935"/>
                </a:cubicBezTo>
                <a:close/>
                <a:moveTo>
                  <a:pt x="435292" y="233363"/>
                </a:moveTo>
                <a:lnTo>
                  <a:pt x="463867" y="267653"/>
                </a:lnTo>
                <a:lnTo>
                  <a:pt x="458152" y="272415"/>
                </a:lnTo>
                <a:cubicBezTo>
                  <a:pt x="446722" y="264795"/>
                  <a:pt x="436245" y="260033"/>
                  <a:pt x="427672" y="259080"/>
                </a:cubicBezTo>
                <a:cubicBezTo>
                  <a:pt x="419100" y="258128"/>
                  <a:pt x="410527" y="260033"/>
                  <a:pt x="403860" y="265748"/>
                </a:cubicBezTo>
                <a:cubicBezTo>
                  <a:pt x="395287" y="272415"/>
                  <a:pt x="391477" y="281940"/>
                  <a:pt x="393382" y="293370"/>
                </a:cubicBezTo>
                <a:cubicBezTo>
                  <a:pt x="394335" y="304800"/>
                  <a:pt x="401002" y="317183"/>
                  <a:pt x="411480" y="329565"/>
                </a:cubicBezTo>
                <a:cubicBezTo>
                  <a:pt x="422910" y="343853"/>
                  <a:pt x="433387" y="352425"/>
                  <a:pt x="444817" y="357188"/>
                </a:cubicBezTo>
                <a:cubicBezTo>
                  <a:pt x="455295" y="360998"/>
                  <a:pt x="465772" y="360045"/>
                  <a:pt x="473392" y="353378"/>
                </a:cubicBezTo>
                <a:cubicBezTo>
                  <a:pt x="477202" y="350520"/>
                  <a:pt x="480060" y="346710"/>
                  <a:pt x="481965" y="342900"/>
                </a:cubicBezTo>
                <a:cubicBezTo>
                  <a:pt x="483870" y="339090"/>
                  <a:pt x="484822" y="336233"/>
                  <a:pt x="485775" y="333375"/>
                </a:cubicBezTo>
                <a:lnTo>
                  <a:pt x="470535" y="314325"/>
                </a:lnTo>
                <a:cubicBezTo>
                  <a:pt x="469582" y="312420"/>
                  <a:pt x="467677" y="311468"/>
                  <a:pt x="466725" y="311468"/>
                </a:cubicBezTo>
                <a:cubicBezTo>
                  <a:pt x="464820" y="310515"/>
                  <a:pt x="462915" y="310515"/>
                  <a:pt x="461010" y="311468"/>
                </a:cubicBezTo>
                <a:cubicBezTo>
                  <a:pt x="459105" y="312420"/>
                  <a:pt x="457200" y="312420"/>
                  <a:pt x="454342" y="314325"/>
                </a:cubicBezTo>
                <a:cubicBezTo>
                  <a:pt x="452437" y="315278"/>
                  <a:pt x="449580" y="316230"/>
                  <a:pt x="448627" y="317183"/>
                </a:cubicBezTo>
                <a:lnTo>
                  <a:pt x="444817" y="312420"/>
                </a:lnTo>
                <a:lnTo>
                  <a:pt x="494347" y="272415"/>
                </a:lnTo>
                <a:lnTo>
                  <a:pt x="495300" y="276225"/>
                </a:lnTo>
                <a:cubicBezTo>
                  <a:pt x="494347" y="277178"/>
                  <a:pt x="493395" y="279083"/>
                  <a:pt x="492442" y="280035"/>
                </a:cubicBezTo>
                <a:cubicBezTo>
                  <a:pt x="491490" y="280988"/>
                  <a:pt x="490537" y="282893"/>
                  <a:pt x="489585" y="283845"/>
                </a:cubicBezTo>
                <a:cubicBezTo>
                  <a:pt x="488632" y="285750"/>
                  <a:pt x="487680" y="287655"/>
                  <a:pt x="488632" y="289560"/>
                </a:cubicBezTo>
                <a:cubicBezTo>
                  <a:pt x="489585" y="291465"/>
                  <a:pt x="489585" y="293370"/>
                  <a:pt x="491490" y="294323"/>
                </a:cubicBezTo>
                <a:lnTo>
                  <a:pt x="500062" y="305753"/>
                </a:lnTo>
                <a:cubicBezTo>
                  <a:pt x="501967" y="307658"/>
                  <a:pt x="502920" y="309563"/>
                  <a:pt x="504825" y="311468"/>
                </a:cubicBezTo>
                <a:cubicBezTo>
                  <a:pt x="505777" y="312420"/>
                  <a:pt x="507682" y="314325"/>
                  <a:pt x="508635" y="316230"/>
                </a:cubicBezTo>
                <a:cubicBezTo>
                  <a:pt x="506730" y="322898"/>
                  <a:pt x="501967" y="330518"/>
                  <a:pt x="495300" y="340043"/>
                </a:cubicBezTo>
                <a:cubicBezTo>
                  <a:pt x="488632" y="349568"/>
                  <a:pt x="481012" y="357188"/>
                  <a:pt x="474345" y="362903"/>
                </a:cubicBezTo>
                <a:cubicBezTo>
                  <a:pt x="467677" y="368618"/>
                  <a:pt x="460057" y="372428"/>
                  <a:pt x="452437" y="375285"/>
                </a:cubicBezTo>
                <a:cubicBezTo>
                  <a:pt x="444817" y="378143"/>
                  <a:pt x="437197" y="379095"/>
                  <a:pt x="428625" y="378143"/>
                </a:cubicBezTo>
                <a:cubicBezTo>
                  <a:pt x="421005" y="377190"/>
                  <a:pt x="413385" y="375285"/>
                  <a:pt x="405765" y="371475"/>
                </a:cubicBezTo>
                <a:cubicBezTo>
                  <a:pt x="398145" y="367665"/>
                  <a:pt x="391477" y="361950"/>
                  <a:pt x="384810" y="353378"/>
                </a:cubicBezTo>
                <a:cubicBezTo>
                  <a:pt x="379095" y="345758"/>
                  <a:pt x="374332" y="338138"/>
                  <a:pt x="372427" y="329565"/>
                </a:cubicBezTo>
                <a:cubicBezTo>
                  <a:pt x="369570" y="320993"/>
                  <a:pt x="368617" y="313373"/>
                  <a:pt x="369570" y="304800"/>
                </a:cubicBezTo>
                <a:cubicBezTo>
                  <a:pt x="370522" y="296228"/>
                  <a:pt x="373380" y="288608"/>
                  <a:pt x="378142" y="280988"/>
                </a:cubicBezTo>
                <a:cubicBezTo>
                  <a:pt x="382905" y="273368"/>
                  <a:pt x="388620" y="266700"/>
                  <a:pt x="397192" y="260033"/>
                </a:cubicBezTo>
                <a:cubicBezTo>
                  <a:pt x="402907" y="255270"/>
                  <a:pt x="408622" y="252413"/>
                  <a:pt x="413385" y="249555"/>
                </a:cubicBezTo>
                <a:cubicBezTo>
                  <a:pt x="419100" y="246698"/>
                  <a:pt x="423862" y="245745"/>
                  <a:pt x="428625" y="244793"/>
                </a:cubicBezTo>
                <a:lnTo>
                  <a:pt x="429577" y="238125"/>
                </a:lnTo>
                <a:close/>
                <a:moveTo>
                  <a:pt x="1258252" y="140970"/>
                </a:moveTo>
                <a:lnTo>
                  <a:pt x="1316355" y="172402"/>
                </a:lnTo>
                <a:lnTo>
                  <a:pt x="1313497" y="178117"/>
                </a:lnTo>
                <a:cubicBezTo>
                  <a:pt x="1307782" y="176212"/>
                  <a:pt x="1303020" y="174307"/>
                  <a:pt x="1301115" y="174307"/>
                </a:cubicBezTo>
                <a:cubicBezTo>
                  <a:pt x="1298257" y="174307"/>
                  <a:pt x="1297305" y="174307"/>
                  <a:pt x="1296352" y="175260"/>
                </a:cubicBezTo>
                <a:cubicBezTo>
                  <a:pt x="1296352" y="176212"/>
                  <a:pt x="1296352" y="176212"/>
                  <a:pt x="1295400" y="177165"/>
                </a:cubicBezTo>
                <a:cubicBezTo>
                  <a:pt x="1295400" y="178117"/>
                  <a:pt x="1295400" y="179070"/>
                  <a:pt x="1294447" y="180022"/>
                </a:cubicBezTo>
                <a:cubicBezTo>
                  <a:pt x="1293495" y="185737"/>
                  <a:pt x="1292542" y="194310"/>
                  <a:pt x="1291590" y="206692"/>
                </a:cubicBezTo>
                <a:cubicBezTo>
                  <a:pt x="1290637" y="219075"/>
                  <a:pt x="1288732" y="238125"/>
                  <a:pt x="1285875" y="263842"/>
                </a:cubicBezTo>
                <a:cubicBezTo>
                  <a:pt x="1298257" y="253365"/>
                  <a:pt x="1307782" y="245745"/>
                  <a:pt x="1316355" y="238125"/>
                </a:cubicBezTo>
                <a:cubicBezTo>
                  <a:pt x="1323975" y="231457"/>
                  <a:pt x="1331595" y="224790"/>
                  <a:pt x="1337310" y="220027"/>
                </a:cubicBezTo>
                <a:cubicBezTo>
                  <a:pt x="1340167" y="217170"/>
                  <a:pt x="1343025" y="215265"/>
                  <a:pt x="1344930" y="212407"/>
                </a:cubicBezTo>
                <a:cubicBezTo>
                  <a:pt x="1346835" y="210502"/>
                  <a:pt x="1348740" y="208597"/>
                  <a:pt x="1349692" y="206692"/>
                </a:cubicBezTo>
                <a:cubicBezTo>
                  <a:pt x="1350645" y="204787"/>
                  <a:pt x="1349692" y="202882"/>
                  <a:pt x="1347787" y="200977"/>
                </a:cubicBezTo>
                <a:cubicBezTo>
                  <a:pt x="1345882" y="199072"/>
                  <a:pt x="1342072" y="195262"/>
                  <a:pt x="1336357" y="191452"/>
                </a:cubicBezTo>
                <a:lnTo>
                  <a:pt x="1339215" y="185737"/>
                </a:lnTo>
                <a:lnTo>
                  <a:pt x="1383030" y="208597"/>
                </a:lnTo>
                <a:lnTo>
                  <a:pt x="1381125" y="214312"/>
                </a:lnTo>
                <a:cubicBezTo>
                  <a:pt x="1379220" y="213360"/>
                  <a:pt x="1377315" y="213360"/>
                  <a:pt x="1375410" y="212407"/>
                </a:cubicBezTo>
                <a:cubicBezTo>
                  <a:pt x="1373505" y="212407"/>
                  <a:pt x="1371600" y="211455"/>
                  <a:pt x="1369695" y="212407"/>
                </a:cubicBezTo>
                <a:cubicBezTo>
                  <a:pt x="1366837" y="212407"/>
                  <a:pt x="1364932" y="213360"/>
                  <a:pt x="1362075" y="213360"/>
                </a:cubicBezTo>
                <a:cubicBezTo>
                  <a:pt x="1360170" y="214312"/>
                  <a:pt x="1358265" y="215265"/>
                  <a:pt x="1355407" y="217170"/>
                </a:cubicBezTo>
                <a:cubicBezTo>
                  <a:pt x="1351597" y="220027"/>
                  <a:pt x="1346835" y="223837"/>
                  <a:pt x="1341120" y="228600"/>
                </a:cubicBezTo>
                <a:cubicBezTo>
                  <a:pt x="1334452" y="233362"/>
                  <a:pt x="1327785" y="239077"/>
                  <a:pt x="1319212" y="246697"/>
                </a:cubicBezTo>
                <a:cubicBezTo>
                  <a:pt x="1311592" y="252412"/>
                  <a:pt x="1303972" y="259080"/>
                  <a:pt x="1295400" y="266700"/>
                </a:cubicBezTo>
                <a:cubicBezTo>
                  <a:pt x="1286827" y="273367"/>
                  <a:pt x="1278255" y="280987"/>
                  <a:pt x="1270635" y="287655"/>
                </a:cubicBezTo>
                <a:lnTo>
                  <a:pt x="1255395" y="280035"/>
                </a:lnTo>
                <a:cubicBezTo>
                  <a:pt x="1257300" y="259080"/>
                  <a:pt x="1259205" y="237172"/>
                  <a:pt x="1262062" y="215265"/>
                </a:cubicBezTo>
                <a:cubicBezTo>
                  <a:pt x="1263967" y="193357"/>
                  <a:pt x="1265872" y="178117"/>
                  <a:pt x="1266825" y="169545"/>
                </a:cubicBezTo>
                <a:cubicBezTo>
                  <a:pt x="1266825" y="166687"/>
                  <a:pt x="1266825" y="163830"/>
                  <a:pt x="1266825" y="161925"/>
                </a:cubicBezTo>
                <a:cubicBezTo>
                  <a:pt x="1266825" y="160020"/>
                  <a:pt x="1265872" y="158115"/>
                  <a:pt x="1263967" y="155257"/>
                </a:cubicBezTo>
                <a:cubicBezTo>
                  <a:pt x="1263015" y="153352"/>
                  <a:pt x="1262062" y="152400"/>
                  <a:pt x="1260157" y="150495"/>
                </a:cubicBezTo>
                <a:cubicBezTo>
                  <a:pt x="1259205" y="149542"/>
                  <a:pt x="1257300" y="148590"/>
                  <a:pt x="1255395" y="146685"/>
                </a:cubicBezTo>
                <a:close/>
                <a:moveTo>
                  <a:pt x="1105853" y="95250"/>
                </a:moveTo>
                <a:lnTo>
                  <a:pt x="1171575" y="112395"/>
                </a:lnTo>
                <a:lnTo>
                  <a:pt x="1169670" y="119062"/>
                </a:lnTo>
                <a:cubicBezTo>
                  <a:pt x="1167765" y="119062"/>
                  <a:pt x="1165860" y="118110"/>
                  <a:pt x="1163003" y="118110"/>
                </a:cubicBezTo>
                <a:cubicBezTo>
                  <a:pt x="1160145" y="118110"/>
                  <a:pt x="1158240" y="118110"/>
                  <a:pt x="1156335" y="118110"/>
                </a:cubicBezTo>
                <a:cubicBezTo>
                  <a:pt x="1154430" y="118110"/>
                  <a:pt x="1152525" y="119062"/>
                  <a:pt x="1151573" y="120015"/>
                </a:cubicBezTo>
                <a:cubicBezTo>
                  <a:pt x="1150620" y="120967"/>
                  <a:pt x="1149668" y="122872"/>
                  <a:pt x="1148715" y="124777"/>
                </a:cubicBezTo>
                <a:lnTo>
                  <a:pt x="1126808" y="208597"/>
                </a:lnTo>
                <a:cubicBezTo>
                  <a:pt x="1125855" y="210502"/>
                  <a:pt x="1125855" y="212407"/>
                  <a:pt x="1126808" y="214312"/>
                </a:cubicBezTo>
                <a:cubicBezTo>
                  <a:pt x="1126808" y="216217"/>
                  <a:pt x="1128713" y="217170"/>
                  <a:pt x="1130618" y="219075"/>
                </a:cubicBezTo>
                <a:cubicBezTo>
                  <a:pt x="1131570" y="220027"/>
                  <a:pt x="1133475" y="220980"/>
                  <a:pt x="1136333" y="221932"/>
                </a:cubicBezTo>
                <a:cubicBezTo>
                  <a:pt x="1139190" y="222885"/>
                  <a:pt x="1141095" y="223837"/>
                  <a:pt x="1143000" y="224790"/>
                </a:cubicBezTo>
                <a:lnTo>
                  <a:pt x="1141095" y="230505"/>
                </a:lnTo>
                <a:lnTo>
                  <a:pt x="1075373" y="213360"/>
                </a:lnTo>
                <a:lnTo>
                  <a:pt x="1077278" y="206692"/>
                </a:lnTo>
                <a:cubicBezTo>
                  <a:pt x="1079183" y="206692"/>
                  <a:pt x="1081088" y="207645"/>
                  <a:pt x="1083945" y="207645"/>
                </a:cubicBezTo>
                <a:cubicBezTo>
                  <a:pt x="1086803" y="208597"/>
                  <a:pt x="1088708" y="208597"/>
                  <a:pt x="1090613" y="208597"/>
                </a:cubicBezTo>
                <a:cubicBezTo>
                  <a:pt x="1092518" y="208597"/>
                  <a:pt x="1094423" y="207645"/>
                  <a:pt x="1095375" y="206692"/>
                </a:cubicBezTo>
                <a:cubicBezTo>
                  <a:pt x="1096328" y="205740"/>
                  <a:pt x="1097280" y="203835"/>
                  <a:pt x="1098233" y="201930"/>
                </a:cubicBezTo>
                <a:lnTo>
                  <a:pt x="1120140" y="118110"/>
                </a:lnTo>
                <a:cubicBezTo>
                  <a:pt x="1120140" y="116205"/>
                  <a:pt x="1121093" y="114300"/>
                  <a:pt x="1120140" y="112395"/>
                </a:cubicBezTo>
                <a:cubicBezTo>
                  <a:pt x="1120140" y="110490"/>
                  <a:pt x="1118235" y="109537"/>
                  <a:pt x="1116330" y="107632"/>
                </a:cubicBezTo>
                <a:cubicBezTo>
                  <a:pt x="1115378" y="106680"/>
                  <a:pt x="1113473" y="105727"/>
                  <a:pt x="1110615" y="104775"/>
                </a:cubicBezTo>
                <a:cubicBezTo>
                  <a:pt x="1107758" y="103822"/>
                  <a:pt x="1105853" y="102870"/>
                  <a:pt x="1103948" y="101917"/>
                </a:cubicBezTo>
                <a:close/>
                <a:moveTo>
                  <a:pt x="777240" y="88583"/>
                </a:moveTo>
                <a:lnTo>
                  <a:pt x="779145" y="93345"/>
                </a:lnTo>
                <a:cubicBezTo>
                  <a:pt x="777240" y="94298"/>
                  <a:pt x="775335" y="95250"/>
                  <a:pt x="772477" y="96203"/>
                </a:cubicBezTo>
                <a:cubicBezTo>
                  <a:pt x="769620" y="97155"/>
                  <a:pt x="767715" y="99060"/>
                  <a:pt x="765810" y="100965"/>
                </a:cubicBezTo>
                <a:cubicBezTo>
                  <a:pt x="763905" y="102870"/>
                  <a:pt x="762952" y="105728"/>
                  <a:pt x="762952" y="109538"/>
                </a:cubicBezTo>
                <a:cubicBezTo>
                  <a:pt x="762952" y="113348"/>
                  <a:pt x="763905" y="119063"/>
                  <a:pt x="765810" y="125730"/>
                </a:cubicBezTo>
                <a:lnTo>
                  <a:pt x="777240" y="169545"/>
                </a:lnTo>
                <a:cubicBezTo>
                  <a:pt x="781050" y="182880"/>
                  <a:pt x="779145" y="194310"/>
                  <a:pt x="772477" y="203835"/>
                </a:cubicBezTo>
                <a:cubicBezTo>
                  <a:pt x="765810" y="214313"/>
                  <a:pt x="755332" y="220980"/>
                  <a:pt x="741045" y="224790"/>
                </a:cubicBezTo>
                <a:cubicBezTo>
                  <a:pt x="723900" y="229553"/>
                  <a:pt x="710565" y="228600"/>
                  <a:pt x="699135" y="223838"/>
                </a:cubicBezTo>
                <a:cubicBezTo>
                  <a:pt x="687705" y="219075"/>
                  <a:pt x="680085" y="209550"/>
                  <a:pt x="677227" y="196215"/>
                </a:cubicBezTo>
                <a:lnTo>
                  <a:pt x="661035" y="136208"/>
                </a:lnTo>
                <a:cubicBezTo>
                  <a:pt x="661035" y="134303"/>
                  <a:pt x="660082" y="132398"/>
                  <a:pt x="658177" y="131445"/>
                </a:cubicBezTo>
                <a:cubicBezTo>
                  <a:pt x="657225" y="130493"/>
                  <a:pt x="655320" y="129540"/>
                  <a:pt x="653415" y="128588"/>
                </a:cubicBezTo>
                <a:cubicBezTo>
                  <a:pt x="651510" y="128588"/>
                  <a:pt x="649605" y="128588"/>
                  <a:pt x="647700" y="128588"/>
                </a:cubicBezTo>
                <a:cubicBezTo>
                  <a:pt x="645795" y="128588"/>
                  <a:pt x="643890" y="128588"/>
                  <a:pt x="641985" y="129540"/>
                </a:cubicBezTo>
                <a:lnTo>
                  <a:pt x="640080" y="123825"/>
                </a:lnTo>
                <a:lnTo>
                  <a:pt x="701992" y="107633"/>
                </a:lnTo>
                <a:lnTo>
                  <a:pt x="703897" y="114300"/>
                </a:lnTo>
                <a:cubicBezTo>
                  <a:pt x="701992" y="115253"/>
                  <a:pt x="700087" y="115253"/>
                  <a:pt x="699135" y="116205"/>
                </a:cubicBezTo>
                <a:cubicBezTo>
                  <a:pt x="697230" y="117158"/>
                  <a:pt x="695325" y="118110"/>
                  <a:pt x="694372" y="119063"/>
                </a:cubicBezTo>
                <a:cubicBezTo>
                  <a:pt x="692467" y="120015"/>
                  <a:pt x="691515" y="121920"/>
                  <a:pt x="690562" y="123825"/>
                </a:cubicBezTo>
                <a:cubicBezTo>
                  <a:pt x="690562" y="125730"/>
                  <a:pt x="690562" y="127635"/>
                  <a:pt x="690562" y="129540"/>
                </a:cubicBezTo>
                <a:lnTo>
                  <a:pt x="706755" y="188595"/>
                </a:lnTo>
                <a:cubicBezTo>
                  <a:pt x="709612" y="200025"/>
                  <a:pt x="714375" y="208598"/>
                  <a:pt x="721042" y="212408"/>
                </a:cubicBezTo>
                <a:cubicBezTo>
                  <a:pt x="727710" y="216218"/>
                  <a:pt x="736282" y="217170"/>
                  <a:pt x="745807" y="214313"/>
                </a:cubicBezTo>
                <a:cubicBezTo>
                  <a:pt x="755332" y="211455"/>
                  <a:pt x="762000" y="206693"/>
                  <a:pt x="765810" y="199073"/>
                </a:cubicBezTo>
                <a:cubicBezTo>
                  <a:pt x="769620" y="191453"/>
                  <a:pt x="770572" y="181928"/>
                  <a:pt x="766762" y="171450"/>
                </a:cubicBezTo>
                <a:lnTo>
                  <a:pt x="756285" y="131445"/>
                </a:lnTo>
                <a:cubicBezTo>
                  <a:pt x="754380" y="124778"/>
                  <a:pt x="752475" y="119063"/>
                  <a:pt x="750570" y="116205"/>
                </a:cubicBezTo>
                <a:cubicBezTo>
                  <a:pt x="748665" y="113348"/>
                  <a:pt x="746760" y="110490"/>
                  <a:pt x="743902" y="109538"/>
                </a:cubicBezTo>
                <a:cubicBezTo>
                  <a:pt x="741997" y="108585"/>
                  <a:pt x="739140" y="108585"/>
                  <a:pt x="735330" y="108585"/>
                </a:cubicBezTo>
                <a:cubicBezTo>
                  <a:pt x="731520" y="108585"/>
                  <a:pt x="728662" y="108585"/>
                  <a:pt x="727710" y="108585"/>
                </a:cubicBezTo>
                <a:lnTo>
                  <a:pt x="725805" y="101918"/>
                </a:lnTo>
                <a:close/>
                <a:moveTo>
                  <a:pt x="867728" y="76200"/>
                </a:moveTo>
                <a:lnTo>
                  <a:pt x="913448" y="77152"/>
                </a:lnTo>
                <a:lnTo>
                  <a:pt x="979170" y="160972"/>
                </a:lnTo>
                <a:lnTo>
                  <a:pt x="980123" y="114300"/>
                </a:lnTo>
                <a:cubicBezTo>
                  <a:pt x="980123" y="106680"/>
                  <a:pt x="980123" y="101917"/>
                  <a:pt x="979170" y="98107"/>
                </a:cubicBezTo>
                <a:cubicBezTo>
                  <a:pt x="978218" y="94297"/>
                  <a:pt x="976313" y="91440"/>
                  <a:pt x="974408" y="90487"/>
                </a:cubicBezTo>
                <a:cubicBezTo>
                  <a:pt x="972503" y="89535"/>
                  <a:pt x="970598" y="87630"/>
                  <a:pt x="966788" y="86677"/>
                </a:cubicBezTo>
                <a:cubicBezTo>
                  <a:pt x="963930" y="85725"/>
                  <a:pt x="961073" y="84772"/>
                  <a:pt x="959168" y="84772"/>
                </a:cubicBezTo>
                <a:lnTo>
                  <a:pt x="959168" y="78105"/>
                </a:lnTo>
                <a:lnTo>
                  <a:pt x="1011555" y="79057"/>
                </a:lnTo>
                <a:lnTo>
                  <a:pt x="1009650" y="84772"/>
                </a:lnTo>
                <a:cubicBezTo>
                  <a:pt x="1007745" y="84772"/>
                  <a:pt x="1005840" y="84772"/>
                  <a:pt x="1002983" y="85725"/>
                </a:cubicBezTo>
                <a:cubicBezTo>
                  <a:pt x="1000125" y="85725"/>
                  <a:pt x="997268" y="87630"/>
                  <a:pt x="995363" y="88582"/>
                </a:cubicBezTo>
                <a:cubicBezTo>
                  <a:pt x="993458" y="90487"/>
                  <a:pt x="991553" y="92392"/>
                  <a:pt x="990600" y="96202"/>
                </a:cubicBezTo>
                <a:cubicBezTo>
                  <a:pt x="989648" y="100012"/>
                  <a:pt x="988695" y="105727"/>
                  <a:pt x="988695" y="112395"/>
                </a:cubicBezTo>
                <a:lnTo>
                  <a:pt x="987743" y="200025"/>
                </a:lnTo>
                <a:lnTo>
                  <a:pt x="972503" y="200025"/>
                </a:lnTo>
                <a:lnTo>
                  <a:pt x="898208" y="104775"/>
                </a:lnTo>
                <a:lnTo>
                  <a:pt x="897255" y="161925"/>
                </a:lnTo>
                <a:cubicBezTo>
                  <a:pt x="897255" y="168592"/>
                  <a:pt x="897255" y="174307"/>
                  <a:pt x="898208" y="178117"/>
                </a:cubicBezTo>
                <a:cubicBezTo>
                  <a:pt x="899160" y="181927"/>
                  <a:pt x="901065" y="184785"/>
                  <a:pt x="902970" y="186690"/>
                </a:cubicBezTo>
                <a:cubicBezTo>
                  <a:pt x="904875" y="187642"/>
                  <a:pt x="906780" y="189547"/>
                  <a:pt x="910590" y="190500"/>
                </a:cubicBezTo>
                <a:cubicBezTo>
                  <a:pt x="913448" y="191452"/>
                  <a:pt x="916305" y="192405"/>
                  <a:pt x="918210" y="192405"/>
                </a:cubicBezTo>
                <a:lnTo>
                  <a:pt x="918210" y="199072"/>
                </a:lnTo>
                <a:lnTo>
                  <a:pt x="865823" y="198120"/>
                </a:lnTo>
                <a:lnTo>
                  <a:pt x="865823" y="191452"/>
                </a:lnTo>
                <a:cubicBezTo>
                  <a:pt x="867728" y="191452"/>
                  <a:pt x="870585" y="190500"/>
                  <a:pt x="873443" y="190500"/>
                </a:cubicBezTo>
                <a:cubicBezTo>
                  <a:pt x="876300" y="189547"/>
                  <a:pt x="879158" y="188595"/>
                  <a:pt x="881063" y="187642"/>
                </a:cubicBezTo>
                <a:cubicBezTo>
                  <a:pt x="882968" y="185737"/>
                  <a:pt x="884873" y="183832"/>
                  <a:pt x="885825" y="180022"/>
                </a:cubicBezTo>
                <a:cubicBezTo>
                  <a:pt x="886778" y="177165"/>
                  <a:pt x="886778" y="171450"/>
                  <a:pt x="886778" y="162877"/>
                </a:cubicBezTo>
                <a:lnTo>
                  <a:pt x="887730" y="104775"/>
                </a:lnTo>
                <a:cubicBezTo>
                  <a:pt x="887730" y="101917"/>
                  <a:pt x="887730" y="99060"/>
                  <a:pt x="886778" y="96202"/>
                </a:cubicBezTo>
                <a:cubicBezTo>
                  <a:pt x="885825" y="93345"/>
                  <a:pt x="884873" y="91440"/>
                  <a:pt x="882968" y="89535"/>
                </a:cubicBezTo>
                <a:cubicBezTo>
                  <a:pt x="881063" y="87630"/>
                  <a:pt x="879158" y="85725"/>
                  <a:pt x="876300" y="84772"/>
                </a:cubicBezTo>
                <a:cubicBezTo>
                  <a:pt x="873443" y="83820"/>
                  <a:pt x="870585" y="82867"/>
                  <a:pt x="867728" y="81915"/>
                </a:cubicBezTo>
                <a:close/>
                <a:moveTo>
                  <a:pt x="925830" y="29527"/>
                </a:moveTo>
                <a:cubicBezTo>
                  <a:pt x="804862" y="29527"/>
                  <a:pt x="687705" y="53340"/>
                  <a:pt x="577215" y="100012"/>
                </a:cubicBezTo>
                <a:cubicBezTo>
                  <a:pt x="470535" y="145732"/>
                  <a:pt x="374332" y="210502"/>
                  <a:pt x="292417" y="292417"/>
                </a:cubicBezTo>
                <a:cubicBezTo>
                  <a:pt x="210502" y="375285"/>
                  <a:pt x="145732" y="470535"/>
                  <a:pt x="100965" y="577215"/>
                </a:cubicBezTo>
                <a:cubicBezTo>
                  <a:pt x="54292" y="687705"/>
                  <a:pt x="30480" y="804862"/>
                  <a:pt x="30480" y="925830"/>
                </a:cubicBezTo>
                <a:cubicBezTo>
                  <a:pt x="30480" y="1046797"/>
                  <a:pt x="54292" y="1163955"/>
                  <a:pt x="100965" y="1274445"/>
                </a:cubicBezTo>
                <a:cubicBezTo>
                  <a:pt x="145732" y="1381125"/>
                  <a:pt x="210502" y="1477327"/>
                  <a:pt x="292417" y="1559242"/>
                </a:cubicBezTo>
                <a:cubicBezTo>
                  <a:pt x="375285" y="1641157"/>
                  <a:pt x="470535" y="1705927"/>
                  <a:pt x="577215" y="1750695"/>
                </a:cubicBezTo>
                <a:cubicBezTo>
                  <a:pt x="687705" y="1797367"/>
                  <a:pt x="804862" y="1821180"/>
                  <a:pt x="925830" y="1821180"/>
                </a:cubicBezTo>
                <a:cubicBezTo>
                  <a:pt x="1046797" y="1821180"/>
                  <a:pt x="1163955" y="1797367"/>
                  <a:pt x="1274445" y="1750695"/>
                </a:cubicBezTo>
                <a:cubicBezTo>
                  <a:pt x="1381125" y="1705927"/>
                  <a:pt x="1477327" y="1641157"/>
                  <a:pt x="1559242" y="1559242"/>
                </a:cubicBezTo>
                <a:cubicBezTo>
                  <a:pt x="1641157" y="1476375"/>
                  <a:pt x="1705927" y="1381125"/>
                  <a:pt x="1750695" y="1274445"/>
                </a:cubicBezTo>
                <a:cubicBezTo>
                  <a:pt x="1797367" y="1163955"/>
                  <a:pt x="1821180" y="1046797"/>
                  <a:pt x="1821180" y="925830"/>
                </a:cubicBezTo>
                <a:cubicBezTo>
                  <a:pt x="1821180" y="804862"/>
                  <a:pt x="1797367" y="687705"/>
                  <a:pt x="1750695" y="577215"/>
                </a:cubicBezTo>
                <a:cubicBezTo>
                  <a:pt x="1705927" y="470535"/>
                  <a:pt x="1641157" y="374332"/>
                  <a:pt x="1559242" y="292417"/>
                </a:cubicBezTo>
                <a:cubicBezTo>
                  <a:pt x="1476375" y="209550"/>
                  <a:pt x="1381125" y="144780"/>
                  <a:pt x="1274445" y="100012"/>
                </a:cubicBezTo>
                <a:cubicBezTo>
                  <a:pt x="1163955" y="53340"/>
                  <a:pt x="1046797" y="29527"/>
                  <a:pt x="925830" y="29527"/>
                </a:cubicBezTo>
                <a:close/>
                <a:moveTo>
                  <a:pt x="925830" y="0"/>
                </a:moveTo>
                <a:cubicBezTo>
                  <a:pt x="1050607" y="0"/>
                  <a:pt x="1171575" y="24765"/>
                  <a:pt x="1285875" y="72390"/>
                </a:cubicBezTo>
                <a:cubicBezTo>
                  <a:pt x="1396365" y="119062"/>
                  <a:pt x="1495425" y="185737"/>
                  <a:pt x="1579245" y="271462"/>
                </a:cubicBezTo>
                <a:cubicBezTo>
                  <a:pt x="1664017" y="356235"/>
                  <a:pt x="1730692" y="455295"/>
                  <a:pt x="1777365" y="565785"/>
                </a:cubicBezTo>
                <a:cubicBezTo>
                  <a:pt x="1824990" y="680085"/>
                  <a:pt x="1849755" y="801052"/>
                  <a:pt x="1849755" y="925830"/>
                </a:cubicBezTo>
                <a:cubicBezTo>
                  <a:pt x="1849755" y="1050607"/>
                  <a:pt x="1825942" y="1171575"/>
                  <a:pt x="1777365" y="1285875"/>
                </a:cubicBezTo>
                <a:cubicBezTo>
                  <a:pt x="1730692" y="1396365"/>
                  <a:pt x="1664017" y="1495425"/>
                  <a:pt x="1579245" y="1580197"/>
                </a:cubicBezTo>
                <a:cubicBezTo>
                  <a:pt x="1494472" y="1664970"/>
                  <a:pt x="1395412" y="1731645"/>
                  <a:pt x="1284922" y="1778317"/>
                </a:cubicBezTo>
                <a:cubicBezTo>
                  <a:pt x="1171575" y="1825942"/>
                  <a:pt x="1049655" y="1850707"/>
                  <a:pt x="924877" y="1850707"/>
                </a:cubicBezTo>
                <a:cubicBezTo>
                  <a:pt x="800100" y="1850707"/>
                  <a:pt x="679132" y="1826895"/>
                  <a:pt x="564832" y="1778317"/>
                </a:cubicBezTo>
                <a:cubicBezTo>
                  <a:pt x="454342" y="1731645"/>
                  <a:pt x="355282" y="1664970"/>
                  <a:pt x="270510" y="1580197"/>
                </a:cubicBezTo>
                <a:cubicBezTo>
                  <a:pt x="185737" y="1495425"/>
                  <a:pt x="119062" y="1396365"/>
                  <a:pt x="72390" y="1285875"/>
                </a:cubicBezTo>
                <a:cubicBezTo>
                  <a:pt x="24765" y="1171575"/>
                  <a:pt x="0" y="1050607"/>
                  <a:pt x="0" y="925830"/>
                </a:cubicBezTo>
                <a:cubicBezTo>
                  <a:pt x="0" y="801052"/>
                  <a:pt x="24765" y="679132"/>
                  <a:pt x="73342" y="564832"/>
                </a:cubicBezTo>
                <a:cubicBezTo>
                  <a:pt x="120015" y="454342"/>
                  <a:pt x="186690" y="355282"/>
                  <a:pt x="271462" y="270510"/>
                </a:cubicBezTo>
                <a:cubicBezTo>
                  <a:pt x="356235" y="185737"/>
                  <a:pt x="455295" y="119062"/>
                  <a:pt x="565785" y="72390"/>
                </a:cubicBezTo>
                <a:cubicBezTo>
                  <a:pt x="679132" y="24765"/>
                  <a:pt x="801052" y="0"/>
                  <a:pt x="925830" y="0"/>
                </a:cubicBezTo>
                <a:close/>
              </a:path>
            </a:pathLst>
          </a:custGeom>
          <a:solidFill>
            <a:schemeClr val="bg1">
              <a:alpha val="8000"/>
            </a:schemeClr>
          </a:solidFill>
          <a:ln w="9525" cap="flat">
            <a:noFill/>
            <a:prstDash val="solid"/>
            <a:miter/>
          </a:ln>
        </p:spPr>
        <p:txBody>
          <a:bodyPr rtlCol="0" anchor="ctr"/>
          <a:lstStyle/>
          <a:p>
            <a:endParaRPr lang="zh-CN" altLang="en-US">
              <a:cs typeface="+mn-ea"/>
              <a:sym typeface="+mn-lt"/>
            </a:endParaRPr>
          </a:p>
        </p:txBody>
      </p:sp>
      <p:pic>
        <p:nvPicPr>
          <p:cNvPr id="13" name="图片 12" descr="卡通人物&#10;&#10;描述已自动生成"/>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10119360" y="257810"/>
            <a:ext cx="1543685" cy="434975"/>
          </a:xfrm>
          <a:prstGeom prst="rect">
            <a:avLst/>
          </a:prstGeom>
        </p:spPr>
      </p:pic>
      <p:pic>
        <p:nvPicPr>
          <p:cNvPr id="20" name="图片 19" descr="图片1"/>
          <p:cNvPicPr>
            <a:picLocks noChangeAspect="1"/>
          </p:cNvPicPr>
          <p:nvPr/>
        </p:nvPicPr>
        <p:blipFill>
          <a:blip r:embed="rId13">
            <a:alphaModFix amt="11000"/>
          </a:blip>
          <a:stretch>
            <a:fillRect/>
          </a:stretch>
        </p:blipFill>
        <p:spPr>
          <a:xfrm>
            <a:off x="-143510" y="240030"/>
            <a:ext cx="12335510" cy="1043305"/>
          </a:xfrm>
          <a:prstGeom prst="rect">
            <a:avLst/>
          </a:prstGeom>
          <a:effectLst>
            <a:reflection blurRad="6350" stA="50000" endA="300" endPos="55000" dir="5400000" sy="-100000" algn="bl" rotWithShape="0"/>
          </a:effectLst>
        </p:spPr>
      </p:pic>
      <p:sp>
        <p:nvSpPr>
          <p:cNvPr id="9" name="文本框 8"/>
          <p:cNvSpPr txBox="1"/>
          <p:nvPr/>
        </p:nvSpPr>
        <p:spPr>
          <a:xfrm>
            <a:off x="5234115" y="2203223"/>
            <a:ext cx="7089521" cy="1569660"/>
          </a:xfrm>
          <a:prstGeom prst="rect">
            <a:avLst/>
          </a:prstGeom>
          <a:noFill/>
        </p:spPr>
        <p:txBody>
          <a:bodyPr wrap="square" rtlCol="0">
            <a:spAutoFit/>
          </a:bodyPr>
          <a:lstStyle/>
          <a:p>
            <a:pPr algn="ctr"/>
            <a:r>
              <a:rPr lang="en-US" altLang="zh-CN" sz="3200" b="1" dirty="0">
                <a:gradFill>
                  <a:gsLst>
                    <a:gs pos="0">
                      <a:srgbClr val="F9ECCC">
                        <a:alpha val="77000"/>
                      </a:srgbClr>
                    </a:gs>
                    <a:gs pos="94000">
                      <a:srgbClr val="A23838">
                        <a:lumMod val="50000"/>
                        <a:lumOff val="50000"/>
                      </a:srgbClr>
                    </a:gs>
                  </a:gsLst>
                  <a:lin ang="5400000" scaled="0"/>
                </a:gradFill>
                <a:latin typeface="Times New Roman" panose="02020603050405020304" charset="0"/>
                <a:ea typeface="方正盛世楷书简体_大" panose="02000000000000000000" charset="-122"/>
                <a:sym typeface="+mn-ea"/>
              </a:rPr>
              <a:t>Magnus:</a:t>
            </a:r>
          </a:p>
          <a:p>
            <a:pPr algn="ctr"/>
            <a:r>
              <a:rPr lang="zh-CN" altLang="en-US" sz="3200" b="1" dirty="0">
                <a:gradFill>
                  <a:gsLst>
                    <a:gs pos="0">
                      <a:srgbClr val="F9ECCC">
                        <a:alpha val="77000"/>
                      </a:srgbClr>
                    </a:gs>
                    <a:gs pos="94000">
                      <a:srgbClr val="A23838">
                        <a:lumMod val="50000"/>
                        <a:lumOff val="50000"/>
                      </a:srgbClr>
                    </a:gs>
                  </a:gsLst>
                  <a:lin ang="5400000" scaled="0"/>
                </a:gradFill>
                <a:latin typeface="Times New Roman" panose="02020603050405020304" charset="0"/>
                <a:ea typeface="方正盛世楷书简体_大" panose="02000000000000000000" charset="-122"/>
                <a:sym typeface="+mn-ea"/>
              </a:rPr>
              <a:t>面向等离子体物理和高能物理的</a:t>
            </a:r>
            <a:endParaRPr lang="en-US" altLang="zh-CN" sz="3200" b="1" dirty="0">
              <a:gradFill>
                <a:gsLst>
                  <a:gs pos="0">
                    <a:srgbClr val="F9ECCC">
                      <a:alpha val="77000"/>
                    </a:srgbClr>
                  </a:gs>
                  <a:gs pos="94000">
                    <a:srgbClr val="A23838">
                      <a:lumMod val="50000"/>
                      <a:lumOff val="50000"/>
                    </a:srgbClr>
                  </a:gs>
                </a:gsLst>
                <a:lin ang="5400000" scaled="0"/>
              </a:gradFill>
              <a:latin typeface="Times New Roman" panose="02020603050405020304" charset="0"/>
              <a:ea typeface="方正盛世楷书简体_大" panose="02000000000000000000" charset="-122"/>
              <a:sym typeface="+mn-ea"/>
            </a:endParaRPr>
          </a:p>
          <a:p>
            <a:pPr algn="ctr"/>
            <a:r>
              <a:rPr lang="zh-CN" altLang="en-US" sz="3200" b="1" dirty="0">
                <a:gradFill>
                  <a:gsLst>
                    <a:gs pos="0">
                      <a:srgbClr val="F9ECCC">
                        <a:alpha val="77000"/>
                      </a:srgbClr>
                    </a:gs>
                    <a:gs pos="94000">
                      <a:srgbClr val="A23838">
                        <a:lumMod val="50000"/>
                        <a:lumOff val="50000"/>
                      </a:srgbClr>
                    </a:gs>
                  </a:gsLst>
                  <a:lin ang="5400000" scaled="0"/>
                </a:gradFill>
                <a:latin typeface="Times New Roman" panose="02020603050405020304" charset="0"/>
                <a:ea typeface="方正盛世楷书简体_大" panose="02000000000000000000" charset="-122"/>
                <a:sym typeface="+mn-ea"/>
              </a:rPr>
              <a:t>智能体基础设施</a:t>
            </a:r>
            <a:endParaRPr lang="en-US" altLang="zh-CN" sz="3200" b="1" dirty="0">
              <a:gradFill>
                <a:gsLst>
                  <a:gs pos="0">
                    <a:srgbClr val="F9ECCC">
                      <a:alpha val="77000"/>
                    </a:srgbClr>
                  </a:gs>
                  <a:gs pos="94000">
                    <a:srgbClr val="A23838">
                      <a:lumMod val="50000"/>
                      <a:lumOff val="50000"/>
                    </a:srgbClr>
                  </a:gs>
                </a:gsLst>
                <a:lin ang="5400000" scaled="0"/>
              </a:gradFill>
              <a:latin typeface="Times New Roman" panose="02020603050405020304" charset="0"/>
              <a:ea typeface="方正盛世楷书简体_大" panose="02000000000000000000" charset="-122"/>
              <a:sym typeface="+mn-ea"/>
            </a:endParaRPr>
          </a:p>
        </p:txBody>
      </p:sp>
      <p:pic>
        <p:nvPicPr>
          <p:cNvPr id="23" name="图片 22" descr="大雪-蔡翔宇 (8)"/>
          <p:cNvPicPr>
            <a:picLocks noChangeAspect="1"/>
          </p:cNvPicPr>
          <p:nvPr>
            <p:custDataLst>
              <p:tags r:id="rId5"/>
            </p:custDataLst>
          </p:nvPr>
        </p:nvPicPr>
        <p:blipFill>
          <a:blip r:embed="rId14">
            <a:lum bright="6000" contrast="18000"/>
          </a:blip>
          <a:srcRect l="26109" t="24766" r="47355" b="195"/>
          <a:stretch>
            <a:fillRect/>
          </a:stretch>
        </p:blipFill>
        <p:spPr>
          <a:xfrm>
            <a:off x="6433820" y="3973830"/>
            <a:ext cx="478155" cy="462915"/>
          </a:xfrm>
          <a:prstGeom prst="ellipse">
            <a:avLst/>
          </a:prstGeom>
          <a:effectLst>
            <a:outerShdw blurRad="50800" dist="38100" dir="2700000" algn="tl" rotWithShape="0">
              <a:prstClr val="black">
                <a:alpha val="40000"/>
              </a:prstClr>
            </a:outerShdw>
          </a:effectLst>
        </p:spPr>
      </p:pic>
      <p:sp>
        <p:nvSpPr>
          <p:cNvPr id="24" name="文本框 23"/>
          <p:cNvSpPr txBox="1"/>
          <p:nvPr/>
        </p:nvSpPr>
        <p:spPr>
          <a:xfrm>
            <a:off x="7004049" y="4015105"/>
            <a:ext cx="2935687" cy="369332"/>
          </a:xfrm>
          <a:prstGeom prst="rect">
            <a:avLst/>
          </a:prstGeom>
          <a:noFill/>
        </p:spPr>
        <p:txBody>
          <a:bodyPr wrap="square" rtlCol="0">
            <a:spAutoFit/>
          </a:bodyPr>
          <a:lstStyle/>
          <a:p>
            <a:r>
              <a:rPr lang="zh-CN" altLang="en-US" dirty="0">
                <a:solidFill>
                  <a:schemeClr val="bg1"/>
                </a:solidFill>
                <a:latin typeface="Times New Roman" panose="02020603050405020304" charset="0"/>
                <a:ea typeface="仓耳玄三M W05" panose="02020400000000000000" charset="-122"/>
                <a:cs typeface="方正苏新诗柳楷简体" panose="02000000000000000000" charset="-122"/>
              </a:rPr>
              <a:t>蔡则宇  北京大学物理学院</a:t>
            </a:r>
            <a:endParaRPr lang="en-US" altLang="zh-CN" dirty="0">
              <a:solidFill>
                <a:schemeClr val="bg1"/>
              </a:solidFill>
              <a:latin typeface="Times New Roman" panose="02020603050405020304" charset="0"/>
              <a:ea typeface="仓耳玄三M W05" panose="02020400000000000000" charset="-122"/>
              <a:cs typeface="方正苏新诗柳楷简体" panose="02000000000000000000" charset="-122"/>
            </a:endParaRPr>
          </a:p>
        </p:txBody>
      </p:sp>
      <p:pic>
        <p:nvPicPr>
          <p:cNvPr id="25" name="图片 24" descr="大雪-蔡翔宇 (8)"/>
          <p:cNvPicPr>
            <a:picLocks noChangeAspect="1"/>
          </p:cNvPicPr>
          <p:nvPr>
            <p:custDataLst>
              <p:tags r:id="rId6"/>
            </p:custDataLst>
          </p:nvPr>
        </p:nvPicPr>
        <p:blipFill>
          <a:blip r:embed="rId14">
            <a:lum contrast="18000"/>
          </a:blip>
          <a:srcRect l="26109" t="24766" r="47355" b="195"/>
          <a:stretch>
            <a:fillRect/>
          </a:stretch>
        </p:blipFill>
        <p:spPr>
          <a:xfrm>
            <a:off x="6433820" y="4678680"/>
            <a:ext cx="478155" cy="462915"/>
          </a:xfrm>
          <a:prstGeom prst="ellipse">
            <a:avLst/>
          </a:prstGeom>
          <a:effectLst>
            <a:outerShdw blurRad="50800" dist="38100" dir="2700000" algn="tl" rotWithShape="0">
              <a:prstClr val="black">
                <a:alpha val="40000"/>
              </a:prstClr>
            </a:outerShdw>
          </a:effectLst>
        </p:spPr>
      </p:pic>
      <p:sp>
        <p:nvSpPr>
          <p:cNvPr id="26" name="文本框 25"/>
          <p:cNvSpPr txBox="1"/>
          <p:nvPr>
            <p:custDataLst>
              <p:tags r:id="rId7"/>
            </p:custDataLst>
          </p:nvPr>
        </p:nvSpPr>
        <p:spPr>
          <a:xfrm>
            <a:off x="7030720" y="4719955"/>
            <a:ext cx="2780030" cy="369332"/>
          </a:xfrm>
          <a:prstGeom prst="rect">
            <a:avLst/>
          </a:prstGeom>
          <a:noFill/>
        </p:spPr>
        <p:txBody>
          <a:bodyPr wrap="square" rtlCol="0">
            <a:spAutoFit/>
          </a:bodyPr>
          <a:lstStyle/>
          <a:p>
            <a:r>
              <a:rPr lang="en-US" altLang="en-US" dirty="0">
                <a:solidFill>
                  <a:schemeClr val="bg1"/>
                </a:solidFill>
                <a:latin typeface="Times New Roman" panose="02020603050405020304" charset="0"/>
                <a:ea typeface="仓耳玄三M W05" panose="02020400000000000000" charset="-122"/>
                <a:cs typeface="Century Gothic" panose="020B0502020202020204" charset="0"/>
              </a:rPr>
              <a:t> 2026/04/11</a:t>
            </a:r>
          </a:p>
        </p:txBody>
      </p:sp>
      <p:grpSp>
        <p:nvGrpSpPr>
          <p:cNvPr id="6" name="组合 5"/>
          <p:cNvGrpSpPr/>
          <p:nvPr/>
        </p:nvGrpSpPr>
        <p:grpSpPr>
          <a:xfrm>
            <a:off x="-2116455" y="-112395"/>
            <a:ext cx="7482205" cy="7165340"/>
            <a:chOff x="-3333" y="-177"/>
            <a:chExt cx="11783" cy="11448"/>
          </a:xfrm>
        </p:grpSpPr>
        <p:sp>
          <p:nvSpPr>
            <p:cNvPr id="10" name="六边形 9"/>
            <p:cNvSpPr/>
            <p:nvPr/>
          </p:nvSpPr>
          <p:spPr>
            <a:xfrm>
              <a:off x="-3333" y="-177"/>
              <a:ext cx="11783" cy="11448"/>
            </a:xfrm>
            <a:prstGeom prst="hexagon">
              <a:avLst/>
            </a:prstGeom>
            <a:gradFill>
              <a:gsLst>
                <a:gs pos="0">
                  <a:srgbClr val="970F12"/>
                </a:gs>
                <a:gs pos="100000">
                  <a:srgbClr val="E1C888">
                    <a:alpha val="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六边形 3"/>
            <p:cNvSpPr/>
            <p:nvPr>
              <p:custDataLst>
                <p:tags r:id="rId8"/>
              </p:custDataLst>
            </p:nvPr>
          </p:nvSpPr>
          <p:spPr>
            <a:xfrm>
              <a:off x="-2789" y="93"/>
              <a:ext cx="10866" cy="10851"/>
            </a:xfrm>
            <a:prstGeom prst="hexagon">
              <a:avLst/>
            </a:prstGeom>
            <a:blipFill rotWithShape="1">
              <a:blip r:embed="rId15">
                <a:alphaModFix amt="63000"/>
              </a:blip>
              <a:tile tx="1016000" ty="-1816100" sx="50000" sy="50000" flip="none" algn="tl"/>
            </a:blipFill>
            <a:ln>
              <a:noFill/>
            </a:ln>
            <a:effectLst>
              <a:outerShdw blurRad="114300" dist="762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D9E6D-147E-C7B1-EC43-FF0EE3CB62F3}"/>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C34E2FC4-AEE6-4261-598D-049D3B5C5C48}"/>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307A90AB-1748-C991-DCCC-8239C2D22306}"/>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58D95C04-B09B-1144-CA95-B58DFC113C43}"/>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BD0D1449-E5A4-85B7-A18A-ACA2016074C7}"/>
                    </a:ext>
                  </a:extLst>
                </p:cNvPr>
                <p:cNvPicPr>
                  <a:picLocks noChangeAspect="1"/>
                </p:cNvPicPr>
                <p:nvPr>
                  <p:custDataLst>
                    <p:tags r:id="rId14"/>
                  </p:custDataLst>
                </p:nvPr>
              </p:nvPicPr>
              <p:blipFill>
                <a:blip r:embed="rId20">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E65267BD-FCCD-6AD3-70E5-0061A094B279}"/>
                    </a:ext>
                  </a:extLst>
                </p:cNvPr>
                <p:cNvPicPr>
                  <a:picLocks noChangeAspect="1"/>
                </p:cNvPicPr>
                <p:nvPr>
                  <p:custDataLst>
                    <p:tags r:id="rId15"/>
                  </p:custDataLst>
                </p:nvPr>
              </p:nvPicPr>
              <p:blipFill>
                <a:blip r:embed="rId20">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D2F0632C-CB89-BBEF-CAF6-D09D681627D5}"/>
                    </a:ext>
                  </a:extLst>
                </p:cNvPr>
                <p:cNvPicPr>
                  <a:picLocks noChangeAspect="1"/>
                </p:cNvPicPr>
                <p:nvPr>
                  <p:custDataLst>
                    <p:tags r:id="rId16"/>
                  </p:custDataLst>
                </p:nvPr>
              </p:nvPicPr>
              <p:blipFill>
                <a:blip r:embed="rId20">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CA2E29D0-5D51-C2A1-DC94-889D3CB1BF4A}"/>
                    </a:ext>
                  </a:extLst>
                </p:cNvPr>
                <p:cNvPicPr>
                  <a:picLocks noChangeAspect="1"/>
                </p:cNvPicPr>
                <p:nvPr>
                  <p:custDataLst>
                    <p:tags r:id="rId17"/>
                  </p:custDataLst>
                </p:nvPr>
              </p:nvPicPr>
              <p:blipFill>
                <a:blip r:embed="rId20">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DBE19C89-FD81-BAB3-D41C-2D12D63F7BF7}"/>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88A161D6-3FCD-B53D-2FEE-CBAC75F540A0}"/>
                    </a:ext>
                  </a:extLst>
                </p:cNvPr>
                <p:cNvPicPr>
                  <a:picLocks noChangeAspect="1"/>
                </p:cNvPicPr>
                <p:nvPr>
                  <p:custDataLst>
                    <p:tags r:id="rId10"/>
                  </p:custDataLst>
                </p:nvPr>
              </p:nvPicPr>
              <p:blipFill>
                <a:blip r:embed="rId20">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038A16A4-DECF-F8CD-F8C9-526579AFA2FE}"/>
                    </a:ext>
                  </a:extLst>
                </p:cNvPr>
                <p:cNvPicPr>
                  <a:picLocks noChangeAspect="1"/>
                </p:cNvPicPr>
                <p:nvPr>
                  <p:custDataLst>
                    <p:tags r:id="rId11"/>
                  </p:custDataLst>
                </p:nvPr>
              </p:nvPicPr>
              <p:blipFill>
                <a:blip r:embed="rId20">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E5F59DF2-C233-06FE-132A-94334DB304CA}"/>
                    </a:ext>
                  </a:extLst>
                </p:cNvPr>
                <p:cNvPicPr>
                  <a:picLocks noChangeAspect="1"/>
                </p:cNvPicPr>
                <p:nvPr>
                  <p:custDataLst>
                    <p:tags r:id="rId12"/>
                  </p:custDataLst>
                </p:nvPr>
              </p:nvPicPr>
              <p:blipFill>
                <a:blip r:embed="rId20">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C66CF735-86AB-741B-16D1-490CB1B99595}"/>
                    </a:ext>
                  </a:extLst>
                </p:cNvPr>
                <p:cNvPicPr>
                  <a:picLocks noChangeAspect="1"/>
                </p:cNvPicPr>
                <p:nvPr>
                  <p:custDataLst>
                    <p:tags r:id="rId13"/>
                  </p:custDataLst>
                </p:nvPr>
              </p:nvPicPr>
              <p:blipFill>
                <a:blip r:embed="rId20">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027AA41E-8C71-DAE5-DC61-72149C3A3BEC}"/>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310B0618-E81D-52BB-C557-94F80C493708}"/>
                    </a:ext>
                  </a:extLst>
                </p:cNvPr>
                <p:cNvPicPr>
                  <a:picLocks noChangeAspect="1"/>
                </p:cNvPicPr>
                <p:nvPr>
                  <p:custDataLst>
                    <p:tags r:id="rId6"/>
                  </p:custDataLst>
                </p:nvPr>
              </p:nvPicPr>
              <p:blipFill>
                <a:blip r:embed="rId20">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B0B796FD-390D-DFF5-0D83-2FB7512D11E7}"/>
                    </a:ext>
                  </a:extLst>
                </p:cNvPr>
                <p:cNvPicPr>
                  <a:picLocks noChangeAspect="1"/>
                </p:cNvPicPr>
                <p:nvPr>
                  <p:custDataLst>
                    <p:tags r:id="rId7"/>
                  </p:custDataLst>
                </p:nvPr>
              </p:nvPicPr>
              <p:blipFill>
                <a:blip r:embed="rId20">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83C260A4-582C-25FC-33A8-A3B6B10A63D8}"/>
                    </a:ext>
                  </a:extLst>
                </p:cNvPr>
                <p:cNvPicPr>
                  <a:picLocks noChangeAspect="1"/>
                </p:cNvPicPr>
                <p:nvPr>
                  <p:custDataLst>
                    <p:tags r:id="rId8"/>
                  </p:custDataLst>
                </p:nvPr>
              </p:nvPicPr>
              <p:blipFill>
                <a:blip r:embed="rId20">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5F9F3F9D-2A6C-EA38-F867-FFE43D005C27}"/>
                    </a:ext>
                  </a:extLst>
                </p:cNvPr>
                <p:cNvPicPr>
                  <a:picLocks noChangeAspect="1"/>
                </p:cNvPicPr>
                <p:nvPr>
                  <p:custDataLst>
                    <p:tags r:id="rId9"/>
                  </p:custDataLst>
                </p:nvPr>
              </p:nvPicPr>
              <p:blipFill>
                <a:blip r:embed="rId20">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C6FEC661-1C99-7182-57F4-B11B7BC29B48}"/>
                </a:ext>
              </a:extLst>
            </p:cNvPr>
            <p:cNvPicPr/>
            <p:nvPr>
              <p:custDataLst>
                <p:tags r:id="rId3"/>
              </p:custDataLst>
            </p:nvPr>
          </p:nvPicPr>
          <p:blipFill>
            <a:blip r:embed="rId21"/>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3BF57850-3039-6DE9-60EC-DEC3129B351F}"/>
                </a:ext>
              </a:extLst>
            </p:cNvPr>
            <p:cNvSpPr/>
            <p:nvPr>
              <p:custDataLst>
                <p:tags r:id="rId4"/>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B473A6B6-6512-73B5-E1A9-C9FBE34FE47E}"/>
                </a:ext>
              </a:extLst>
            </p:cNvPr>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203EFE7D-59FC-F0B1-1B83-F86511EA1063}"/>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10</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C037FDBE-AECD-5A01-8E28-908D926F36A6}"/>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1EC77953-89EE-D7F7-2C4E-3E88F2C47E62}"/>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4800" dirty="0">
                <a:solidFill>
                  <a:schemeClr val="bg1"/>
                </a:solidFill>
                <a:latin typeface="Times New Roman" panose="02020603050405020304" charset="0"/>
                <a:ea typeface="方正盛世楷书简体_大" panose="02000000000000000000" charset="-122"/>
                <a:cs typeface="+mn-cs"/>
                <a:sym typeface="+mn-lt"/>
              </a:rPr>
              <a:t>二</a:t>
            </a:r>
            <a:r>
              <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rPr>
              <a:t>、</a:t>
            </a:r>
            <a:r>
              <a:rPr lang="en-US" altLang="zh-CN" sz="4800" dirty="0">
                <a:solidFill>
                  <a:schemeClr val="bg1"/>
                </a:solidFill>
                <a:latin typeface="Times New Roman" panose="02020603050405020304" charset="0"/>
                <a:ea typeface="方正盛世楷书简体_大" panose="02000000000000000000" charset="-122"/>
                <a:cs typeface="+mn-cs"/>
                <a:sym typeface="+mn-lt"/>
              </a:rPr>
              <a:t>Magnus</a:t>
            </a:r>
            <a:r>
              <a:rPr lang="zh-CN" altLang="en-US" sz="4800" dirty="0">
                <a:solidFill>
                  <a:schemeClr val="bg1"/>
                </a:solidFill>
                <a:latin typeface="Times New Roman" panose="02020603050405020304" charset="0"/>
                <a:ea typeface="方正盛世楷书简体_大" panose="02000000000000000000" charset="-122"/>
                <a:cs typeface="+mn-cs"/>
                <a:sym typeface="+mn-lt"/>
              </a:rPr>
              <a:t> 简介</a:t>
            </a:r>
            <a:endPar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endParaRPr>
          </a:p>
        </p:txBody>
      </p:sp>
      <p:grpSp>
        <p:nvGrpSpPr>
          <p:cNvPr id="2" name="组合 1">
            <a:extLst>
              <a:ext uri="{FF2B5EF4-FFF2-40B4-BE49-F238E27FC236}">
                <a16:creationId xmlns:a16="http://schemas.microsoft.com/office/drawing/2014/main" id="{77526047-CE8E-4692-E767-CC739346C83E}"/>
              </a:ext>
            </a:extLst>
          </p:cNvPr>
          <p:cNvGrpSpPr/>
          <p:nvPr/>
        </p:nvGrpSpPr>
        <p:grpSpPr>
          <a:xfrm>
            <a:off x="198931" y="1256397"/>
            <a:ext cx="3588323" cy="462915"/>
            <a:chOff x="1095" y="2621"/>
            <a:chExt cx="5454" cy="729"/>
          </a:xfrm>
        </p:grpSpPr>
        <p:sp>
          <p:nvSpPr>
            <p:cNvPr id="8" name="圆角矩形 17">
              <a:extLst>
                <a:ext uri="{FF2B5EF4-FFF2-40B4-BE49-F238E27FC236}">
                  <a16:creationId xmlns:a16="http://schemas.microsoft.com/office/drawing/2014/main" id="{880DE887-1D1C-397B-4699-E6EA981A0F1F}"/>
                </a:ext>
              </a:extLst>
            </p:cNvPr>
            <p:cNvSpPr/>
            <p:nvPr>
              <p:custDataLst>
                <p:tags r:id="rId1"/>
              </p:custDataLst>
            </p:nvPr>
          </p:nvSpPr>
          <p:spPr>
            <a:xfrm>
              <a:off x="1095" y="2621"/>
              <a:ext cx="5454"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Magnus</a:t>
              </a: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 </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Jobs</a:t>
              </a:r>
            </a:p>
          </p:txBody>
        </p:sp>
        <p:pic>
          <p:nvPicPr>
            <p:cNvPr id="9" name="图片 8" descr="大雪-蔡翔宇 (8)">
              <a:extLst>
                <a:ext uri="{FF2B5EF4-FFF2-40B4-BE49-F238E27FC236}">
                  <a16:creationId xmlns:a16="http://schemas.microsoft.com/office/drawing/2014/main" id="{5BBA1367-DE04-407F-CC74-72FA544CBE60}"/>
                </a:ext>
              </a:extLst>
            </p:cNvPr>
            <p:cNvPicPr>
              <a:picLocks noChangeAspect="1"/>
            </p:cNvPicPr>
            <p:nvPr>
              <p:custDataLst>
                <p:tags r:id="rId2"/>
              </p:custDataLst>
            </p:nvPr>
          </p:nvPicPr>
          <p:blipFill>
            <a:blip r:embed="rId23">
              <a:lum contrast="18000"/>
            </a:blip>
            <a:srcRect l="26109" t="24766" r="47355" b="195"/>
            <a:stretch>
              <a:fillRect/>
            </a:stretch>
          </p:blipFill>
          <p:spPr>
            <a:xfrm>
              <a:off x="1095" y="2621"/>
              <a:ext cx="714" cy="729"/>
            </a:xfrm>
            <a:prstGeom prst="ellipse">
              <a:avLst/>
            </a:prstGeom>
            <a:effectLst/>
          </p:spPr>
        </p:pic>
      </p:grpSp>
      <p:sp>
        <p:nvSpPr>
          <p:cNvPr id="10" name="文本框 9">
            <a:extLst>
              <a:ext uri="{FF2B5EF4-FFF2-40B4-BE49-F238E27FC236}">
                <a16:creationId xmlns:a16="http://schemas.microsoft.com/office/drawing/2014/main" id="{E0B33B6B-70C1-C2FB-CDF5-382C5654E2C5}"/>
              </a:ext>
            </a:extLst>
          </p:cNvPr>
          <p:cNvSpPr txBox="1"/>
          <p:nvPr/>
        </p:nvSpPr>
        <p:spPr>
          <a:xfrm>
            <a:off x="7745104" y="2067636"/>
            <a:ext cx="4299045" cy="4462760"/>
          </a:xfrm>
          <a:prstGeom prst="rect">
            <a:avLst/>
          </a:prstGeom>
          <a:noFill/>
        </p:spPr>
        <p:txBody>
          <a:bodyPr wrap="square" rtlCol="0">
            <a:spAutoFit/>
          </a:bodyPr>
          <a:lstStyle/>
          <a:p>
            <a:r>
              <a:rPr lang="zh-CN" altLang="en-US" dirty="0"/>
              <a:t>一个任务的基本要素是：</a:t>
            </a:r>
            <a:endParaRPr lang="en-US" altLang="zh-CN" dirty="0"/>
          </a:p>
          <a:p>
            <a:endParaRPr lang="en-US" altLang="zh-CN" dirty="0"/>
          </a:p>
          <a:p>
            <a:pPr marL="285750" indent="-285750">
              <a:buFontTx/>
              <a:buChar char="-"/>
            </a:pPr>
            <a:r>
              <a:rPr lang="zh-CN" altLang="en-US" b="1" dirty="0">
                <a:solidFill>
                  <a:srgbClr val="C00000"/>
                </a:solidFill>
              </a:rPr>
              <a:t>所需的计算资源</a:t>
            </a:r>
            <a:r>
              <a:rPr lang="zh-CN" altLang="en-US" sz="1600" dirty="0"/>
              <a:t>（</a:t>
            </a:r>
            <a:r>
              <a:rPr lang="en-US" altLang="zh-CN" sz="1600" dirty="0"/>
              <a:t>CPU</a:t>
            </a:r>
            <a:r>
              <a:rPr lang="zh-CN" altLang="en-US" sz="1600" dirty="0"/>
              <a:t>、</a:t>
            </a:r>
            <a:r>
              <a:rPr lang="en-US" altLang="zh-CN" sz="1600" dirty="0"/>
              <a:t>GPU</a:t>
            </a:r>
            <a:r>
              <a:rPr lang="zh-CN" altLang="en-US" sz="1600" dirty="0"/>
              <a:t>、内存）</a:t>
            </a:r>
            <a:endParaRPr lang="en-US" altLang="zh-CN" dirty="0"/>
          </a:p>
          <a:p>
            <a:pPr marL="285750" indent="-285750">
              <a:buFontTx/>
              <a:buChar char="-"/>
            </a:pPr>
            <a:endParaRPr lang="en-US" altLang="zh-CN" dirty="0"/>
          </a:p>
          <a:p>
            <a:pPr marL="285750" indent="-285750">
              <a:buFontTx/>
              <a:buChar char="-"/>
            </a:pPr>
            <a:r>
              <a:rPr lang="zh-CN" altLang="en-US" b="1" dirty="0">
                <a:solidFill>
                  <a:srgbClr val="C00000"/>
                </a:solidFill>
              </a:rPr>
              <a:t>软件资源</a:t>
            </a:r>
            <a:r>
              <a:rPr lang="zh-CN" altLang="en-US" sz="1600" dirty="0"/>
              <a:t>（</a:t>
            </a:r>
            <a:r>
              <a:rPr lang="en-US" altLang="zh-CN" sz="1600" dirty="0" err="1"/>
              <a:t>Github</a:t>
            </a:r>
            <a:r>
              <a:rPr lang="en-US" altLang="zh-CN" sz="1600" dirty="0"/>
              <a:t> </a:t>
            </a:r>
            <a:r>
              <a:rPr lang="zh-CN" altLang="en-US" sz="1600" dirty="0"/>
              <a:t>仓库，入口指令）</a:t>
            </a:r>
            <a:endParaRPr lang="en-US" altLang="zh-CN" sz="1600" dirty="0"/>
          </a:p>
          <a:p>
            <a:pPr marL="285750" indent="-285750">
              <a:buFontTx/>
              <a:buChar char="-"/>
            </a:pPr>
            <a:endParaRPr lang="en-US" altLang="zh-CN" sz="1600" dirty="0"/>
          </a:p>
          <a:p>
            <a:pPr marL="285750" indent="-285750">
              <a:buFontTx/>
              <a:buChar char="-"/>
            </a:pPr>
            <a:r>
              <a:rPr lang="zh-CN" altLang="en-US" b="1" dirty="0">
                <a:solidFill>
                  <a:srgbClr val="C00000"/>
                </a:solidFill>
              </a:rPr>
              <a:t>镜像运行环境</a:t>
            </a:r>
            <a:r>
              <a:rPr lang="zh-CN" altLang="en-US" sz="1600" dirty="0"/>
              <a:t>（</a:t>
            </a:r>
            <a:r>
              <a:rPr lang="en-US" altLang="zh-CN" sz="1600" dirty="0"/>
              <a:t>Docker/</a:t>
            </a:r>
            <a:r>
              <a:rPr lang="en-US" altLang="zh-CN" sz="1600" dirty="0" err="1"/>
              <a:t>Apptainer</a:t>
            </a:r>
            <a:r>
              <a:rPr lang="zh-CN" altLang="en-US" sz="1600" dirty="0"/>
              <a:t>）</a:t>
            </a:r>
            <a:endParaRPr lang="en-US" altLang="zh-CN" sz="1600" dirty="0"/>
          </a:p>
          <a:p>
            <a:pPr marL="285750" indent="-285750">
              <a:buFontTx/>
              <a:buChar char="-"/>
            </a:pPr>
            <a:endParaRPr lang="en-US" altLang="zh-CN" dirty="0"/>
          </a:p>
          <a:p>
            <a:pPr marL="285750" indent="-285750">
              <a:buFontTx/>
              <a:buChar char="-"/>
            </a:pPr>
            <a:r>
              <a:rPr lang="zh-CN" altLang="en-US" dirty="0"/>
              <a:t>任务的优先级</a:t>
            </a:r>
            <a:r>
              <a:rPr lang="zh-CN" altLang="en-US" sz="1600" dirty="0"/>
              <a:t>（</a:t>
            </a:r>
            <a:r>
              <a:rPr lang="en-US" altLang="zh-CN" sz="1600" dirty="0"/>
              <a:t>A1/A2/B1/B2</a:t>
            </a:r>
            <a:r>
              <a:rPr lang="zh-CN" altLang="en-US" sz="1600" dirty="0"/>
              <a:t>）</a:t>
            </a:r>
            <a:endParaRPr lang="en-US" altLang="zh-CN" sz="1600" dirty="0"/>
          </a:p>
          <a:p>
            <a:pPr marL="285750" indent="-285750">
              <a:buFontTx/>
              <a:buChar char="-"/>
            </a:pPr>
            <a:endParaRPr lang="en-US" altLang="zh-CN" sz="1600" dirty="0"/>
          </a:p>
          <a:p>
            <a:pPr marL="285750" indent="-285750">
              <a:buFontTx/>
              <a:buChar char="-"/>
            </a:pPr>
            <a:r>
              <a:rPr lang="zh-CN" altLang="en-US" dirty="0"/>
              <a:t>任务的名称、描述（实验报告）、</a:t>
            </a:r>
            <a:r>
              <a:rPr lang="en-US" altLang="zh-CN" dirty="0"/>
              <a:t>…</a:t>
            </a:r>
          </a:p>
          <a:p>
            <a:pPr marL="285750" indent="-285750">
              <a:buFontTx/>
              <a:buChar char="-"/>
            </a:pPr>
            <a:endParaRPr lang="en-US" altLang="zh-CN" dirty="0"/>
          </a:p>
          <a:p>
            <a:r>
              <a:rPr lang="zh-CN" altLang="en-US" dirty="0"/>
              <a:t>这些要素完备地定义了一个任务；</a:t>
            </a:r>
            <a:r>
              <a:rPr lang="zh-CN" altLang="en-US" b="1" dirty="0"/>
              <a:t>掌握任务运行的完备要素，从而可以跨平台运行</a:t>
            </a:r>
            <a:r>
              <a:rPr lang="en-US" altLang="zh-CN" b="1" dirty="0"/>
              <a:t>/</a:t>
            </a:r>
            <a:r>
              <a:rPr lang="zh-CN" altLang="en-US" b="1" dirty="0"/>
              <a:t>复现，就是云原生。</a:t>
            </a:r>
            <a:endParaRPr lang="en-US" altLang="zh-CN" b="1" dirty="0"/>
          </a:p>
          <a:p>
            <a:pPr marL="285750" indent="-285750">
              <a:buFontTx/>
              <a:buChar char="-"/>
            </a:pPr>
            <a:endParaRPr lang="zh-CN" altLang="en-US" dirty="0"/>
          </a:p>
        </p:txBody>
      </p:sp>
      <p:pic>
        <p:nvPicPr>
          <p:cNvPr id="11" name="图片 10">
            <a:extLst>
              <a:ext uri="{FF2B5EF4-FFF2-40B4-BE49-F238E27FC236}">
                <a16:creationId xmlns:a16="http://schemas.microsoft.com/office/drawing/2014/main" id="{926FE3E4-5621-DB5D-59D8-8BBD2BFB5986}"/>
              </a:ext>
            </a:extLst>
          </p:cNvPr>
          <p:cNvPicPr>
            <a:picLocks noChangeAspect="1"/>
          </p:cNvPicPr>
          <p:nvPr/>
        </p:nvPicPr>
        <p:blipFill>
          <a:blip r:embed="rId24"/>
          <a:stretch>
            <a:fillRect/>
          </a:stretch>
        </p:blipFill>
        <p:spPr>
          <a:xfrm>
            <a:off x="596299" y="2067636"/>
            <a:ext cx="6381909" cy="4155981"/>
          </a:xfrm>
          <a:prstGeom prst="rect">
            <a:avLst/>
          </a:prstGeom>
        </p:spPr>
      </p:pic>
    </p:spTree>
    <p:extLst>
      <p:ext uri="{BB962C8B-B14F-4D97-AF65-F5344CB8AC3E}">
        <p14:creationId xmlns:p14="http://schemas.microsoft.com/office/powerpoint/2010/main" val="4250479430"/>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D5803-20B1-72BB-4A99-65C55C69DE88}"/>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6E40CE5E-5500-BF3E-5910-0D4C394956DB}"/>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F5F9839E-65E8-E926-7B5F-BA8C7184916C}"/>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4A0B7A17-584C-978E-9BF7-AF516DBA8D5E}"/>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D3393263-80B8-590E-C63C-0CABC1E6EB89}"/>
                    </a:ext>
                  </a:extLst>
                </p:cNvPr>
                <p:cNvPicPr>
                  <a:picLocks noChangeAspect="1"/>
                </p:cNvPicPr>
                <p:nvPr>
                  <p:custDataLst>
                    <p:tags r:id="rId14"/>
                  </p:custDataLst>
                </p:nvPr>
              </p:nvPicPr>
              <p:blipFill>
                <a:blip r:embed="rId20">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074391D2-A4BB-AEBF-8EE9-7B581D393A05}"/>
                    </a:ext>
                  </a:extLst>
                </p:cNvPr>
                <p:cNvPicPr>
                  <a:picLocks noChangeAspect="1"/>
                </p:cNvPicPr>
                <p:nvPr>
                  <p:custDataLst>
                    <p:tags r:id="rId15"/>
                  </p:custDataLst>
                </p:nvPr>
              </p:nvPicPr>
              <p:blipFill>
                <a:blip r:embed="rId20">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1FCAE800-5890-F22D-9F83-7A7F2B90758B}"/>
                    </a:ext>
                  </a:extLst>
                </p:cNvPr>
                <p:cNvPicPr>
                  <a:picLocks noChangeAspect="1"/>
                </p:cNvPicPr>
                <p:nvPr>
                  <p:custDataLst>
                    <p:tags r:id="rId16"/>
                  </p:custDataLst>
                </p:nvPr>
              </p:nvPicPr>
              <p:blipFill>
                <a:blip r:embed="rId20">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E7DE8D59-38C2-9A5F-C31E-B4FED75896DF}"/>
                    </a:ext>
                  </a:extLst>
                </p:cNvPr>
                <p:cNvPicPr>
                  <a:picLocks noChangeAspect="1"/>
                </p:cNvPicPr>
                <p:nvPr>
                  <p:custDataLst>
                    <p:tags r:id="rId17"/>
                  </p:custDataLst>
                </p:nvPr>
              </p:nvPicPr>
              <p:blipFill>
                <a:blip r:embed="rId20">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055668FD-17CF-735B-81B0-9297A517870F}"/>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03B591EE-ECB2-D0C2-3735-2DE98C9BE0AA}"/>
                    </a:ext>
                  </a:extLst>
                </p:cNvPr>
                <p:cNvPicPr>
                  <a:picLocks noChangeAspect="1"/>
                </p:cNvPicPr>
                <p:nvPr>
                  <p:custDataLst>
                    <p:tags r:id="rId10"/>
                  </p:custDataLst>
                </p:nvPr>
              </p:nvPicPr>
              <p:blipFill>
                <a:blip r:embed="rId20">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7AA97611-21A3-CDEB-7485-30FC524C25B8}"/>
                    </a:ext>
                  </a:extLst>
                </p:cNvPr>
                <p:cNvPicPr>
                  <a:picLocks noChangeAspect="1"/>
                </p:cNvPicPr>
                <p:nvPr>
                  <p:custDataLst>
                    <p:tags r:id="rId11"/>
                  </p:custDataLst>
                </p:nvPr>
              </p:nvPicPr>
              <p:blipFill>
                <a:blip r:embed="rId20">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FE7A924A-84E2-A9BE-235E-BABE1650A499}"/>
                    </a:ext>
                  </a:extLst>
                </p:cNvPr>
                <p:cNvPicPr>
                  <a:picLocks noChangeAspect="1"/>
                </p:cNvPicPr>
                <p:nvPr>
                  <p:custDataLst>
                    <p:tags r:id="rId12"/>
                  </p:custDataLst>
                </p:nvPr>
              </p:nvPicPr>
              <p:blipFill>
                <a:blip r:embed="rId20">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82C7D5D7-BDD2-DC05-9F02-AFF0F7895C4D}"/>
                    </a:ext>
                  </a:extLst>
                </p:cNvPr>
                <p:cNvPicPr>
                  <a:picLocks noChangeAspect="1"/>
                </p:cNvPicPr>
                <p:nvPr>
                  <p:custDataLst>
                    <p:tags r:id="rId13"/>
                  </p:custDataLst>
                </p:nvPr>
              </p:nvPicPr>
              <p:blipFill>
                <a:blip r:embed="rId20">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E6D93ED7-0D6C-6C11-158C-4FD234E949DF}"/>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28D2E62E-CFF7-E0B3-2CB4-8CF687EA8659}"/>
                    </a:ext>
                  </a:extLst>
                </p:cNvPr>
                <p:cNvPicPr>
                  <a:picLocks noChangeAspect="1"/>
                </p:cNvPicPr>
                <p:nvPr>
                  <p:custDataLst>
                    <p:tags r:id="rId6"/>
                  </p:custDataLst>
                </p:nvPr>
              </p:nvPicPr>
              <p:blipFill>
                <a:blip r:embed="rId20">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E66EB117-C1E7-3146-82A2-C445CC4CC7AE}"/>
                    </a:ext>
                  </a:extLst>
                </p:cNvPr>
                <p:cNvPicPr>
                  <a:picLocks noChangeAspect="1"/>
                </p:cNvPicPr>
                <p:nvPr>
                  <p:custDataLst>
                    <p:tags r:id="rId7"/>
                  </p:custDataLst>
                </p:nvPr>
              </p:nvPicPr>
              <p:blipFill>
                <a:blip r:embed="rId20">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2B110B09-FA47-9CD3-6954-80495BCA4BF9}"/>
                    </a:ext>
                  </a:extLst>
                </p:cNvPr>
                <p:cNvPicPr>
                  <a:picLocks noChangeAspect="1"/>
                </p:cNvPicPr>
                <p:nvPr>
                  <p:custDataLst>
                    <p:tags r:id="rId8"/>
                  </p:custDataLst>
                </p:nvPr>
              </p:nvPicPr>
              <p:blipFill>
                <a:blip r:embed="rId20">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9E862E9B-69CC-30BF-A36A-D11093F99D26}"/>
                    </a:ext>
                  </a:extLst>
                </p:cNvPr>
                <p:cNvPicPr>
                  <a:picLocks noChangeAspect="1"/>
                </p:cNvPicPr>
                <p:nvPr>
                  <p:custDataLst>
                    <p:tags r:id="rId9"/>
                  </p:custDataLst>
                </p:nvPr>
              </p:nvPicPr>
              <p:blipFill>
                <a:blip r:embed="rId20">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4E7589E0-B908-7B56-AF13-CBC9EFEBE8C6}"/>
                </a:ext>
              </a:extLst>
            </p:cNvPr>
            <p:cNvPicPr/>
            <p:nvPr>
              <p:custDataLst>
                <p:tags r:id="rId3"/>
              </p:custDataLst>
            </p:nvPr>
          </p:nvPicPr>
          <p:blipFill>
            <a:blip r:embed="rId21"/>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B1BAD852-000A-82D1-78C8-F11C8988E525}"/>
                </a:ext>
              </a:extLst>
            </p:cNvPr>
            <p:cNvSpPr/>
            <p:nvPr>
              <p:custDataLst>
                <p:tags r:id="rId4"/>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2936AC20-6CF3-48E8-1180-664A638FD689}"/>
                </a:ext>
              </a:extLst>
            </p:cNvPr>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513595D7-FC9C-D801-7EED-728F65A416DF}"/>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11</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A9128D0B-0A83-3FF2-2518-CBA183DF3710}"/>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7957075C-6640-4495-55DC-0BFEA18B0BC0}"/>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4800" dirty="0">
                <a:solidFill>
                  <a:schemeClr val="bg1"/>
                </a:solidFill>
                <a:latin typeface="Times New Roman" panose="02020603050405020304" charset="0"/>
                <a:ea typeface="方正盛世楷书简体_大" panose="02000000000000000000" charset="-122"/>
                <a:cs typeface="+mn-cs"/>
                <a:sym typeface="+mn-lt"/>
              </a:rPr>
              <a:t>二</a:t>
            </a:r>
            <a:r>
              <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rPr>
              <a:t>、</a:t>
            </a:r>
            <a:r>
              <a:rPr lang="en-US" altLang="zh-CN" sz="4800" dirty="0">
                <a:solidFill>
                  <a:schemeClr val="bg1"/>
                </a:solidFill>
                <a:latin typeface="Times New Roman" panose="02020603050405020304" charset="0"/>
                <a:ea typeface="方正盛世楷书简体_大" panose="02000000000000000000" charset="-122"/>
                <a:cs typeface="+mn-cs"/>
                <a:sym typeface="+mn-lt"/>
              </a:rPr>
              <a:t>Magnus</a:t>
            </a:r>
            <a:r>
              <a:rPr lang="zh-CN" altLang="en-US" sz="4800" dirty="0">
                <a:solidFill>
                  <a:schemeClr val="bg1"/>
                </a:solidFill>
                <a:latin typeface="Times New Roman" panose="02020603050405020304" charset="0"/>
                <a:ea typeface="方正盛世楷书简体_大" panose="02000000000000000000" charset="-122"/>
                <a:cs typeface="+mn-cs"/>
                <a:sym typeface="+mn-lt"/>
              </a:rPr>
              <a:t> 简介</a:t>
            </a:r>
            <a:endPar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endParaRPr>
          </a:p>
        </p:txBody>
      </p:sp>
      <p:grpSp>
        <p:nvGrpSpPr>
          <p:cNvPr id="2" name="组合 1">
            <a:extLst>
              <a:ext uri="{FF2B5EF4-FFF2-40B4-BE49-F238E27FC236}">
                <a16:creationId xmlns:a16="http://schemas.microsoft.com/office/drawing/2014/main" id="{00B71FFE-4FF0-209C-96CC-2E9511C034A6}"/>
              </a:ext>
            </a:extLst>
          </p:cNvPr>
          <p:cNvGrpSpPr/>
          <p:nvPr/>
        </p:nvGrpSpPr>
        <p:grpSpPr>
          <a:xfrm>
            <a:off x="198931" y="1256397"/>
            <a:ext cx="3738448" cy="462915"/>
            <a:chOff x="1095" y="2621"/>
            <a:chExt cx="5454" cy="729"/>
          </a:xfrm>
        </p:grpSpPr>
        <p:sp>
          <p:nvSpPr>
            <p:cNvPr id="8" name="圆角矩形 17">
              <a:extLst>
                <a:ext uri="{FF2B5EF4-FFF2-40B4-BE49-F238E27FC236}">
                  <a16:creationId xmlns:a16="http://schemas.microsoft.com/office/drawing/2014/main" id="{3274034D-2EF2-D8D5-9644-C10E70B82260}"/>
                </a:ext>
              </a:extLst>
            </p:cNvPr>
            <p:cNvSpPr/>
            <p:nvPr>
              <p:custDataLst>
                <p:tags r:id="rId1"/>
              </p:custDataLst>
            </p:nvPr>
          </p:nvSpPr>
          <p:spPr>
            <a:xfrm>
              <a:off x="1095" y="2621"/>
              <a:ext cx="5454"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Magnus</a:t>
              </a: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 </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Blueprints</a:t>
              </a:r>
            </a:p>
          </p:txBody>
        </p:sp>
        <p:pic>
          <p:nvPicPr>
            <p:cNvPr id="9" name="图片 8" descr="大雪-蔡翔宇 (8)">
              <a:extLst>
                <a:ext uri="{FF2B5EF4-FFF2-40B4-BE49-F238E27FC236}">
                  <a16:creationId xmlns:a16="http://schemas.microsoft.com/office/drawing/2014/main" id="{9F89B6CC-31B3-8BE5-5F74-0636544A6230}"/>
                </a:ext>
              </a:extLst>
            </p:cNvPr>
            <p:cNvPicPr>
              <a:picLocks noChangeAspect="1"/>
            </p:cNvPicPr>
            <p:nvPr>
              <p:custDataLst>
                <p:tags r:id="rId2"/>
              </p:custDataLst>
            </p:nvPr>
          </p:nvPicPr>
          <p:blipFill>
            <a:blip r:embed="rId23">
              <a:lum contrast="18000"/>
            </a:blip>
            <a:srcRect l="26109" t="24766" r="47355" b="195"/>
            <a:stretch>
              <a:fillRect/>
            </a:stretch>
          </p:blipFill>
          <p:spPr>
            <a:xfrm>
              <a:off x="1095" y="2621"/>
              <a:ext cx="714" cy="729"/>
            </a:xfrm>
            <a:prstGeom prst="ellipse">
              <a:avLst/>
            </a:prstGeom>
            <a:effectLst/>
          </p:spPr>
        </p:pic>
      </p:grpSp>
      <p:sp>
        <p:nvSpPr>
          <p:cNvPr id="10" name="文本框 9">
            <a:extLst>
              <a:ext uri="{FF2B5EF4-FFF2-40B4-BE49-F238E27FC236}">
                <a16:creationId xmlns:a16="http://schemas.microsoft.com/office/drawing/2014/main" id="{BE821CFA-7212-90BB-D7B1-BAF0B304BDA5}"/>
              </a:ext>
            </a:extLst>
          </p:cNvPr>
          <p:cNvSpPr txBox="1"/>
          <p:nvPr/>
        </p:nvSpPr>
        <p:spPr>
          <a:xfrm>
            <a:off x="378237" y="2091532"/>
            <a:ext cx="4299045" cy="3970318"/>
          </a:xfrm>
          <a:prstGeom prst="rect">
            <a:avLst/>
          </a:prstGeom>
          <a:noFill/>
        </p:spPr>
        <p:txBody>
          <a:bodyPr wrap="square" rtlCol="0">
            <a:spAutoFit/>
          </a:bodyPr>
          <a:lstStyle/>
          <a:p>
            <a:r>
              <a:rPr lang="zh-CN" altLang="en-US" dirty="0"/>
              <a:t>一个蓝图就是一个</a:t>
            </a:r>
            <a:r>
              <a:rPr lang="zh-CN" altLang="en-US" b="1" dirty="0"/>
              <a:t>名为 </a:t>
            </a:r>
            <a:r>
              <a:rPr lang="en-US" altLang="zh-CN" b="1" dirty="0"/>
              <a:t>blueprint </a:t>
            </a:r>
            <a:r>
              <a:rPr lang="zh-CN" altLang="en-US" b="1" dirty="0"/>
              <a:t>的 </a:t>
            </a:r>
            <a:r>
              <a:rPr lang="en-US" altLang="zh-CN" b="1" dirty="0"/>
              <a:t>Python </a:t>
            </a:r>
            <a:r>
              <a:rPr lang="zh-CN" altLang="en-US" b="1" dirty="0"/>
              <a:t>函数</a:t>
            </a:r>
            <a:r>
              <a:rPr lang="zh-CN" altLang="en-US" dirty="0"/>
              <a:t>，它应该调用 </a:t>
            </a:r>
            <a:r>
              <a:rPr lang="en-US" altLang="zh-CN" dirty="0"/>
              <a:t>magnus-</a:t>
            </a:r>
            <a:r>
              <a:rPr lang="en-US" altLang="zh-CN" dirty="0" err="1"/>
              <a:t>sdk</a:t>
            </a:r>
            <a:r>
              <a:rPr lang="en-US" altLang="zh-CN" dirty="0"/>
              <a:t> </a:t>
            </a:r>
            <a:r>
              <a:rPr lang="zh-CN" altLang="en-US" dirty="0"/>
              <a:t>的 </a:t>
            </a:r>
            <a:r>
              <a:rPr lang="en-US" altLang="zh-CN" b="1" dirty="0" err="1"/>
              <a:t>submit_job</a:t>
            </a:r>
            <a:r>
              <a:rPr lang="en-US" altLang="zh-CN" b="1" dirty="0"/>
              <a:t> </a:t>
            </a:r>
            <a:r>
              <a:rPr lang="zh-CN" altLang="en-US" dirty="0"/>
              <a:t>方法来提交一个任务</a:t>
            </a:r>
            <a:endParaRPr lang="en-US" altLang="zh-CN" dirty="0"/>
          </a:p>
          <a:p>
            <a:endParaRPr lang="en-US" altLang="zh-CN" dirty="0"/>
          </a:p>
          <a:p>
            <a:r>
              <a:rPr lang="zh-CN" altLang="en-US" dirty="0"/>
              <a:t>蓝图应该完成这三件事：</a:t>
            </a:r>
            <a:endParaRPr lang="en-US" altLang="zh-CN" dirty="0"/>
          </a:p>
          <a:p>
            <a:endParaRPr lang="en-US" altLang="zh-CN" dirty="0"/>
          </a:p>
          <a:p>
            <a:pPr marL="285750" indent="-285750">
              <a:buFontTx/>
              <a:buChar char="-"/>
            </a:pPr>
            <a:r>
              <a:rPr lang="zh-CN" altLang="en-US" b="1" dirty="0">
                <a:solidFill>
                  <a:srgbClr val="C00000"/>
                </a:solidFill>
              </a:rPr>
              <a:t>自定义业务参数</a:t>
            </a:r>
            <a:r>
              <a:rPr lang="zh-CN" altLang="en-US" dirty="0"/>
              <a:t>（蓝图就是一个从自定义业务参数到 </a:t>
            </a:r>
            <a:r>
              <a:rPr lang="en-US" altLang="zh-CN" dirty="0"/>
              <a:t>job </a:t>
            </a:r>
            <a:r>
              <a:rPr lang="zh-CN" altLang="en-US" dirty="0"/>
              <a:t>的映射）</a:t>
            </a:r>
            <a:endParaRPr lang="en-US" altLang="zh-CN" dirty="0"/>
          </a:p>
          <a:p>
            <a:pPr marL="285750" indent="-285750">
              <a:buFontTx/>
              <a:buChar char="-"/>
            </a:pPr>
            <a:endParaRPr lang="en-US" altLang="zh-CN" dirty="0"/>
          </a:p>
          <a:p>
            <a:pPr marL="285750" indent="-285750">
              <a:buFontTx/>
              <a:buChar char="-"/>
            </a:pPr>
            <a:r>
              <a:rPr lang="zh-CN" altLang="en-US" dirty="0"/>
              <a:t>基于 </a:t>
            </a:r>
            <a:r>
              <a:rPr lang="en-US" altLang="zh-CN" dirty="0"/>
              <a:t>Magnus </a:t>
            </a:r>
            <a:r>
              <a:rPr lang="zh-CN" altLang="en-US" dirty="0"/>
              <a:t>类型系统丰富业务参数，</a:t>
            </a:r>
            <a:r>
              <a:rPr lang="zh-CN" altLang="en-US" b="1" dirty="0">
                <a:solidFill>
                  <a:srgbClr val="C00000"/>
                </a:solidFill>
              </a:rPr>
              <a:t>渲染人类友好的前端表单</a:t>
            </a:r>
            <a:endParaRPr lang="en-US" altLang="zh-CN" b="1" dirty="0">
              <a:solidFill>
                <a:srgbClr val="C00000"/>
              </a:solidFill>
            </a:endParaRPr>
          </a:p>
          <a:p>
            <a:pPr marL="285750" indent="-285750">
              <a:buFontTx/>
              <a:buChar char="-"/>
            </a:pPr>
            <a:endParaRPr lang="en-US" altLang="zh-CN" dirty="0"/>
          </a:p>
          <a:p>
            <a:pPr marL="285750" indent="-285750">
              <a:buFontTx/>
              <a:buChar char="-"/>
            </a:pPr>
            <a:r>
              <a:rPr lang="zh-CN" altLang="en-US" dirty="0"/>
              <a:t>用 </a:t>
            </a:r>
            <a:r>
              <a:rPr lang="en-US" altLang="zh-CN" dirty="0"/>
              <a:t>Python </a:t>
            </a:r>
            <a:r>
              <a:rPr lang="zh-CN" altLang="en-US" dirty="0"/>
              <a:t>语言</a:t>
            </a:r>
            <a:r>
              <a:rPr lang="zh-CN" altLang="en-US" b="1" dirty="0">
                <a:solidFill>
                  <a:srgbClr val="C00000"/>
                </a:solidFill>
              </a:rPr>
              <a:t>落实从自定义业务参数到 </a:t>
            </a:r>
            <a:r>
              <a:rPr lang="en-US" altLang="zh-CN" b="1" dirty="0">
                <a:solidFill>
                  <a:srgbClr val="C00000"/>
                </a:solidFill>
              </a:rPr>
              <a:t>job </a:t>
            </a:r>
            <a:r>
              <a:rPr lang="zh-CN" altLang="en-US" b="1" dirty="0">
                <a:solidFill>
                  <a:srgbClr val="C00000"/>
                </a:solidFill>
              </a:rPr>
              <a:t>要素的映射</a:t>
            </a:r>
            <a:endParaRPr lang="en-US" altLang="zh-CN" b="1" dirty="0">
              <a:solidFill>
                <a:srgbClr val="C00000"/>
              </a:solidFill>
            </a:endParaRPr>
          </a:p>
        </p:txBody>
      </p:sp>
      <p:sp>
        <p:nvSpPr>
          <p:cNvPr id="12" name="文本框 11">
            <a:extLst>
              <a:ext uri="{FF2B5EF4-FFF2-40B4-BE49-F238E27FC236}">
                <a16:creationId xmlns:a16="http://schemas.microsoft.com/office/drawing/2014/main" id="{17EBFA14-957B-6449-2C3D-F7F27758356D}"/>
              </a:ext>
            </a:extLst>
          </p:cNvPr>
          <p:cNvSpPr txBox="1"/>
          <p:nvPr/>
        </p:nvSpPr>
        <p:spPr>
          <a:xfrm>
            <a:off x="5626533" y="1256397"/>
            <a:ext cx="6298082" cy="646331"/>
          </a:xfrm>
          <a:prstGeom prst="rect">
            <a:avLst/>
          </a:prstGeom>
          <a:noFill/>
        </p:spPr>
        <p:txBody>
          <a:bodyPr wrap="square" rtlCol="0">
            <a:spAutoFit/>
          </a:bodyPr>
          <a:lstStyle/>
          <a:p>
            <a:r>
              <a:rPr lang="zh-CN" altLang="en-US" i="1" dirty="0"/>
              <a:t>需要一个 </a:t>
            </a:r>
            <a:r>
              <a:rPr lang="en-US" altLang="zh-CN" i="1" dirty="0"/>
              <a:t>Domain Specific Language </a:t>
            </a:r>
            <a:r>
              <a:rPr lang="zh-CN" altLang="en-US" i="1" dirty="0"/>
              <a:t>来充当中间层，</a:t>
            </a:r>
            <a:endParaRPr lang="en-US" altLang="zh-CN" i="1" dirty="0"/>
          </a:p>
          <a:p>
            <a:r>
              <a:rPr lang="zh-CN" altLang="en-US" i="1" dirty="0"/>
              <a:t>与其生造一个 </a:t>
            </a:r>
            <a:r>
              <a:rPr lang="en-US" altLang="zh-CN" i="1" dirty="0"/>
              <a:t>DSL</a:t>
            </a:r>
            <a:r>
              <a:rPr lang="zh-CN" altLang="en-US" i="1" dirty="0"/>
              <a:t>，不如就用 </a:t>
            </a:r>
            <a:r>
              <a:rPr lang="en-US" altLang="zh-CN" i="1" dirty="0"/>
              <a:t>Python</a:t>
            </a:r>
            <a:endParaRPr lang="zh-CN" altLang="en-US" i="1" dirty="0"/>
          </a:p>
        </p:txBody>
      </p:sp>
      <p:pic>
        <p:nvPicPr>
          <p:cNvPr id="15" name="图片 14">
            <a:extLst>
              <a:ext uri="{FF2B5EF4-FFF2-40B4-BE49-F238E27FC236}">
                <a16:creationId xmlns:a16="http://schemas.microsoft.com/office/drawing/2014/main" id="{AEDA5B90-3381-2EDE-3016-2502146C67DD}"/>
              </a:ext>
            </a:extLst>
          </p:cNvPr>
          <p:cNvPicPr>
            <a:picLocks noChangeAspect="1"/>
          </p:cNvPicPr>
          <p:nvPr/>
        </p:nvPicPr>
        <p:blipFill>
          <a:blip r:embed="rId24"/>
          <a:stretch>
            <a:fillRect/>
          </a:stretch>
        </p:blipFill>
        <p:spPr>
          <a:xfrm>
            <a:off x="4833801" y="2240306"/>
            <a:ext cx="7090814" cy="3970318"/>
          </a:xfrm>
          <a:prstGeom prst="rect">
            <a:avLst/>
          </a:prstGeom>
        </p:spPr>
      </p:pic>
    </p:spTree>
    <p:extLst>
      <p:ext uri="{BB962C8B-B14F-4D97-AF65-F5344CB8AC3E}">
        <p14:creationId xmlns:p14="http://schemas.microsoft.com/office/powerpoint/2010/main" val="4240676709"/>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9D9D6-9F6F-4E3B-4AF0-4C2E4D9CA4D2}"/>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B562CB10-709C-D5C3-03D8-05972348575F}"/>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B68AC8FF-3347-469B-DCE1-E3F14A1E67A0}"/>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1513282E-59ED-C1FD-D945-9AA553273BAF}"/>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F0D1AB0E-0F2D-E155-D811-DE6924B3FE10}"/>
                    </a:ext>
                  </a:extLst>
                </p:cNvPr>
                <p:cNvPicPr>
                  <a:picLocks noChangeAspect="1"/>
                </p:cNvPicPr>
                <p:nvPr>
                  <p:custDataLst>
                    <p:tags r:id="rId14"/>
                  </p:custDataLst>
                </p:nvPr>
              </p:nvPicPr>
              <p:blipFill>
                <a:blip r:embed="rId20">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0C1E3DF1-2F7B-CFC8-1D2B-38A6429DED8A}"/>
                    </a:ext>
                  </a:extLst>
                </p:cNvPr>
                <p:cNvPicPr>
                  <a:picLocks noChangeAspect="1"/>
                </p:cNvPicPr>
                <p:nvPr>
                  <p:custDataLst>
                    <p:tags r:id="rId15"/>
                  </p:custDataLst>
                </p:nvPr>
              </p:nvPicPr>
              <p:blipFill>
                <a:blip r:embed="rId20">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29416EE6-2B45-C3F1-EF1F-A33DC4101A3E}"/>
                    </a:ext>
                  </a:extLst>
                </p:cNvPr>
                <p:cNvPicPr>
                  <a:picLocks noChangeAspect="1"/>
                </p:cNvPicPr>
                <p:nvPr>
                  <p:custDataLst>
                    <p:tags r:id="rId16"/>
                  </p:custDataLst>
                </p:nvPr>
              </p:nvPicPr>
              <p:blipFill>
                <a:blip r:embed="rId20">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4045C007-DFA3-A74B-9B11-7F8870A25741}"/>
                    </a:ext>
                  </a:extLst>
                </p:cNvPr>
                <p:cNvPicPr>
                  <a:picLocks noChangeAspect="1"/>
                </p:cNvPicPr>
                <p:nvPr>
                  <p:custDataLst>
                    <p:tags r:id="rId17"/>
                  </p:custDataLst>
                </p:nvPr>
              </p:nvPicPr>
              <p:blipFill>
                <a:blip r:embed="rId20">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D0EBABBB-6183-2BA0-C3DA-2D97B486EAEC}"/>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85D29557-EBF2-6840-EA0A-4CF70ED3B0DE}"/>
                    </a:ext>
                  </a:extLst>
                </p:cNvPr>
                <p:cNvPicPr>
                  <a:picLocks noChangeAspect="1"/>
                </p:cNvPicPr>
                <p:nvPr>
                  <p:custDataLst>
                    <p:tags r:id="rId10"/>
                  </p:custDataLst>
                </p:nvPr>
              </p:nvPicPr>
              <p:blipFill>
                <a:blip r:embed="rId20">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F00B601E-2B36-9186-84A9-9930CF5E4060}"/>
                    </a:ext>
                  </a:extLst>
                </p:cNvPr>
                <p:cNvPicPr>
                  <a:picLocks noChangeAspect="1"/>
                </p:cNvPicPr>
                <p:nvPr>
                  <p:custDataLst>
                    <p:tags r:id="rId11"/>
                  </p:custDataLst>
                </p:nvPr>
              </p:nvPicPr>
              <p:blipFill>
                <a:blip r:embed="rId20">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9BD22E11-2242-2B72-476A-C3B8AB17106E}"/>
                    </a:ext>
                  </a:extLst>
                </p:cNvPr>
                <p:cNvPicPr>
                  <a:picLocks noChangeAspect="1"/>
                </p:cNvPicPr>
                <p:nvPr>
                  <p:custDataLst>
                    <p:tags r:id="rId12"/>
                  </p:custDataLst>
                </p:nvPr>
              </p:nvPicPr>
              <p:blipFill>
                <a:blip r:embed="rId20">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2DD1BCC1-7085-6B0D-85DF-814323C6E867}"/>
                    </a:ext>
                  </a:extLst>
                </p:cNvPr>
                <p:cNvPicPr>
                  <a:picLocks noChangeAspect="1"/>
                </p:cNvPicPr>
                <p:nvPr>
                  <p:custDataLst>
                    <p:tags r:id="rId13"/>
                  </p:custDataLst>
                </p:nvPr>
              </p:nvPicPr>
              <p:blipFill>
                <a:blip r:embed="rId20">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F22F4956-A3C9-95A6-2985-242DAC3EA632}"/>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5074ECCF-26EC-6B9B-646A-8CCE1DC059F4}"/>
                    </a:ext>
                  </a:extLst>
                </p:cNvPr>
                <p:cNvPicPr>
                  <a:picLocks noChangeAspect="1"/>
                </p:cNvPicPr>
                <p:nvPr>
                  <p:custDataLst>
                    <p:tags r:id="rId6"/>
                  </p:custDataLst>
                </p:nvPr>
              </p:nvPicPr>
              <p:blipFill>
                <a:blip r:embed="rId20">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CCD53EAF-DED2-16D2-253B-1F6DC37A4A87}"/>
                    </a:ext>
                  </a:extLst>
                </p:cNvPr>
                <p:cNvPicPr>
                  <a:picLocks noChangeAspect="1"/>
                </p:cNvPicPr>
                <p:nvPr>
                  <p:custDataLst>
                    <p:tags r:id="rId7"/>
                  </p:custDataLst>
                </p:nvPr>
              </p:nvPicPr>
              <p:blipFill>
                <a:blip r:embed="rId20">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ED72A774-FFEB-501D-0A35-593292E8E71E}"/>
                    </a:ext>
                  </a:extLst>
                </p:cNvPr>
                <p:cNvPicPr>
                  <a:picLocks noChangeAspect="1"/>
                </p:cNvPicPr>
                <p:nvPr>
                  <p:custDataLst>
                    <p:tags r:id="rId8"/>
                  </p:custDataLst>
                </p:nvPr>
              </p:nvPicPr>
              <p:blipFill>
                <a:blip r:embed="rId20">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49D223CE-B0D3-390F-7ED8-F9B351636C61}"/>
                    </a:ext>
                  </a:extLst>
                </p:cNvPr>
                <p:cNvPicPr>
                  <a:picLocks noChangeAspect="1"/>
                </p:cNvPicPr>
                <p:nvPr>
                  <p:custDataLst>
                    <p:tags r:id="rId9"/>
                  </p:custDataLst>
                </p:nvPr>
              </p:nvPicPr>
              <p:blipFill>
                <a:blip r:embed="rId20">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80B2076E-A2AA-8AB0-A5A5-7A5BD73F55AE}"/>
                </a:ext>
              </a:extLst>
            </p:cNvPr>
            <p:cNvPicPr/>
            <p:nvPr>
              <p:custDataLst>
                <p:tags r:id="rId3"/>
              </p:custDataLst>
            </p:nvPr>
          </p:nvPicPr>
          <p:blipFill>
            <a:blip r:embed="rId21"/>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3F512680-290E-E1A4-F8E3-4D8C9EBF3950}"/>
                </a:ext>
              </a:extLst>
            </p:cNvPr>
            <p:cNvSpPr/>
            <p:nvPr>
              <p:custDataLst>
                <p:tags r:id="rId4"/>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FBD163B0-F53E-E3C4-CD2E-AC2A90879066}"/>
                </a:ext>
              </a:extLst>
            </p:cNvPr>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AED55AAE-6B6D-1E9A-E57A-23FBB0C0A267}"/>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12</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C6E125BF-DE86-CE30-EF3E-D6509EE4C597}"/>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57947201-831E-FB3E-0D52-B08BBB5D92BB}"/>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4800" dirty="0">
                <a:solidFill>
                  <a:schemeClr val="bg1"/>
                </a:solidFill>
                <a:latin typeface="Times New Roman" panose="02020603050405020304" charset="0"/>
                <a:ea typeface="方正盛世楷书简体_大" panose="02000000000000000000" charset="-122"/>
                <a:cs typeface="+mn-cs"/>
                <a:sym typeface="+mn-lt"/>
              </a:rPr>
              <a:t>二</a:t>
            </a:r>
            <a:r>
              <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rPr>
              <a:t>、</a:t>
            </a:r>
            <a:r>
              <a:rPr lang="en-US" altLang="zh-CN" sz="4800" dirty="0">
                <a:solidFill>
                  <a:schemeClr val="bg1"/>
                </a:solidFill>
                <a:latin typeface="Times New Roman" panose="02020603050405020304" charset="0"/>
                <a:ea typeface="方正盛世楷书简体_大" panose="02000000000000000000" charset="-122"/>
                <a:cs typeface="+mn-cs"/>
                <a:sym typeface="+mn-lt"/>
              </a:rPr>
              <a:t>Magnus</a:t>
            </a:r>
            <a:r>
              <a:rPr lang="zh-CN" altLang="en-US" sz="4800" dirty="0">
                <a:solidFill>
                  <a:schemeClr val="bg1"/>
                </a:solidFill>
                <a:latin typeface="Times New Roman" panose="02020603050405020304" charset="0"/>
                <a:ea typeface="方正盛世楷书简体_大" panose="02000000000000000000" charset="-122"/>
                <a:cs typeface="+mn-cs"/>
                <a:sym typeface="+mn-lt"/>
              </a:rPr>
              <a:t> 简介</a:t>
            </a:r>
            <a:endPar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endParaRPr>
          </a:p>
        </p:txBody>
      </p:sp>
      <p:grpSp>
        <p:nvGrpSpPr>
          <p:cNvPr id="2" name="组合 1">
            <a:extLst>
              <a:ext uri="{FF2B5EF4-FFF2-40B4-BE49-F238E27FC236}">
                <a16:creationId xmlns:a16="http://schemas.microsoft.com/office/drawing/2014/main" id="{C0737E80-4DA4-BFE0-2FCA-3E76DCA4DF5F}"/>
              </a:ext>
            </a:extLst>
          </p:cNvPr>
          <p:cNvGrpSpPr/>
          <p:nvPr/>
        </p:nvGrpSpPr>
        <p:grpSpPr>
          <a:xfrm>
            <a:off x="198931" y="1256397"/>
            <a:ext cx="3738448" cy="462915"/>
            <a:chOff x="1095" y="2621"/>
            <a:chExt cx="5454" cy="729"/>
          </a:xfrm>
        </p:grpSpPr>
        <p:sp>
          <p:nvSpPr>
            <p:cNvPr id="8" name="圆角矩形 17">
              <a:extLst>
                <a:ext uri="{FF2B5EF4-FFF2-40B4-BE49-F238E27FC236}">
                  <a16:creationId xmlns:a16="http://schemas.microsoft.com/office/drawing/2014/main" id="{833ACB21-5C62-EFD1-6E97-09BC56C567AF}"/>
                </a:ext>
              </a:extLst>
            </p:cNvPr>
            <p:cNvSpPr/>
            <p:nvPr>
              <p:custDataLst>
                <p:tags r:id="rId1"/>
              </p:custDataLst>
            </p:nvPr>
          </p:nvSpPr>
          <p:spPr>
            <a:xfrm>
              <a:off x="1095" y="2621"/>
              <a:ext cx="5454"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Magnus</a:t>
              </a: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 </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Blueprints</a:t>
              </a:r>
            </a:p>
          </p:txBody>
        </p:sp>
        <p:pic>
          <p:nvPicPr>
            <p:cNvPr id="9" name="图片 8" descr="大雪-蔡翔宇 (8)">
              <a:extLst>
                <a:ext uri="{FF2B5EF4-FFF2-40B4-BE49-F238E27FC236}">
                  <a16:creationId xmlns:a16="http://schemas.microsoft.com/office/drawing/2014/main" id="{D6410E56-E1B5-F882-C1B2-4D2C1F0956E7}"/>
                </a:ext>
              </a:extLst>
            </p:cNvPr>
            <p:cNvPicPr>
              <a:picLocks noChangeAspect="1"/>
            </p:cNvPicPr>
            <p:nvPr>
              <p:custDataLst>
                <p:tags r:id="rId2"/>
              </p:custDataLst>
            </p:nvPr>
          </p:nvPicPr>
          <p:blipFill>
            <a:blip r:embed="rId23">
              <a:lum contrast="18000"/>
            </a:blip>
            <a:srcRect l="26109" t="24766" r="47355" b="195"/>
            <a:stretch>
              <a:fillRect/>
            </a:stretch>
          </p:blipFill>
          <p:spPr>
            <a:xfrm>
              <a:off x="1095" y="2621"/>
              <a:ext cx="714" cy="729"/>
            </a:xfrm>
            <a:prstGeom prst="ellipse">
              <a:avLst/>
            </a:prstGeom>
            <a:effectLst/>
          </p:spPr>
        </p:pic>
      </p:grpSp>
      <p:sp>
        <p:nvSpPr>
          <p:cNvPr id="10" name="文本框 9">
            <a:extLst>
              <a:ext uri="{FF2B5EF4-FFF2-40B4-BE49-F238E27FC236}">
                <a16:creationId xmlns:a16="http://schemas.microsoft.com/office/drawing/2014/main" id="{ED75572A-4F2C-B018-D669-8D49B20035FA}"/>
              </a:ext>
            </a:extLst>
          </p:cNvPr>
          <p:cNvSpPr txBox="1"/>
          <p:nvPr/>
        </p:nvSpPr>
        <p:spPr>
          <a:xfrm>
            <a:off x="378237" y="2091532"/>
            <a:ext cx="4299045" cy="3970318"/>
          </a:xfrm>
          <a:prstGeom prst="rect">
            <a:avLst/>
          </a:prstGeom>
          <a:noFill/>
        </p:spPr>
        <p:txBody>
          <a:bodyPr wrap="square" rtlCol="0">
            <a:spAutoFit/>
          </a:bodyPr>
          <a:lstStyle/>
          <a:p>
            <a:r>
              <a:rPr lang="zh-CN" altLang="en-US" dirty="0"/>
              <a:t>一个蓝图就是一个</a:t>
            </a:r>
            <a:r>
              <a:rPr lang="zh-CN" altLang="en-US" b="1" dirty="0"/>
              <a:t>名为 </a:t>
            </a:r>
            <a:r>
              <a:rPr lang="en-US" altLang="zh-CN" b="1" dirty="0"/>
              <a:t>blueprint </a:t>
            </a:r>
            <a:r>
              <a:rPr lang="zh-CN" altLang="en-US" b="1" dirty="0"/>
              <a:t>的 </a:t>
            </a:r>
            <a:r>
              <a:rPr lang="en-US" altLang="zh-CN" b="1" dirty="0"/>
              <a:t>Python </a:t>
            </a:r>
            <a:r>
              <a:rPr lang="zh-CN" altLang="en-US" b="1" dirty="0"/>
              <a:t>函数</a:t>
            </a:r>
            <a:r>
              <a:rPr lang="zh-CN" altLang="en-US" dirty="0"/>
              <a:t>，它应该调用 </a:t>
            </a:r>
            <a:r>
              <a:rPr lang="en-US" altLang="zh-CN" dirty="0"/>
              <a:t>magnus-</a:t>
            </a:r>
            <a:r>
              <a:rPr lang="en-US" altLang="zh-CN" dirty="0" err="1"/>
              <a:t>sdk</a:t>
            </a:r>
            <a:r>
              <a:rPr lang="en-US" altLang="zh-CN" dirty="0"/>
              <a:t> </a:t>
            </a:r>
            <a:r>
              <a:rPr lang="zh-CN" altLang="en-US" dirty="0"/>
              <a:t>的 </a:t>
            </a:r>
            <a:r>
              <a:rPr lang="en-US" altLang="zh-CN" b="1" dirty="0" err="1"/>
              <a:t>submit_job</a:t>
            </a:r>
            <a:r>
              <a:rPr lang="en-US" altLang="zh-CN" b="1" dirty="0"/>
              <a:t> </a:t>
            </a:r>
            <a:r>
              <a:rPr lang="zh-CN" altLang="en-US" dirty="0"/>
              <a:t>方法来提交一个任务</a:t>
            </a:r>
            <a:endParaRPr lang="en-US" altLang="zh-CN" dirty="0"/>
          </a:p>
          <a:p>
            <a:endParaRPr lang="en-US" altLang="zh-CN" dirty="0"/>
          </a:p>
          <a:p>
            <a:r>
              <a:rPr lang="zh-CN" altLang="en-US" dirty="0"/>
              <a:t>蓝图应该完成这三件事：</a:t>
            </a:r>
            <a:endParaRPr lang="en-US" altLang="zh-CN" dirty="0"/>
          </a:p>
          <a:p>
            <a:endParaRPr lang="en-US" altLang="zh-CN" dirty="0"/>
          </a:p>
          <a:p>
            <a:pPr marL="285750" indent="-285750">
              <a:buFontTx/>
              <a:buChar char="-"/>
            </a:pPr>
            <a:r>
              <a:rPr lang="zh-CN" altLang="en-US" b="1" dirty="0">
                <a:solidFill>
                  <a:srgbClr val="C00000"/>
                </a:solidFill>
              </a:rPr>
              <a:t>自定义业务参数</a:t>
            </a:r>
            <a:r>
              <a:rPr lang="zh-CN" altLang="en-US" dirty="0"/>
              <a:t>（蓝图就是一个从自定义业务参数到 </a:t>
            </a:r>
            <a:r>
              <a:rPr lang="en-US" altLang="zh-CN" dirty="0"/>
              <a:t>job </a:t>
            </a:r>
            <a:r>
              <a:rPr lang="zh-CN" altLang="en-US" dirty="0"/>
              <a:t>的映射）</a:t>
            </a:r>
            <a:endParaRPr lang="en-US" altLang="zh-CN" dirty="0"/>
          </a:p>
          <a:p>
            <a:pPr marL="285750" indent="-285750">
              <a:buFontTx/>
              <a:buChar char="-"/>
            </a:pPr>
            <a:endParaRPr lang="en-US" altLang="zh-CN" dirty="0"/>
          </a:p>
          <a:p>
            <a:pPr marL="285750" indent="-285750">
              <a:buFontTx/>
              <a:buChar char="-"/>
            </a:pPr>
            <a:r>
              <a:rPr lang="zh-CN" altLang="en-US" dirty="0"/>
              <a:t>基于 </a:t>
            </a:r>
            <a:r>
              <a:rPr lang="en-US" altLang="zh-CN" dirty="0"/>
              <a:t>Magnus </a:t>
            </a:r>
            <a:r>
              <a:rPr lang="zh-CN" altLang="en-US" dirty="0"/>
              <a:t>类型系统丰富业务参数，</a:t>
            </a:r>
            <a:r>
              <a:rPr lang="zh-CN" altLang="en-US" b="1" dirty="0">
                <a:solidFill>
                  <a:srgbClr val="C00000"/>
                </a:solidFill>
              </a:rPr>
              <a:t>渲染人类友好的前端表单</a:t>
            </a:r>
            <a:endParaRPr lang="en-US" altLang="zh-CN" b="1" dirty="0">
              <a:solidFill>
                <a:srgbClr val="C00000"/>
              </a:solidFill>
            </a:endParaRPr>
          </a:p>
          <a:p>
            <a:pPr marL="285750" indent="-285750">
              <a:buFontTx/>
              <a:buChar char="-"/>
            </a:pPr>
            <a:endParaRPr lang="en-US" altLang="zh-CN" dirty="0"/>
          </a:p>
          <a:p>
            <a:pPr marL="285750" indent="-285750">
              <a:buFontTx/>
              <a:buChar char="-"/>
            </a:pPr>
            <a:r>
              <a:rPr lang="zh-CN" altLang="en-US" dirty="0"/>
              <a:t>用 </a:t>
            </a:r>
            <a:r>
              <a:rPr lang="en-US" altLang="zh-CN" dirty="0"/>
              <a:t>Python </a:t>
            </a:r>
            <a:r>
              <a:rPr lang="zh-CN" altLang="en-US" dirty="0"/>
              <a:t>语言</a:t>
            </a:r>
            <a:r>
              <a:rPr lang="zh-CN" altLang="en-US" b="1" dirty="0">
                <a:solidFill>
                  <a:srgbClr val="C00000"/>
                </a:solidFill>
              </a:rPr>
              <a:t>落实从自定义业务参数到 </a:t>
            </a:r>
            <a:r>
              <a:rPr lang="en-US" altLang="zh-CN" b="1" dirty="0">
                <a:solidFill>
                  <a:srgbClr val="C00000"/>
                </a:solidFill>
              </a:rPr>
              <a:t>job </a:t>
            </a:r>
            <a:r>
              <a:rPr lang="zh-CN" altLang="en-US" b="1" dirty="0">
                <a:solidFill>
                  <a:srgbClr val="C00000"/>
                </a:solidFill>
              </a:rPr>
              <a:t>要素的映射</a:t>
            </a:r>
            <a:endParaRPr lang="en-US" altLang="zh-CN" b="1" dirty="0">
              <a:solidFill>
                <a:srgbClr val="C00000"/>
              </a:solidFill>
            </a:endParaRPr>
          </a:p>
        </p:txBody>
      </p:sp>
      <p:pic>
        <p:nvPicPr>
          <p:cNvPr id="14" name="图片 13">
            <a:extLst>
              <a:ext uri="{FF2B5EF4-FFF2-40B4-BE49-F238E27FC236}">
                <a16:creationId xmlns:a16="http://schemas.microsoft.com/office/drawing/2014/main" id="{882976DB-481A-B891-F097-55F98093BC89}"/>
              </a:ext>
            </a:extLst>
          </p:cNvPr>
          <p:cNvPicPr>
            <a:picLocks noChangeAspect="1"/>
          </p:cNvPicPr>
          <p:nvPr/>
        </p:nvPicPr>
        <p:blipFill>
          <a:blip r:embed="rId24"/>
          <a:stretch>
            <a:fillRect/>
          </a:stretch>
        </p:blipFill>
        <p:spPr>
          <a:xfrm>
            <a:off x="4822119" y="2091532"/>
            <a:ext cx="3127702" cy="3841172"/>
          </a:xfrm>
          <a:prstGeom prst="rect">
            <a:avLst/>
          </a:prstGeom>
        </p:spPr>
      </p:pic>
      <p:pic>
        <p:nvPicPr>
          <p:cNvPr id="18" name="图片 17">
            <a:extLst>
              <a:ext uri="{FF2B5EF4-FFF2-40B4-BE49-F238E27FC236}">
                <a16:creationId xmlns:a16="http://schemas.microsoft.com/office/drawing/2014/main" id="{8D0FFF45-C930-9C2D-3038-2E9E965ED9F7}"/>
              </a:ext>
            </a:extLst>
          </p:cNvPr>
          <p:cNvPicPr>
            <a:picLocks noChangeAspect="1"/>
          </p:cNvPicPr>
          <p:nvPr/>
        </p:nvPicPr>
        <p:blipFill>
          <a:blip r:embed="rId25"/>
          <a:stretch>
            <a:fillRect/>
          </a:stretch>
        </p:blipFill>
        <p:spPr>
          <a:xfrm>
            <a:off x="5972820" y="2406989"/>
            <a:ext cx="3273537" cy="3951910"/>
          </a:xfrm>
          <a:prstGeom prst="rect">
            <a:avLst/>
          </a:prstGeom>
        </p:spPr>
      </p:pic>
      <p:pic>
        <p:nvPicPr>
          <p:cNvPr id="21" name="图片 20">
            <a:extLst>
              <a:ext uri="{FF2B5EF4-FFF2-40B4-BE49-F238E27FC236}">
                <a16:creationId xmlns:a16="http://schemas.microsoft.com/office/drawing/2014/main" id="{6AB4EFA8-3D7C-816F-CC18-2B808BBA248A}"/>
              </a:ext>
            </a:extLst>
          </p:cNvPr>
          <p:cNvPicPr>
            <a:picLocks noChangeAspect="1"/>
          </p:cNvPicPr>
          <p:nvPr/>
        </p:nvPicPr>
        <p:blipFill>
          <a:blip r:embed="rId26"/>
          <a:stretch>
            <a:fillRect/>
          </a:stretch>
        </p:blipFill>
        <p:spPr>
          <a:xfrm>
            <a:off x="8546931" y="2736952"/>
            <a:ext cx="3096598" cy="3794740"/>
          </a:xfrm>
          <a:prstGeom prst="rect">
            <a:avLst/>
          </a:prstGeom>
        </p:spPr>
      </p:pic>
    </p:spTree>
    <p:extLst>
      <p:ext uri="{BB962C8B-B14F-4D97-AF65-F5344CB8AC3E}">
        <p14:creationId xmlns:p14="http://schemas.microsoft.com/office/powerpoint/2010/main" val="3349253877"/>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F7938-FB85-6A54-4CED-1155B7D78BE3}"/>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FD1254C0-2D60-F764-5D41-C14B7DCA40C6}"/>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06036665-6EB9-05FA-4014-EF19A271F122}"/>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ACF5D208-DAA3-204B-008C-93525B64482E}"/>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DF55A9E6-4278-57D0-821E-8FAD4EDEA009}"/>
                    </a:ext>
                  </a:extLst>
                </p:cNvPr>
                <p:cNvPicPr>
                  <a:picLocks noChangeAspect="1"/>
                </p:cNvPicPr>
                <p:nvPr>
                  <p:custDataLst>
                    <p:tags r:id="rId14"/>
                  </p:custDataLst>
                </p:nvPr>
              </p:nvPicPr>
              <p:blipFill>
                <a:blip r:embed="rId20">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CF7D1352-4B1E-20DA-2664-EE766A078ED4}"/>
                    </a:ext>
                  </a:extLst>
                </p:cNvPr>
                <p:cNvPicPr>
                  <a:picLocks noChangeAspect="1"/>
                </p:cNvPicPr>
                <p:nvPr>
                  <p:custDataLst>
                    <p:tags r:id="rId15"/>
                  </p:custDataLst>
                </p:nvPr>
              </p:nvPicPr>
              <p:blipFill>
                <a:blip r:embed="rId20">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77482B6F-A7BB-C2D0-04E0-450E47E458F0}"/>
                    </a:ext>
                  </a:extLst>
                </p:cNvPr>
                <p:cNvPicPr>
                  <a:picLocks noChangeAspect="1"/>
                </p:cNvPicPr>
                <p:nvPr>
                  <p:custDataLst>
                    <p:tags r:id="rId16"/>
                  </p:custDataLst>
                </p:nvPr>
              </p:nvPicPr>
              <p:blipFill>
                <a:blip r:embed="rId20">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C30B7C43-EA96-A627-2C5F-1FB16C5B45D7}"/>
                    </a:ext>
                  </a:extLst>
                </p:cNvPr>
                <p:cNvPicPr>
                  <a:picLocks noChangeAspect="1"/>
                </p:cNvPicPr>
                <p:nvPr>
                  <p:custDataLst>
                    <p:tags r:id="rId17"/>
                  </p:custDataLst>
                </p:nvPr>
              </p:nvPicPr>
              <p:blipFill>
                <a:blip r:embed="rId20">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280C49FB-4701-509E-D8D4-0EDD9F356A99}"/>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2C5BB8D5-7216-0CEA-C7CD-83EF26002015}"/>
                    </a:ext>
                  </a:extLst>
                </p:cNvPr>
                <p:cNvPicPr>
                  <a:picLocks noChangeAspect="1"/>
                </p:cNvPicPr>
                <p:nvPr>
                  <p:custDataLst>
                    <p:tags r:id="rId10"/>
                  </p:custDataLst>
                </p:nvPr>
              </p:nvPicPr>
              <p:blipFill>
                <a:blip r:embed="rId20">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41A75D70-B9DA-772D-FAD6-0159EAAC3199}"/>
                    </a:ext>
                  </a:extLst>
                </p:cNvPr>
                <p:cNvPicPr>
                  <a:picLocks noChangeAspect="1"/>
                </p:cNvPicPr>
                <p:nvPr>
                  <p:custDataLst>
                    <p:tags r:id="rId11"/>
                  </p:custDataLst>
                </p:nvPr>
              </p:nvPicPr>
              <p:blipFill>
                <a:blip r:embed="rId20">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2D074F8E-15E1-3949-608B-68C38C00A41E}"/>
                    </a:ext>
                  </a:extLst>
                </p:cNvPr>
                <p:cNvPicPr>
                  <a:picLocks noChangeAspect="1"/>
                </p:cNvPicPr>
                <p:nvPr>
                  <p:custDataLst>
                    <p:tags r:id="rId12"/>
                  </p:custDataLst>
                </p:nvPr>
              </p:nvPicPr>
              <p:blipFill>
                <a:blip r:embed="rId20">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49A7F5D8-9220-CC75-80E7-A367F793C88E}"/>
                    </a:ext>
                  </a:extLst>
                </p:cNvPr>
                <p:cNvPicPr>
                  <a:picLocks noChangeAspect="1"/>
                </p:cNvPicPr>
                <p:nvPr>
                  <p:custDataLst>
                    <p:tags r:id="rId13"/>
                  </p:custDataLst>
                </p:nvPr>
              </p:nvPicPr>
              <p:blipFill>
                <a:blip r:embed="rId20">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014ED276-4DF1-30EB-B771-9CDD3FD8E440}"/>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0149C102-CEAB-2B09-7908-B32D520B2F6E}"/>
                    </a:ext>
                  </a:extLst>
                </p:cNvPr>
                <p:cNvPicPr>
                  <a:picLocks noChangeAspect="1"/>
                </p:cNvPicPr>
                <p:nvPr>
                  <p:custDataLst>
                    <p:tags r:id="rId6"/>
                  </p:custDataLst>
                </p:nvPr>
              </p:nvPicPr>
              <p:blipFill>
                <a:blip r:embed="rId20">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71CA2A37-D2D6-8A02-9CD2-B033C8C0DAFB}"/>
                    </a:ext>
                  </a:extLst>
                </p:cNvPr>
                <p:cNvPicPr>
                  <a:picLocks noChangeAspect="1"/>
                </p:cNvPicPr>
                <p:nvPr>
                  <p:custDataLst>
                    <p:tags r:id="rId7"/>
                  </p:custDataLst>
                </p:nvPr>
              </p:nvPicPr>
              <p:blipFill>
                <a:blip r:embed="rId20">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8FEE0A13-EBBA-D5D3-72DB-657B697A30FD}"/>
                    </a:ext>
                  </a:extLst>
                </p:cNvPr>
                <p:cNvPicPr>
                  <a:picLocks noChangeAspect="1"/>
                </p:cNvPicPr>
                <p:nvPr>
                  <p:custDataLst>
                    <p:tags r:id="rId8"/>
                  </p:custDataLst>
                </p:nvPr>
              </p:nvPicPr>
              <p:blipFill>
                <a:blip r:embed="rId20">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0BD9663F-3E28-F2CA-8CE1-DD9CF687DD89}"/>
                    </a:ext>
                  </a:extLst>
                </p:cNvPr>
                <p:cNvPicPr>
                  <a:picLocks noChangeAspect="1"/>
                </p:cNvPicPr>
                <p:nvPr>
                  <p:custDataLst>
                    <p:tags r:id="rId9"/>
                  </p:custDataLst>
                </p:nvPr>
              </p:nvPicPr>
              <p:blipFill>
                <a:blip r:embed="rId20">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F2380A4F-EDAB-20F5-4D6E-BB165D482A6D}"/>
                </a:ext>
              </a:extLst>
            </p:cNvPr>
            <p:cNvPicPr/>
            <p:nvPr>
              <p:custDataLst>
                <p:tags r:id="rId3"/>
              </p:custDataLst>
            </p:nvPr>
          </p:nvPicPr>
          <p:blipFill>
            <a:blip r:embed="rId21"/>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285022FE-FD50-98D7-7349-51CAFD74CF51}"/>
                </a:ext>
              </a:extLst>
            </p:cNvPr>
            <p:cNvSpPr/>
            <p:nvPr>
              <p:custDataLst>
                <p:tags r:id="rId4"/>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415FDAD2-B1EB-8653-FB3D-DACC51295B88}"/>
                </a:ext>
              </a:extLst>
            </p:cNvPr>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4E1281B0-97A1-B692-3F19-31EC5E20CB69}"/>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13</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56B51AB9-ACAE-223B-D1CB-68935F7CE101}"/>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BCA984B0-C6E5-E21E-2715-F970D64E9453}"/>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4800" dirty="0">
                <a:solidFill>
                  <a:schemeClr val="bg1"/>
                </a:solidFill>
                <a:latin typeface="Times New Roman" panose="02020603050405020304" charset="0"/>
                <a:ea typeface="方正盛世楷书简体_大" panose="02000000000000000000" charset="-122"/>
                <a:cs typeface="+mn-cs"/>
                <a:sym typeface="+mn-lt"/>
              </a:rPr>
              <a:t>二</a:t>
            </a:r>
            <a:r>
              <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rPr>
              <a:t>、</a:t>
            </a:r>
            <a:r>
              <a:rPr lang="en-US" altLang="zh-CN" sz="4800" dirty="0">
                <a:solidFill>
                  <a:schemeClr val="bg1"/>
                </a:solidFill>
                <a:latin typeface="Times New Roman" panose="02020603050405020304" charset="0"/>
                <a:ea typeface="方正盛世楷书简体_大" panose="02000000000000000000" charset="-122"/>
                <a:cs typeface="+mn-cs"/>
                <a:sym typeface="+mn-lt"/>
              </a:rPr>
              <a:t>Magnus</a:t>
            </a:r>
            <a:r>
              <a:rPr lang="zh-CN" altLang="en-US" sz="4800" dirty="0">
                <a:solidFill>
                  <a:schemeClr val="bg1"/>
                </a:solidFill>
                <a:latin typeface="Times New Roman" panose="02020603050405020304" charset="0"/>
                <a:ea typeface="方正盛世楷书简体_大" panose="02000000000000000000" charset="-122"/>
                <a:cs typeface="+mn-cs"/>
                <a:sym typeface="+mn-lt"/>
              </a:rPr>
              <a:t> 简介</a:t>
            </a:r>
            <a:endPar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endParaRPr>
          </a:p>
        </p:txBody>
      </p:sp>
      <p:grpSp>
        <p:nvGrpSpPr>
          <p:cNvPr id="2" name="组合 1">
            <a:extLst>
              <a:ext uri="{FF2B5EF4-FFF2-40B4-BE49-F238E27FC236}">
                <a16:creationId xmlns:a16="http://schemas.microsoft.com/office/drawing/2014/main" id="{23C915DF-B557-DA07-772C-9D9AD6A4A0BB}"/>
              </a:ext>
            </a:extLst>
          </p:cNvPr>
          <p:cNvGrpSpPr/>
          <p:nvPr/>
        </p:nvGrpSpPr>
        <p:grpSpPr>
          <a:xfrm>
            <a:off x="198931" y="1256397"/>
            <a:ext cx="3738448" cy="462915"/>
            <a:chOff x="1095" y="2621"/>
            <a:chExt cx="5454" cy="729"/>
          </a:xfrm>
        </p:grpSpPr>
        <p:sp>
          <p:nvSpPr>
            <p:cNvPr id="8" name="圆角矩形 17">
              <a:extLst>
                <a:ext uri="{FF2B5EF4-FFF2-40B4-BE49-F238E27FC236}">
                  <a16:creationId xmlns:a16="http://schemas.microsoft.com/office/drawing/2014/main" id="{FD8A98E2-8227-8AF0-BBB4-35556189FFF7}"/>
                </a:ext>
              </a:extLst>
            </p:cNvPr>
            <p:cNvSpPr/>
            <p:nvPr>
              <p:custDataLst>
                <p:tags r:id="rId1"/>
              </p:custDataLst>
            </p:nvPr>
          </p:nvSpPr>
          <p:spPr>
            <a:xfrm>
              <a:off x="1095" y="2621"/>
              <a:ext cx="5454"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Magnus</a:t>
              </a: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 </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Blueprints</a:t>
              </a:r>
            </a:p>
          </p:txBody>
        </p:sp>
        <p:pic>
          <p:nvPicPr>
            <p:cNvPr id="9" name="图片 8" descr="大雪-蔡翔宇 (8)">
              <a:extLst>
                <a:ext uri="{FF2B5EF4-FFF2-40B4-BE49-F238E27FC236}">
                  <a16:creationId xmlns:a16="http://schemas.microsoft.com/office/drawing/2014/main" id="{3B53B61C-C773-74D7-66EB-9BC364A4A240}"/>
                </a:ext>
              </a:extLst>
            </p:cNvPr>
            <p:cNvPicPr>
              <a:picLocks noChangeAspect="1"/>
            </p:cNvPicPr>
            <p:nvPr>
              <p:custDataLst>
                <p:tags r:id="rId2"/>
              </p:custDataLst>
            </p:nvPr>
          </p:nvPicPr>
          <p:blipFill>
            <a:blip r:embed="rId23">
              <a:lum contrast="18000"/>
            </a:blip>
            <a:srcRect l="26109" t="24766" r="47355" b="195"/>
            <a:stretch>
              <a:fillRect/>
            </a:stretch>
          </p:blipFill>
          <p:spPr>
            <a:xfrm>
              <a:off x="1095" y="2621"/>
              <a:ext cx="714" cy="729"/>
            </a:xfrm>
            <a:prstGeom prst="ellipse">
              <a:avLst/>
            </a:prstGeom>
            <a:effectLst/>
          </p:spPr>
        </p:pic>
      </p:grpSp>
      <p:sp>
        <p:nvSpPr>
          <p:cNvPr id="10" name="文本框 9">
            <a:extLst>
              <a:ext uri="{FF2B5EF4-FFF2-40B4-BE49-F238E27FC236}">
                <a16:creationId xmlns:a16="http://schemas.microsoft.com/office/drawing/2014/main" id="{B6FD0FD1-B879-1209-CCCA-02D0E43C67DA}"/>
              </a:ext>
            </a:extLst>
          </p:cNvPr>
          <p:cNvSpPr txBox="1"/>
          <p:nvPr/>
        </p:nvSpPr>
        <p:spPr>
          <a:xfrm>
            <a:off x="378237" y="2091532"/>
            <a:ext cx="4299045" cy="3970318"/>
          </a:xfrm>
          <a:prstGeom prst="rect">
            <a:avLst/>
          </a:prstGeom>
          <a:noFill/>
        </p:spPr>
        <p:txBody>
          <a:bodyPr wrap="square" rtlCol="0">
            <a:spAutoFit/>
          </a:bodyPr>
          <a:lstStyle/>
          <a:p>
            <a:r>
              <a:rPr lang="zh-CN" altLang="en-US" dirty="0"/>
              <a:t>一个蓝图就是一个</a:t>
            </a:r>
            <a:r>
              <a:rPr lang="zh-CN" altLang="en-US" b="1" dirty="0"/>
              <a:t>名为 </a:t>
            </a:r>
            <a:r>
              <a:rPr lang="en-US" altLang="zh-CN" b="1" dirty="0"/>
              <a:t>blueprint </a:t>
            </a:r>
            <a:r>
              <a:rPr lang="zh-CN" altLang="en-US" b="1" dirty="0"/>
              <a:t>的 </a:t>
            </a:r>
            <a:r>
              <a:rPr lang="en-US" altLang="zh-CN" b="1" dirty="0"/>
              <a:t>Python </a:t>
            </a:r>
            <a:r>
              <a:rPr lang="zh-CN" altLang="en-US" b="1" dirty="0"/>
              <a:t>函数</a:t>
            </a:r>
            <a:r>
              <a:rPr lang="zh-CN" altLang="en-US" dirty="0"/>
              <a:t>，它应该调用 </a:t>
            </a:r>
            <a:r>
              <a:rPr lang="en-US" altLang="zh-CN" dirty="0"/>
              <a:t>magnus-</a:t>
            </a:r>
            <a:r>
              <a:rPr lang="en-US" altLang="zh-CN" dirty="0" err="1"/>
              <a:t>sdk</a:t>
            </a:r>
            <a:r>
              <a:rPr lang="en-US" altLang="zh-CN" dirty="0"/>
              <a:t> </a:t>
            </a:r>
            <a:r>
              <a:rPr lang="zh-CN" altLang="en-US" dirty="0"/>
              <a:t>的 </a:t>
            </a:r>
            <a:r>
              <a:rPr lang="en-US" altLang="zh-CN" b="1" dirty="0" err="1"/>
              <a:t>submit_job</a:t>
            </a:r>
            <a:r>
              <a:rPr lang="en-US" altLang="zh-CN" b="1" dirty="0"/>
              <a:t> </a:t>
            </a:r>
            <a:r>
              <a:rPr lang="zh-CN" altLang="en-US" dirty="0"/>
              <a:t>方法来提交一个任务</a:t>
            </a:r>
            <a:endParaRPr lang="en-US" altLang="zh-CN" dirty="0"/>
          </a:p>
          <a:p>
            <a:endParaRPr lang="en-US" altLang="zh-CN" dirty="0"/>
          </a:p>
          <a:p>
            <a:r>
              <a:rPr lang="zh-CN" altLang="en-US" dirty="0"/>
              <a:t>蓝图应该完成这三件事：</a:t>
            </a:r>
            <a:endParaRPr lang="en-US" altLang="zh-CN" dirty="0"/>
          </a:p>
          <a:p>
            <a:endParaRPr lang="en-US" altLang="zh-CN" dirty="0"/>
          </a:p>
          <a:p>
            <a:pPr marL="285750" indent="-285750">
              <a:buFontTx/>
              <a:buChar char="-"/>
            </a:pPr>
            <a:r>
              <a:rPr lang="zh-CN" altLang="en-US" b="1" dirty="0">
                <a:solidFill>
                  <a:srgbClr val="C00000"/>
                </a:solidFill>
              </a:rPr>
              <a:t>自定义业务参数</a:t>
            </a:r>
            <a:r>
              <a:rPr lang="zh-CN" altLang="en-US" dirty="0"/>
              <a:t>（蓝图就是一个从自定义业务参数到 </a:t>
            </a:r>
            <a:r>
              <a:rPr lang="en-US" altLang="zh-CN" dirty="0"/>
              <a:t>job </a:t>
            </a:r>
            <a:r>
              <a:rPr lang="zh-CN" altLang="en-US" dirty="0"/>
              <a:t>的映射）</a:t>
            </a:r>
            <a:endParaRPr lang="en-US" altLang="zh-CN" dirty="0"/>
          </a:p>
          <a:p>
            <a:pPr marL="285750" indent="-285750">
              <a:buFontTx/>
              <a:buChar char="-"/>
            </a:pPr>
            <a:endParaRPr lang="en-US" altLang="zh-CN" dirty="0"/>
          </a:p>
          <a:p>
            <a:pPr marL="285750" indent="-285750">
              <a:buFontTx/>
              <a:buChar char="-"/>
            </a:pPr>
            <a:r>
              <a:rPr lang="zh-CN" altLang="en-US" dirty="0"/>
              <a:t>基于 </a:t>
            </a:r>
            <a:r>
              <a:rPr lang="en-US" altLang="zh-CN" dirty="0"/>
              <a:t>Magnus </a:t>
            </a:r>
            <a:r>
              <a:rPr lang="zh-CN" altLang="en-US" dirty="0"/>
              <a:t>类型系统丰富业务参数，</a:t>
            </a:r>
            <a:r>
              <a:rPr lang="zh-CN" altLang="en-US" b="1" dirty="0">
                <a:solidFill>
                  <a:srgbClr val="C00000"/>
                </a:solidFill>
              </a:rPr>
              <a:t>渲染人类友好的前端表单</a:t>
            </a:r>
            <a:endParaRPr lang="en-US" altLang="zh-CN" b="1" dirty="0">
              <a:solidFill>
                <a:srgbClr val="C00000"/>
              </a:solidFill>
            </a:endParaRPr>
          </a:p>
          <a:p>
            <a:pPr marL="285750" indent="-285750">
              <a:buFontTx/>
              <a:buChar char="-"/>
            </a:pPr>
            <a:endParaRPr lang="en-US" altLang="zh-CN" dirty="0"/>
          </a:p>
          <a:p>
            <a:pPr marL="285750" indent="-285750">
              <a:buFontTx/>
              <a:buChar char="-"/>
            </a:pPr>
            <a:r>
              <a:rPr lang="zh-CN" altLang="en-US" dirty="0"/>
              <a:t>用 </a:t>
            </a:r>
            <a:r>
              <a:rPr lang="en-US" altLang="zh-CN" dirty="0"/>
              <a:t>Python </a:t>
            </a:r>
            <a:r>
              <a:rPr lang="zh-CN" altLang="en-US" dirty="0"/>
              <a:t>语言</a:t>
            </a:r>
            <a:r>
              <a:rPr lang="zh-CN" altLang="en-US" b="1" dirty="0">
                <a:solidFill>
                  <a:srgbClr val="C00000"/>
                </a:solidFill>
              </a:rPr>
              <a:t>落实从自定义业务参数到 </a:t>
            </a:r>
            <a:r>
              <a:rPr lang="en-US" altLang="zh-CN" b="1" dirty="0">
                <a:solidFill>
                  <a:srgbClr val="C00000"/>
                </a:solidFill>
              </a:rPr>
              <a:t>job </a:t>
            </a:r>
            <a:r>
              <a:rPr lang="zh-CN" altLang="en-US" b="1" dirty="0">
                <a:solidFill>
                  <a:srgbClr val="C00000"/>
                </a:solidFill>
              </a:rPr>
              <a:t>要素的映射</a:t>
            </a:r>
            <a:endParaRPr lang="en-US" altLang="zh-CN" b="1" dirty="0">
              <a:solidFill>
                <a:srgbClr val="C00000"/>
              </a:solidFill>
            </a:endParaRPr>
          </a:p>
        </p:txBody>
      </p:sp>
      <p:sp>
        <p:nvSpPr>
          <p:cNvPr id="12" name="文本框 11">
            <a:extLst>
              <a:ext uri="{FF2B5EF4-FFF2-40B4-BE49-F238E27FC236}">
                <a16:creationId xmlns:a16="http://schemas.microsoft.com/office/drawing/2014/main" id="{9C28C137-778F-C1A2-9BA7-E2D577BB2EF2}"/>
              </a:ext>
            </a:extLst>
          </p:cNvPr>
          <p:cNvSpPr txBox="1"/>
          <p:nvPr/>
        </p:nvSpPr>
        <p:spPr>
          <a:xfrm>
            <a:off x="4808239" y="1138845"/>
            <a:ext cx="6622460" cy="1200329"/>
          </a:xfrm>
          <a:prstGeom prst="rect">
            <a:avLst/>
          </a:prstGeom>
          <a:noFill/>
        </p:spPr>
        <p:txBody>
          <a:bodyPr wrap="square" rtlCol="0">
            <a:spAutoFit/>
          </a:bodyPr>
          <a:lstStyle/>
          <a:p>
            <a:r>
              <a:rPr lang="zh-CN" altLang="en-US" i="1" dirty="0"/>
              <a:t>一个聚变模拟程序，一个神经网络训练流程，</a:t>
            </a:r>
            <a:endParaRPr lang="en-US" altLang="zh-CN" i="1" dirty="0"/>
          </a:p>
          <a:p>
            <a:r>
              <a:rPr lang="zh-CN" altLang="en-US" i="1" dirty="0"/>
              <a:t>一个大模型训练算子，一个高能物理的符号模块，</a:t>
            </a:r>
            <a:endParaRPr lang="en-US" altLang="zh-CN" i="1" dirty="0"/>
          </a:p>
          <a:p>
            <a:r>
              <a:rPr lang="zh-CN" altLang="en-US" i="1" dirty="0"/>
              <a:t>甚至一个 </a:t>
            </a:r>
            <a:r>
              <a:rPr lang="en-US" altLang="zh-CN" i="1" dirty="0"/>
              <a:t>prompt engineering </a:t>
            </a:r>
            <a:r>
              <a:rPr lang="zh-CN" altLang="en-US" i="1" dirty="0"/>
              <a:t>刷数据模块</a:t>
            </a:r>
            <a:r>
              <a:rPr lang="en-US" altLang="zh-CN" i="1" dirty="0"/>
              <a:t>…</a:t>
            </a:r>
          </a:p>
          <a:p>
            <a:r>
              <a:rPr lang="zh-CN" altLang="en-US" i="1" dirty="0"/>
              <a:t>都是一个蓝图，让 </a:t>
            </a:r>
            <a:r>
              <a:rPr lang="en-US" altLang="zh-CN" i="1" dirty="0"/>
              <a:t>AI </a:t>
            </a:r>
            <a:r>
              <a:rPr lang="zh-CN" altLang="en-US" i="1" dirty="0"/>
              <a:t>统一用 </a:t>
            </a:r>
            <a:r>
              <a:rPr lang="en-US" altLang="zh-CN" i="1" dirty="0"/>
              <a:t>magnus cli </a:t>
            </a:r>
            <a:r>
              <a:rPr lang="zh-CN" altLang="en-US" i="1" dirty="0"/>
              <a:t>调用（</a:t>
            </a:r>
            <a:r>
              <a:rPr lang="en-US" altLang="zh-CN" i="1" dirty="0"/>
              <a:t>magnus run xxx</a:t>
            </a:r>
            <a:r>
              <a:rPr lang="zh-CN" altLang="en-US" i="1" dirty="0"/>
              <a:t>）</a:t>
            </a:r>
            <a:endParaRPr lang="en-US" altLang="zh-CN" i="1" dirty="0"/>
          </a:p>
        </p:txBody>
      </p:sp>
      <p:pic>
        <p:nvPicPr>
          <p:cNvPr id="14" name="图片 13">
            <a:extLst>
              <a:ext uri="{FF2B5EF4-FFF2-40B4-BE49-F238E27FC236}">
                <a16:creationId xmlns:a16="http://schemas.microsoft.com/office/drawing/2014/main" id="{4C2A2411-1EC8-8B1D-14F5-DB2406FAADA5}"/>
              </a:ext>
            </a:extLst>
          </p:cNvPr>
          <p:cNvPicPr>
            <a:picLocks noChangeAspect="1"/>
          </p:cNvPicPr>
          <p:nvPr/>
        </p:nvPicPr>
        <p:blipFill>
          <a:blip r:embed="rId24"/>
          <a:stretch>
            <a:fillRect/>
          </a:stretch>
        </p:blipFill>
        <p:spPr>
          <a:xfrm>
            <a:off x="5074668" y="2450566"/>
            <a:ext cx="6356031" cy="3986244"/>
          </a:xfrm>
          <a:prstGeom prst="rect">
            <a:avLst/>
          </a:prstGeom>
        </p:spPr>
      </p:pic>
    </p:spTree>
    <p:extLst>
      <p:ext uri="{BB962C8B-B14F-4D97-AF65-F5344CB8AC3E}">
        <p14:creationId xmlns:p14="http://schemas.microsoft.com/office/powerpoint/2010/main" val="3637530381"/>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8EA3B-18E1-6D1A-D4BE-50AB0B5DE5CA}"/>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03D0E0D5-0198-EBC7-8D62-02117AC6EEDF}"/>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2DF09754-14D9-A0D2-BE8B-959BF80619C1}"/>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5EC2C1E1-A992-1757-7EA5-957751F56751}"/>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B2654CB7-830C-0B49-334D-A55FDFE38A8E}"/>
                    </a:ext>
                  </a:extLst>
                </p:cNvPr>
                <p:cNvPicPr>
                  <a:picLocks noChangeAspect="1"/>
                </p:cNvPicPr>
                <p:nvPr>
                  <p:custDataLst>
                    <p:tags r:id="rId12"/>
                  </p:custDataLst>
                </p:nvPr>
              </p:nvPicPr>
              <p:blipFill>
                <a:blip r:embed="rId18">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38BC36DF-6341-E420-1013-70BCC5214266}"/>
                    </a:ext>
                  </a:extLst>
                </p:cNvPr>
                <p:cNvPicPr>
                  <a:picLocks noChangeAspect="1"/>
                </p:cNvPicPr>
                <p:nvPr>
                  <p:custDataLst>
                    <p:tags r:id="rId13"/>
                  </p:custDataLst>
                </p:nvPr>
              </p:nvPicPr>
              <p:blipFill>
                <a:blip r:embed="rId18">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9E65E007-031C-9378-A940-CDB8D3219D01}"/>
                    </a:ext>
                  </a:extLst>
                </p:cNvPr>
                <p:cNvPicPr>
                  <a:picLocks noChangeAspect="1"/>
                </p:cNvPicPr>
                <p:nvPr>
                  <p:custDataLst>
                    <p:tags r:id="rId14"/>
                  </p:custDataLst>
                </p:nvPr>
              </p:nvPicPr>
              <p:blipFill>
                <a:blip r:embed="rId18">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E847379A-18EF-1C60-57D6-540C06A70CBC}"/>
                    </a:ext>
                  </a:extLst>
                </p:cNvPr>
                <p:cNvPicPr>
                  <a:picLocks noChangeAspect="1"/>
                </p:cNvPicPr>
                <p:nvPr>
                  <p:custDataLst>
                    <p:tags r:id="rId15"/>
                  </p:custDataLst>
                </p:nvPr>
              </p:nvPicPr>
              <p:blipFill>
                <a:blip r:embed="rId18">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24DB9328-F957-F7C9-CD40-9ECEBF2B39E1}"/>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36B7C67B-59DB-4545-A14C-CBAA901F953D}"/>
                    </a:ext>
                  </a:extLst>
                </p:cNvPr>
                <p:cNvPicPr>
                  <a:picLocks noChangeAspect="1"/>
                </p:cNvPicPr>
                <p:nvPr>
                  <p:custDataLst>
                    <p:tags r:id="rId8"/>
                  </p:custDataLst>
                </p:nvPr>
              </p:nvPicPr>
              <p:blipFill>
                <a:blip r:embed="rId18">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5BBB9FB0-9448-644D-C440-F3AFB60D1266}"/>
                    </a:ext>
                  </a:extLst>
                </p:cNvPr>
                <p:cNvPicPr>
                  <a:picLocks noChangeAspect="1"/>
                </p:cNvPicPr>
                <p:nvPr>
                  <p:custDataLst>
                    <p:tags r:id="rId9"/>
                  </p:custDataLst>
                </p:nvPr>
              </p:nvPicPr>
              <p:blipFill>
                <a:blip r:embed="rId18">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D4FF8292-4026-97D6-F33C-D73FE162910E}"/>
                    </a:ext>
                  </a:extLst>
                </p:cNvPr>
                <p:cNvPicPr>
                  <a:picLocks noChangeAspect="1"/>
                </p:cNvPicPr>
                <p:nvPr>
                  <p:custDataLst>
                    <p:tags r:id="rId10"/>
                  </p:custDataLst>
                </p:nvPr>
              </p:nvPicPr>
              <p:blipFill>
                <a:blip r:embed="rId18">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F6527DC7-F212-A1E9-1447-EE8C91EE2F0B}"/>
                    </a:ext>
                  </a:extLst>
                </p:cNvPr>
                <p:cNvPicPr>
                  <a:picLocks noChangeAspect="1"/>
                </p:cNvPicPr>
                <p:nvPr>
                  <p:custDataLst>
                    <p:tags r:id="rId11"/>
                  </p:custDataLst>
                </p:nvPr>
              </p:nvPicPr>
              <p:blipFill>
                <a:blip r:embed="rId18">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3BBDA305-E1BD-2609-778E-D5DCE069A6FA}"/>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16BA2D8E-1A4F-5387-79F5-14208753B426}"/>
                    </a:ext>
                  </a:extLst>
                </p:cNvPr>
                <p:cNvPicPr>
                  <a:picLocks noChangeAspect="1"/>
                </p:cNvPicPr>
                <p:nvPr>
                  <p:custDataLst>
                    <p:tags r:id="rId4"/>
                  </p:custDataLst>
                </p:nvPr>
              </p:nvPicPr>
              <p:blipFill>
                <a:blip r:embed="rId18">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AB7646E1-642B-F45B-9F53-264AABCFFB39}"/>
                    </a:ext>
                  </a:extLst>
                </p:cNvPr>
                <p:cNvPicPr>
                  <a:picLocks noChangeAspect="1"/>
                </p:cNvPicPr>
                <p:nvPr>
                  <p:custDataLst>
                    <p:tags r:id="rId5"/>
                  </p:custDataLst>
                </p:nvPr>
              </p:nvPicPr>
              <p:blipFill>
                <a:blip r:embed="rId18">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398F48BD-E008-5BEF-5419-DFB8D7AB5F06}"/>
                    </a:ext>
                  </a:extLst>
                </p:cNvPr>
                <p:cNvPicPr>
                  <a:picLocks noChangeAspect="1"/>
                </p:cNvPicPr>
                <p:nvPr>
                  <p:custDataLst>
                    <p:tags r:id="rId6"/>
                  </p:custDataLst>
                </p:nvPr>
              </p:nvPicPr>
              <p:blipFill>
                <a:blip r:embed="rId18">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415E1CE7-BBD1-0F88-28EC-4759F45432E2}"/>
                    </a:ext>
                  </a:extLst>
                </p:cNvPr>
                <p:cNvPicPr>
                  <a:picLocks noChangeAspect="1"/>
                </p:cNvPicPr>
                <p:nvPr>
                  <p:custDataLst>
                    <p:tags r:id="rId7"/>
                  </p:custDataLst>
                </p:nvPr>
              </p:nvPicPr>
              <p:blipFill>
                <a:blip r:embed="rId18">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1A9D7C19-DF53-1EFF-5C59-D684C01C0F5E}"/>
                </a:ext>
              </a:extLst>
            </p:cNvPr>
            <p:cNvPicPr/>
            <p:nvPr>
              <p:custDataLst>
                <p:tags r:id="rId1"/>
              </p:custDataLst>
            </p:nvPr>
          </p:nvPicPr>
          <p:blipFill>
            <a:blip r:embed="rId19"/>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ED70572C-D0EB-6C1F-A32A-1C140786C241}"/>
                </a:ext>
              </a:extLst>
            </p:cNvPr>
            <p:cNvSpPr/>
            <p:nvPr>
              <p:custDataLst>
                <p:tags r:id="rId2"/>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36EFFF49-A4D0-C6B1-07E4-1F687F803073}"/>
                </a:ext>
              </a:extLst>
            </p:cNvPr>
            <p:cNvPicPr>
              <a:picLocks noChangeAspect="1"/>
            </p:cNvPicPr>
            <p:nvPr>
              <p:custDataLst>
                <p:tags r:id="rId3"/>
              </p:custDataLst>
            </p:nvPr>
          </p:nvPicPr>
          <p:blipFill>
            <a:blip r:embed="rId20"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FE0CF765-95A6-58AB-4D5F-D844E1B3A039}"/>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14</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01D45C83-F6F0-27AC-089D-0FE314D70ACE}"/>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BF5CECA0-A42A-711B-7025-F3E8E8CB1282}"/>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4800" dirty="0">
                <a:solidFill>
                  <a:schemeClr val="bg1"/>
                </a:solidFill>
                <a:latin typeface="Times New Roman" panose="02020603050405020304" charset="0"/>
                <a:ea typeface="方正盛世楷书简体_大" panose="02000000000000000000" charset="-122"/>
                <a:cs typeface="+mn-cs"/>
                <a:sym typeface="+mn-lt"/>
              </a:rPr>
              <a:t>二</a:t>
            </a:r>
            <a:r>
              <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rPr>
              <a:t>、</a:t>
            </a:r>
            <a:r>
              <a:rPr lang="en-US" altLang="zh-CN" sz="4800" dirty="0">
                <a:solidFill>
                  <a:schemeClr val="bg1"/>
                </a:solidFill>
                <a:latin typeface="Times New Roman" panose="02020603050405020304" charset="0"/>
                <a:ea typeface="方正盛世楷书简体_大" panose="02000000000000000000" charset="-122"/>
                <a:cs typeface="+mn-cs"/>
                <a:sym typeface="+mn-lt"/>
              </a:rPr>
              <a:t>Magnus </a:t>
            </a:r>
            <a:r>
              <a:rPr lang="zh-CN" altLang="en-US" sz="4800" dirty="0">
                <a:solidFill>
                  <a:schemeClr val="bg1"/>
                </a:solidFill>
                <a:latin typeface="Times New Roman" panose="02020603050405020304" charset="0"/>
                <a:ea typeface="方正盛世楷书简体_大" panose="02000000000000000000" charset="-122"/>
                <a:cs typeface="+mn-cs"/>
                <a:sym typeface="+mn-lt"/>
              </a:rPr>
              <a:t>简介</a:t>
            </a:r>
            <a:endPar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endParaRPr>
          </a:p>
        </p:txBody>
      </p:sp>
      <p:sp>
        <p:nvSpPr>
          <p:cNvPr id="2" name="矩形: 圆角 1">
            <a:extLst>
              <a:ext uri="{FF2B5EF4-FFF2-40B4-BE49-F238E27FC236}">
                <a16:creationId xmlns:a16="http://schemas.microsoft.com/office/drawing/2014/main" id="{BCFA7922-3997-0B78-0659-16E5C0AEEC5C}"/>
              </a:ext>
            </a:extLst>
          </p:cNvPr>
          <p:cNvSpPr/>
          <p:nvPr/>
        </p:nvSpPr>
        <p:spPr>
          <a:xfrm>
            <a:off x="53457" y="3148968"/>
            <a:ext cx="7881582" cy="233224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5" name="Google Shape;215;p44">
            <a:extLst>
              <a:ext uri="{FF2B5EF4-FFF2-40B4-BE49-F238E27FC236}">
                <a16:creationId xmlns:a16="http://schemas.microsoft.com/office/drawing/2014/main" id="{CCC246A2-548C-F76E-019C-495A070DBCA6}"/>
              </a:ext>
            </a:extLst>
          </p:cNvPr>
          <p:cNvSpPr/>
          <p:nvPr/>
        </p:nvSpPr>
        <p:spPr>
          <a:xfrm>
            <a:off x="-5080" y="1885396"/>
            <a:ext cx="12192000" cy="489395"/>
          </a:xfrm>
          <a:prstGeom prst="rect">
            <a:avLst/>
          </a:prstGeom>
          <a:solidFill>
            <a:srgbClr val="F1F3F4"/>
          </a:solidFill>
          <a:ln>
            <a:noFill/>
          </a:ln>
        </p:spPr>
        <p:txBody>
          <a:bodyPr spcFirstLastPara="1" wrap="square" lIns="25400" tIns="25400" rIns="25400" bIns="25400" anchor="ctr" anchorCtr="0">
            <a:noAutofit/>
          </a:bodyPr>
          <a:lstStyle/>
          <a:p>
            <a:pPr algn="ctr">
              <a:buClr>
                <a:schemeClr val="dk1"/>
              </a:buClr>
              <a:buSzPts val="1100"/>
            </a:pPr>
            <a:r>
              <a:rPr lang="zh-CN" altLang="en-US" sz="2000" dirty="0">
                <a:latin typeface="Quicksand"/>
                <a:ea typeface="Quicksand"/>
                <a:cs typeface="Quicksand"/>
                <a:sym typeface="Quicksand"/>
              </a:rPr>
              <a:t>云原生、持续集成</a:t>
            </a:r>
            <a:r>
              <a:rPr lang="en-US" altLang="zh-CN" sz="2000" dirty="0">
                <a:latin typeface="Quicksand"/>
                <a:ea typeface="Quicksand"/>
                <a:cs typeface="Quicksand"/>
                <a:sym typeface="Quicksand"/>
              </a:rPr>
              <a:t>/</a:t>
            </a:r>
            <a:r>
              <a:rPr lang="zh-CN" altLang="en-US" sz="2000" dirty="0">
                <a:latin typeface="Quicksand"/>
                <a:ea typeface="Quicksand"/>
                <a:cs typeface="Quicksand"/>
                <a:sym typeface="Quicksand"/>
              </a:rPr>
              <a:t>持续交付的人机协作平台，构建高效工作流，沉淀科研蓝图与智能体技能</a:t>
            </a:r>
            <a:endParaRPr sz="2000" dirty="0">
              <a:latin typeface="Quicksand"/>
              <a:ea typeface="Quicksand"/>
              <a:cs typeface="Quicksand"/>
              <a:sym typeface="Quicksand"/>
            </a:endParaRPr>
          </a:p>
        </p:txBody>
      </p:sp>
      <p:sp>
        <p:nvSpPr>
          <p:cNvPr id="214" name="Google Shape;214;p44">
            <a:extLst>
              <a:ext uri="{FF2B5EF4-FFF2-40B4-BE49-F238E27FC236}">
                <a16:creationId xmlns:a16="http://schemas.microsoft.com/office/drawing/2014/main" id="{5FE03D3C-7584-0272-9D01-91134EED8BE8}"/>
              </a:ext>
            </a:extLst>
          </p:cNvPr>
          <p:cNvSpPr txBox="1"/>
          <p:nvPr/>
        </p:nvSpPr>
        <p:spPr>
          <a:xfrm>
            <a:off x="9053" y="990692"/>
            <a:ext cx="11360800" cy="763600"/>
          </a:xfrm>
          <a:prstGeom prst="rect">
            <a:avLst/>
          </a:prstGeom>
          <a:noFill/>
          <a:ln>
            <a:noFill/>
          </a:ln>
        </p:spPr>
        <p:txBody>
          <a:bodyPr spcFirstLastPara="1" wrap="square" lIns="121900" tIns="121900" rIns="121900" bIns="121900" anchor="t" anchorCtr="0">
            <a:normAutofit/>
          </a:bodyPr>
          <a:lstStyle/>
          <a:p>
            <a:r>
              <a:rPr lang="en" altLang="zh-CN" sz="2800" dirty="0">
                <a:latin typeface="Open Sans ExtraBold"/>
                <a:ea typeface="Open Sans ExtraBold"/>
                <a:cs typeface="Open Sans ExtraBold"/>
                <a:sym typeface="Open Sans ExtraBold"/>
              </a:rPr>
              <a:t>Magnus</a:t>
            </a:r>
            <a:r>
              <a:rPr lang="en-US" altLang="zh-CN" sz="2800" dirty="0">
                <a:latin typeface="Open Sans ExtraBold"/>
                <a:ea typeface="Open Sans ExtraBold"/>
                <a:cs typeface="Open Sans ExtraBold"/>
                <a:sym typeface="Open Sans ExtraBold"/>
              </a:rPr>
              <a:t>: </a:t>
            </a:r>
            <a:r>
              <a:rPr lang="zh-CN" altLang="en-US" sz="2800" dirty="0">
                <a:latin typeface="Open Sans ExtraBold"/>
                <a:ea typeface="Open Sans ExtraBold"/>
                <a:cs typeface="Open Sans ExtraBold"/>
                <a:sym typeface="Open Sans ExtraBold"/>
              </a:rPr>
              <a:t>自动化科学发现的智能体基座 </a:t>
            </a:r>
            <a:endParaRPr sz="2800" b="1" dirty="0">
              <a:sym typeface="Open Sans ExtraBold"/>
            </a:endParaRPr>
          </a:p>
        </p:txBody>
      </p:sp>
      <p:sp>
        <p:nvSpPr>
          <p:cNvPr id="8" name="矩形 7">
            <a:extLst>
              <a:ext uri="{FF2B5EF4-FFF2-40B4-BE49-F238E27FC236}">
                <a16:creationId xmlns:a16="http://schemas.microsoft.com/office/drawing/2014/main" id="{58E28071-E661-AFFA-066F-11767919D7E2}"/>
              </a:ext>
            </a:extLst>
          </p:cNvPr>
          <p:cNvSpPr/>
          <p:nvPr/>
        </p:nvSpPr>
        <p:spPr>
          <a:xfrm>
            <a:off x="195251" y="5621982"/>
            <a:ext cx="7459158" cy="55039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9639B37A-D14E-5793-618E-8757D8CACA22}"/>
              </a:ext>
            </a:extLst>
          </p:cNvPr>
          <p:cNvSpPr/>
          <p:nvPr/>
        </p:nvSpPr>
        <p:spPr>
          <a:xfrm>
            <a:off x="264668" y="4620722"/>
            <a:ext cx="7459158" cy="535237"/>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a:extLst>
              <a:ext uri="{FF2B5EF4-FFF2-40B4-BE49-F238E27FC236}">
                <a16:creationId xmlns:a16="http://schemas.microsoft.com/office/drawing/2014/main" id="{E0D135A1-5B33-B2C9-3D9C-BEE7C9D69055}"/>
              </a:ext>
            </a:extLst>
          </p:cNvPr>
          <p:cNvSpPr/>
          <p:nvPr/>
        </p:nvSpPr>
        <p:spPr>
          <a:xfrm>
            <a:off x="264671" y="3538183"/>
            <a:ext cx="3411939" cy="526271"/>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B47F2233-4240-9CD6-DA5C-0EB668FEA19D}"/>
              </a:ext>
            </a:extLst>
          </p:cNvPr>
          <p:cNvSpPr/>
          <p:nvPr/>
        </p:nvSpPr>
        <p:spPr>
          <a:xfrm>
            <a:off x="264672" y="2559635"/>
            <a:ext cx="7459158" cy="508618"/>
          </a:xfrm>
          <a:prstGeom prst="rect">
            <a:avLst/>
          </a:prstGeom>
          <a:solidFill>
            <a:srgbClr val="E3C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3E525DD9-E04A-63D8-C433-0356DA4705C3}"/>
              </a:ext>
            </a:extLst>
          </p:cNvPr>
          <p:cNvSpPr/>
          <p:nvPr/>
        </p:nvSpPr>
        <p:spPr>
          <a:xfrm>
            <a:off x="4311890" y="3538183"/>
            <a:ext cx="3411940" cy="526271"/>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CBB9CF5B-04D9-0B3D-3303-F6037E71B7BC}"/>
              </a:ext>
            </a:extLst>
          </p:cNvPr>
          <p:cNvSpPr txBox="1"/>
          <p:nvPr/>
        </p:nvSpPr>
        <p:spPr>
          <a:xfrm>
            <a:off x="3364414" y="5640471"/>
            <a:ext cx="1120823" cy="458780"/>
          </a:xfrm>
          <a:prstGeom prst="rect">
            <a:avLst/>
          </a:prstGeom>
          <a:noFill/>
        </p:spPr>
        <p:txBody>
          <a:bodyPr wrap="square">
            <a:spAutoFit/>
          </a:bodyPr>
          <a:lstStyle/>
          <a:p>
            <a:pPr>
              <a:lnSpc>
                <a:spcPct val="150000"/>
              </a:lnSpc>
            </a:pPr>
            <a:r>
              <a:rPr lang="zh-CN" altLang="en-US" b="1" dirty="0">
                <a:latin typeface="华文中宋" panose="02010600040101010101" pitchFamily="2" charset="-122"/>
                <a:ea typeface="华文中宋" panose="02010600040101010101" pitchFamily="2" charset="-122"/>
              </a:rPr>
              <a:t>超算集群</a:t>
            </a:r>
            <a:endParaRPr lang="zh-CN" altLang="en-US" sz="1800" dirty="0">
              <a:latin typeface="华文中宋" panose="02010600040101010101" pitchFamily="2" charset="-122"/>
              <a:ea typeface="华文中宋" panose="02010600040101010101" pitchFamily="2" charset="-122"/>
            </a:endParaRPr>
          </a:p>
        </p:txBody>
      </p:sp>
      <p:sp>
        <p:nvSpPr>
          <p:cNvPr id="17" name="文本框 16">
            <a:extLst>
              <a:ext uri="{FF2B5EF4-FFF2-40B4-BE49-F238E27FC236}">
                <a16:creationId xmlns:a16="http://schemas.microsoft.com/office/drawing/2014/main" id="{716BB834-37D0-4532-37CF-0B41DEDF6C53}"/>
              </a:ext>
            </a:extLst>
          </p:cNvPr>
          <p:cNvSpPr txBox="1"/>
          <p:nvPr/>
        </p:nvSpPr>
        <p:spPr>
          <a:xfrm>
            <a:off x="2762630" y="4630164"/>
            <a:ext cx="2334789" cy="458780"/>
          </a:xfrm>
          <a:prstGeom prst="rect">
            <a:avLst/>
          </a:prstGeom>
          <a:noFill/>
        </p:spPr>
        <p:txBody>
          <a:bodyPr wrap="square">
            <a:spAutoFit/>
          </a:bodyPr>
          <a:lstStyle/>
          <a:p>
            <a:pPr>
              <a:lnSpc>
                <a:spcPct val="150000"/>
              </a:lnSpc>
            </a:pPr>
            <a:r>
              <a:rPr lang="zh-CN" altLang="en-US" sz="1800" b="1" dirty="0">
                <a:latin typeface="华文中宋" panose="02010600040101010101" pitchFamily="2" charset="-122"/>
                <a:ea typeface="华文中宋" panose="02010600040101010101" pitchFamily="2" charset="-122"/>
              </a:rPr>
              <a:t>容器化云原生任务</a:t>
            </a:r>
            <a:endParaRPr lang="zh-CN" altLang="en-US" sz="1800" dirty="0">
              <a:latin typeface="华文中宋" panose="02010600040101010101" pitchFamily="2" charset="-122"/>
              <a:ea typeface="华文中宋" panose="02010600040101010101" pitchFamily="2" charset="-122"/>
            </a:endParaRPr>
          </a:p>
        </p:txBody>
      </p:sp>
      <p:sp>
        <p:nvSpPr>
          <p:cNvPr id="18" name="箭头: 下 17">
            <a:extLst>
              <a:ext uri="{FF2B5EF4-FFF2-40B4-BE49-F238E27FC236}">
                <a16:creationId xmlns:a16="http://schemas.microsoft.com/office/drawing/2014/main" id="{FF060715-0DAF-8970-4CCA-CC187234891F}"/>
              </a:ext>
            </a:extLst>
          </p:cNvPr>
          <p:cNvSpPr/>
          <p:nvPr/>
        </p:nvSpPr>
        <p:spPr>
          <a:xfrm>
            <a:off x="3720114" y="5159752"/>
            <a:ext cx="409433" cy="456140"/>
          </a:xfrm>
          <a:prstGeom prst="downArrow">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9EF0E223-1563-9CD7-F2AF-A681B626A7D1}"/>
              </a:ext>
            </a:extLst>
          </p:cNvPr>
          <p:cNvSpPr txBox="1"/>
          <p:nvPr/>
        </p:nvSpPr>
        <p:spPr>
          <a:xfrm>
            <a:off x="4029866" y="5040495"/>
            <a:ext cx="3842379" cy="458780"/>
          </a:xfrm>
          <a:prstGeom prst="rect">
            <a:avLst/>
          </a:prstGeom>
          <a:noFill/>
        </p:spPr>
        <p:txBody>
          <a:bodyPr wrap="square">
            <a:spAutoFit/>
          </a:bodyPr>
          <a:lstStyle/>
          <a:p>
            <a:pPr>
              <a:lnSpc>
                <a:spcPct val="150000"/>
              </a:lnSpc>
            </a:pPr>
            <a:r>
              <a:rPr lang="zh-CN" altLang="en-US" dirty="0">
                <a:latin typeface="华文中宋" panose="02010600040101010101" pitchFamily="2" charset="-122"/>
                <a:ea typeface="华文中宋" panose="02010600040101010101" pitchFamily="2" charset="-122"/>
              </a:rPr>
              <a:t>高效调度，科学计算与 </a:t>
            </a:r>
            <a:r>
              <a:rPr lang="en-US" altLang="zh-CN" dirty="0">
                <a:latin typeface="华文中宋" panose="02010600040101010101" pitchFamily="2" charset="-122"/>
                <a:ea typeface="华文中宋" panose="02010600040101010101" pitchFamily="2" charset="-122"/>
              </a:rPr>
              <a:t>AI </a:t>
            </a:r>
            <a:r>
              <a:rPr lang="zh-CN" altLang="en-US" dirty="0">
                <a:latin typeface="华文中宋" panose="02010600040101010101" pitchFamily="2" charset="-122"/>
                <a:ea typeface="华文中宋" panose="02010600040101010101" pitchFamily="2" charset="-122"/>
              </a:rPr>
              <a:t>训推并举</a:t>
            </a:r>
            <a:endParaRPr lang="zh-CN" altLang="en-US" sz="1800" dirty="0">
              <a:latin typeface="华文中宋" panose="02010600040101010101" pitchFamily="2" charset="-122"/>
              <a:ea typeface="华文中宋" panose="02010600040101010101" pitchFamily="2" charset="-122"/>
            </a:endParaRPr>
          </a:p>
        </p:txBody>
      </p:sp>
      <p:sp>
        <p:nvSpPr>
          <p:cNvPr id="21" name="箭头: 下 20">
            <a:extLst>
              <a:ext uri="{FF2B5EF4-FFF2-40B4-BE49-F238E27FC236}">
                <a16:creationId xmlns:a16="http://schemas.microsoft.com/office/drawing/2014/main" id="{F0F96982-A0D4-9B79-3618-180838852307}"/>
              </a:ext>
            </a:extLst>
          </p:cNvPr>
          <p:cNvSpPr/>
          <p:nvPr/>
        </p:nvSpPr>
        <p:spPr>
          <a:xfrm>
            <a:off x="2010983" y="4064454"/>
            <a:ext cx="409433" cy="556268"/>
          </a:xfrm>
          <a:prstGeom prst="downArrow">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箭头: 下 22">
            <a:extLst>
              <a:ext uri="{FF2B5EF4-FFF2-40B4-BE49-F238E27FC236}">
                <a16:creationId xmlns:a16="http://schemas.microsoft.com/office/drawing/2014/main" id="{49AD5118-8718-9C42-BC80-7105B4B933B5}"/>
              </a:ext>
            </a:extLst>
          </p:cNvPr>
          <p:cNvSpPr/>
          <p:nvPr/>
        </p:nvSpPr>
        <p:spPr>
          <a:xfrm>
            <a:off x="5707041" y="4064454"/>
            <a:ext cx="409433" cy="535237"/>
          </a:xfrm>
          <a:prstGeom prst="downArrow">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E2F9E127-2AFA-5696-96AA-8071F37AB9B7}"/>
              </a:ext>
            </a:extLst>
          </p:cNvPr>
          <p:cNvSpPr txBox="1"/>
          <p:nvPr/>
        </p:nvSpPr>
        <p:spPr>
          <a:xfrm>
            <a:off x="1349212" y="3532697"/>
            <a:ext cx="1242856" cy="458780"/>
          </a:xfrm>
          <a:prstGeom prst="rect">
            <a:avLst/>
          </a:prstGeom>
          <a:noFill/>
        </p:spPr>
        <p:txBody>
          <a:bodyPr wrap="square">
            <a:spAutoFit/>
          </a:bodyPr>
          <a:lstStyle/>
          <a:p>
            <a:pPr>
              <a:lnSpc>
                <a:spcPct val="150000"/>
              </a:lnSpc>
            </a:pPr>
            <a:r>
              <a:rPr lang="en-US" altLang="zh-CN" sz="1800" b="1" dirty="0">
                <a:latin typeface="华文中宋" panose="02010600040101010101" pitchFamily="2" charset="-122"/>
                <a:ea typeface="华文中宋" panose="02010600040101010101" pitchFamily="2" charset="-122"/>
              </a:rPr>
              <a:t> </a:t>
            </a:r>
            <a:r>
              <a:rPr lang="zh-CN" altLang="en-US" sz="1800" b="1" dirty="0">
                <a:latin typeface="华文中宋" panose="02010600040101010101" pitchFamily="2" charset="-122"/>
                <a:ea typeface="华文中宋" panose="02010600040101010101" pitchFamily="2" charset="-122"/>
              </a:rPr>
              <a:t>任务</a:t>
            </a:r>
            <a:r>
              <a:rPr lang="zh-CN" altLang="en-US" b="1" dirty="0">
                <a:latin typeface="华文中宋" panose="02010600040101010101" pitchFamily="2" charset="-122"/>
                <a:ea typeface="华文中宋" panose="02010600040101010101" pitchFamily="2" charset="-122"/>
              </a:rPr>
              <a:t>蓝图</a:t>
            </a:r>
          </a:p>
        </p:txBody>
      </p:sp>
      <p:sp>
        <p:nvSpPr>
          <p:cNvPr id="29" name="文本框 28">
            <a:extLst>
              <a:ext uri="{FF2B5EF4-FFF2-40B4-BE49-F238E27FC236}">
                <a16:creationId xmlns:a16="http://schemas.microsoft.com/office/drawing/2014/main" id="{FE80CB5F-C07A-29A2-E2DA-273FAD086669}"/>
              </a:ext>
            </a:extLst>
          </p:cNvPr>
          <p:cNvSpPr txBox="1"/>
          <p:nvPr/>
        </p:nvSpPr>
        <p:spPr>
          <a:xfrm>
            <a:off x="5407721" y="3545989"/>
            <a:ext cx="1220278" cy="458780"/>
          </a:xfrm>
          <a:prstGeom prst="rect">
            <a:avLst/>
          </a:prstGeom>
          <a:noFill/>
        </p:spPr>
        <p:txBody>
          <a:bodyPr wrap="square">
            <a:spAutoFit/>
          </a:bodyPr>
          <a:lstStyle/>
          <a:p>
            <a:pPr>
              <a:lnSpc>
                <a:spcPct val="150000"/>
              </a:lnSpc>
            </a:pPr>
            <a:r>
              <a:rPr lang="zh-CN" altLang="en-US" b="1" dirty="0">
                <a:latin typeface="华文中宋" panose="02010600040101010101" pitchFamily="2" charset="-122"/>
                <a:ea typeface="华文中宋" panose="02010600040101010101" pitchFamily="2" charset="-122"/>
              </a:rPr>
              <a:t>弹性服务</a:t>
            </a:r>
            <a:endParaRPr lang="zh-CN" altLang="en-US" sz="1800" dirty="0">
              <a:latin typeface="华文中宋" panose="02010600040101010101" pitchFamily="2" charset="-122"/>
              <a:ea typeface="华文中宋" panose="02010600040101010101" pitchFamily="2" charset="-122"/>
            </a:endParaRPr>
          </a:p>
        </p:txBody>
      </p:sp>
      <p:sp>
        <p:nvSpPr>
          <p:cNvPr id="30" name="箭头: 下 29">
            <a:extLst>
              <a:ext uri="{FF2B5EF4-FFF2-40B4-BE49-F238E27FC236}">
                <a16:creationId xmlns:a16="http://schemas.microsoft.com/office/drawing/2014/main" id="{65075CBB-7092-AA5B-52E0-6178E702F535}"/>
              </a:ext>
            </a:extLst>
          </p:cNvPr>
          <p:cNvSpPr/>
          <p:nvPr/>
        </p:nvSpPr>
        <p:spPr>
          <a:xfrm>
            <a:off x="1182513" y="3065910"/>
            <a:ext cx="409433" cy="452075"/>
          </a:xfrm>
          <a:prstGeom prst="downArrow">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箭头: 下 30">
            <a:extLst>
              <a:ext uri="{FF2B5EF4-FFF2-40B4-BE49-F238E27FC236}">
                <a16:creationId xmlns:a16="http://schemas.microsoft.com/office/drawing/2014/main" id="{D56ED960-64DB-8ACC-25C1-95CC06D5F23C}"/>
              </a:ext>
            </a:extLst>
          </p:cNvPr>
          <p:cNvSpPr/>
          <p:nvPr/>
        </p:nvSpPr>
        <p:spPr>
          <a:xfrm>
            <a:off x="6069869" y="3078159"/>
            <a:ext cx="450376" cy="452075"/>
          </a:xfrm>
          <a:prstGeom prst="downArrow">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042C163E-30A8-0AAB-687A-ECB3F3C47ABF}"/>
              </a:ext>
            </a:extLst>
          </p:cNvPr>
          <p:cNvSpPr txBox="1"/>
          <p:nvPr/>
        </p:nvSpPr>
        <p:spPr>
          <a:xfrm>
            <a:off x="2385579" y="4100576"/>
            <a:ext cx="2818923" cy="458780"/>
          </a:xfrm>
          <a:prstGeom prst="rect">
            <a:avLst/>
          </a:prstGeom>
          <a:noFill/>
        </p:spPr>
        <p:txBody>
          <a:bodyPr wrap="square">
            <a:spAutoFit/>
          </a:bodyPr>
          <a:lstStyle/>
          <a:p>
            <a:pPr>
              <a:lnSpc>
                <a:spcPct val="150000"/>
              </a:lnSpc>
            </a:pPr>
            <a:r>
              <a:rPr lang="zh-CN" altLang="en-US" sz="1800" dirty="0">
                <a:latin typeface="华文中宋" panose="02010600040101010101" pitchFamily="2" charset="-122"/>
                <a:ea typeface="华文中宋" panose="02010600040101010101" pitchFamily="2" charset="-122"/>
              </a:rPr>
              <a:t>模板传入定制参数</a:t>
            </a:r>
          </a:p>
        </p:txBody>
      </p:sp>
      <p:sp>
        <p:nvSpPr>
          <p:cNvPr id="33" name="文本框 32">
            <a:extLst>
              <a:ext uri="{FF2B5EF4-FFF2-40B4-BE49-F238E27FC236}">
                <a16:creationId xmlns:a16="http://schemas.microsoft.com/office/drawing/2014/main" id="{00D8AE4C-A3F0-8662-694A-219CB64E6D49}"/>
              </a:ext>
            </a:extLst>
          </p:cNvPr>
          <p:cNvSpPr txBox="1"/>
          <p:nvPr/>
        </p:nvSpPr>
        <p:spPr>
          <a:xfrm>
            <a:off x="6019339" y="4028182"/>
            <a:ext cx="2100130" cy="458780"/>
          </a:xfrm>
          <a:prstGeom prst="rect">
            <a:avLst/>
          </a:prstGeom>
          <a:noFill/>
        </p:spPr>
        <p:txBody>
          <a:bodyPr wrap="square">
            <a:spAutoFit/>
          </a:bodyPr>
          <a:lstStyle/>
          <a:p>
            <a:pPr>
              <a:lnSpc>
                <a:spcPct val="150000"/>
              </a:lnSpc>
            </a:pPr>
            <a:r>
              <a:rPr lang="zh-CN" altLang="en-US" sz="1800" dirty="0">
                <a:latin typeface="华文中宋" panose="02010600040101010101" pitchFamily="2" charset="-122"/>
                <a:ea typeface="华文中宋" panose="02010600040101010101" pitchFamily="2" charset="-122"/>
              </a:rPr>
              <a:t>按流量智能缩扩容</a:t>
            </a:r>
          </a:p>
        </p:txBody>
      </p:sp>
      <p:sp>
        <p:nvSpPr>
          <p:cNvPr id="34" name="文本框 33">
            <a:extLst>
              <a:ext uri="{FF2B5EF4-FFF2-40B4-BE49-F238E27FC236}">
                <a16:creationId xmlns:a16="http://schemas.microsoft.com/office/drawing/2014/main" id="{24BCD136-FA08-E8EE-D2CF-8433649CBB95}"/>
              </a:ext>
            </a:extLst>
          </p:cNvPr>
          <p:cNvSpPr txBox="1"/>
          <p:nvPr/>
        </p:nvSpPr>
        <p:spPr>
          <a:xfrm>
            <a:off x="1566029" y="3049397"/>
            <a:ext cx="4717605" cy="458780"/>
          </a:xfrm>
          <a:prstGeom prst="rect">
            <a:avLst/>
          </a:prstGeom>
          <a:noFill/>
        </p:spPr>
        <p:txBody>
          <a:bodyPr wrap="square">
            <a:spAutoFit/>
          </a:bodyPr>
          <a:lstStyle/>
          <a:p>
            <a:pPr>
              <a:lnSpc>
                <a:spcPct val="150000"/>
              </a:lnSpc>
            </a:pPr>
            <a:r>
              <a:rPr lang="zh-CN" altLang="en-US" sz="1800" dirty="0">
                <a:latin typeface="华文中宋" panose="02010600040101010101" pitchFamily="2" charset="-122"/>
                <a:ea typeface="华文中宋" panose="02010600040101010101" pitchFamily="2" charset="-122"/>
              </a:rPr>
              <a:t>通过 </a:t>
            </a:r>
            <a:r>
              <a:rPr lang="en-US" altLang="zh-CN" dirty="0">
                <a:latin typeface="华文中宋" panose="02010600040101010101" pitchFamily="2" charset="-122"/>
                <a:ea typeface="华文中宋" panose="02010600040101010101" pitchFamily="2" charset="-122"/>
              </a:rPr>
              <a:t>magnus-</a:t>
            </a:r>
            <a:r>
              <a:rPr lang="en-US" altLang="zh-CN" dirty="0" err="1">
                <a:latin typeface="华文中宋" panose="02010600040101010101" pitchFamily="2" charset="-122"/>
                <a:ea typeface="华文中宋" panose="02010600040101010101" pitchFamily="2" charset="-122"/>
              </a:rPr>
              <a:t>sdk</a:t>
            </a:r>
            <a:r>
              <a:rPr lang="en-US" altLang="zh-CN"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调用工具</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直访计算资源</a:t>
            </a:r>
            <a:endParaRPr lang="zh-CN" altLang="en-US" sz="1800" dirty="0">
              <a:latin typeface="华文中宋" panose="02010600040101010101" pitchFamily="2" charset="-122"/>
              <a:ea typeface="华文中宋" panose="02010600040101010101" pitchFamily="2" charset="-122"/>
            </a:endParaRPr>
          </a:p>
        </p:txBody>
      </p:sp>
      <p:sp>
        <p:nvSpPr>
          <p:cNvPr id="35" name="文本框 34">
            <a:extLst>
              <a:ext uri="{FF2B5EF4-FFF2-40B4-BE49-F238E27FC236}">
                <a16:creationId xmlns:a16="http://schemas.microsoft.com/office/drawing/2014/main" id="{C81D2388-E9AF-5907-1C79-24F931AF2CA1}"/>
              </a:ext>
            </a:extLst>
          </p:cNvPr>
          <p:cNvSpPr txBox="1"/>
          <p:nvPr/>
        </p:nvSpPr>
        <p:spPr>
          <a:xfrm>
            <a:off x="1901738" y="2539858"/>
            <a:ext cx="4308172" cy="458780"/>
          </a:xfrm>
          <a:prstGeom prst="rect">
            <a:avLst/>
          </a:prstGeom>
          <a:noFill/>
        </p:spPr>
        <p:txBody>
          <a:bodyPr wrap="square">
            <a:spAutoFit/>
          </a:bodyPr>
          <a:lstStyle/>
          <a:p>
            <a:pPr>
              <a:lnSpc>
                <a:spcPct val="150000"/>
              </a:lnSpc>
            </a:pPr>
            <a:r>
              <a:rPr lang="en-US" altLang="zh-CN" sz="1800" b="1" dirty="0">
                <a:latin typeface="华文中宋" panose="02010600040101010101" pitchFamily="2" charset="-122"/>
                <a:ea typeface="华文中宋" panose="02010600040101010101" pitchFamily="2" charset="-122"/>
              </a:rPr>
              <a:t> </a:t>
            </a:r>
            <a:r>
              <a:rPr lang="en-US" altLang="zh-CN" b="1" dirty="0">
                <a:latin typeface="华文中宋" panose="02010600040101010101" pitchFamily="2" charset="-122"/>
                <a:ea typeface="华文中宋" panose="02010600040101010101" pitchFamily="2" charset="-122"/>
              </a:rPr>
              <a:t>Agents/Workflows/ Researchers</a:t>
            </a:r>
            <a:endParaRPr lang="zh-CN" altLang="en-US" b="1" dirty="0">
              <a:latin typeface="华文中宋" panose="02010600040101010101" pitchFamily="2" charset="-122"/>
              <a:ea typeface="华文中宋" panose="02010600040101010101" pitchFamily="2" charset="-122"/>
            </a:endParaRPr>
          </a:p>
        </p:txBody>
      </p:sp>
      <p:sp>
        <p:nvSpPr>
          <p:cNvPr id="36" name="文本框 35">
            <a:extLst>
              <a:ext uri="{FF2B5EF4-FFF2-40B4-BE49-F238E27FC236}">
                <a16:creationId xmlns:a16="http://schemas.microsoft.com/office/drawing/2014/main" id="{0FC1001C-67FD-0EE9-5087-7AED00A467D0}"/>
              </a:ext>
            </a:extLst>
          </p:cNvPr>
          <p:cNvSpPr txBox="1"/>
          <p:nvPr/>
        </p:nvSpPr>
        <p:spPr>
          <a:xfrm>
            <a:off x="8062455" y="2451320"/>
            <a:ext cx="4169033" cy="3720442"/>
          </a:xfrm>
          <a:prstGeom prst="rect">
            <a:avLst/>
          </a:prstGeom>
          <a:noFill/>
        </p:spPr>
        <p:txBody>
          <a:bodyPr wrap="square" rtlCol="0">
            <a:spAutoFit/>
          </a:bodyPr>
          <a:lstStyle/>
          <a:p>
            <a:pPr>
              <a:lnSpc>
                <a:spcPct val="120000"/>
              </a:lnSpc>
            </a:pPr>
            <a:r>
              <a:rPr lang="zh-CN" altLang="en-US" b="1" dirty="0">
                <a:latin typeface="华文中宋" panose="02010600040101010101" pitchFamily="2" charset="-122"/>
                <a:ea typeface="华文中宋" panose="02010600040101010101" pitchFamily="2" charset="-122"/>
              </a:rPr>
              <a:t>构建人机协作基础</a:t>
            </a:r>
            <a:endParaRPr lang="en-US" altLang="zh-CN" b="1" dirty="0">
              <a:latin typeface="华文中宋" panose="02010600040101010101" pitchFamily="2" charset="-122"/>
              <a:ea typeface="华文中宋" panose="02010600040101010101" pitchFamily="2" charset="-122"/>
            </a:endParaRPr>
          </a:p>
          <a:p>
            <a:pPr>
              <a:lnSpc>
                <a:spcPct val="120000"/>
              </a:lnSpc>
            </a:pPr>
            <a:r>
              <a:rPr lang="zh-CN" altLang="en-US" dirty="0">
                <a:solidFill>
                  <a:srgbClr val="C00000"/>
                </a:solidFill>
                <a:latin typeface="华文中宋" panose="02010600040101010101" pitchFamily="2" charset="-122"/>
                <a:ea typeface="华文中宋" panose="02010600040101010101" pitchFamily="2" charset="-122"/>
              </a:rPr>
              <a:t>一键复现已有算例</a:t>
            </a:r>
            <a:r>
              <a:rPr lang="zh-CN" altLang="en-US" dirty="0">
                <a:latin typeface="华文中宋" panose="02010600040101010101" pitchFamily="2" charset="-122"/>
                <a:ea typeface="华文中宋" panose="02010600040101010101" pitchFamily="2" charset="-122"/>
              </a:rPr>
              <a:t>，</a:t>
            </a:r>
            <a:endParaRPr lang="en-US" altLang="zh-CN" dirty="0">
              <a:latin typeface="华文中宋" panose="02010600040101010101" pitchFamily="2" charset="-122"/>
              <a:ea typeface="华文中宋" panose="02010600040101010101" pitchFamily="2" charset="-122"/>
            </a:endParaRPr>
          </a:p>
          <a:p>
            <a:pPr>
              <a:lnSpc>
                <a:spcPct val="120000"/>
              </a:lnSpc>
            </a:pPr>
            <a:r>
              <a:rPr lang="zh-CN" altLang="en-US" dirty="0">
                <a:latin typeface="华文中宋" panose="02010600040101010101" pitchFamily="2" charset="-122"/>
                <a:ea typeface="华文中宋" panose="02010600040101010101" pitchFamily="2" charset="-122"/>
              </a:rPr>
              <a:t>可进一步沉淀为</a:t>
            </a:r>
            <a:r>
              <a:rPr lang="zh-CN" altLang="en-US" dirty="0">
                <a:solidFill>
                  <a:srgbClr val="C00000"/>
                </a:solidFill>
                <a:latin typeface="华文中宋" panose="02010600040101010101" pitchFamily="2" charset="-122"/>
                <a:ea typeface="华文中宋" panose="02010600040101010101" pitchFamily="2" charset="-122"/>
              </a:rPr>
              <a:t>低代码、参数化的蓝图</a:t>
            </a:r>
            <a:r>
              <a:rPr lang="zh-CN" altLang="en-US" dirty="0">
                <a:latin typeface="华文中宋" panose="02010600040101010101" pitchFamily="2" charset="-122"/>
                <a:ea typeface="华文中宋" panose="02010600040101010101" pitchFamily="2" charset="-122"/>
              </a:rPr>
              <a:t>，</a:t>
            </a:r>
            <a:endParaRPr lang="en-US" altLang="zh-CN" dirty="0">
              <a:latin typeface="华文中宋" panose="02010600040101010101" pitchFamily="2" charset="-122"/>
              <a:ea typeface="华文中宋" panose="02010600040101010101" pitchFamily="2" charset="-122"/>
            </a:endParaRPr>
          </a:p>
          <a:p>
            <a:pPr>
              <a:lnSpc>
                <a:spcPct val="120000"/>
              </a:lnSpc>
            </a:pPr>
            <a:r>
              <a:rPr lang="zh-CN" altLang="en-US" dirty="0">
                <a:latin typeface="华文中宋" panose="02010600040101010101" pitchFamily="2" charset="-122"/>
                <a:ea typeface="华文中宋" panose="02010600040101010101" pitchFamily="2" charset="-122"/>
              </a:rPr>
              <a:t>并联</a:t>
            </a:r>
            <a:r>
              <a:rPr lang="zh-CN" altLang="en-US" dirty="0">
                <a:solidFill>
                  <a:srgbClr val="00B050"/>
                </a:solidFill>
                <a:latin typeface="华文中宋" panose="02010600040101010101" pitchFamily="2" charset="-122"/>
                <a:ea typeface="华文中宋" panose="02010600040101010101" pitchFamily="2" charset="-122"/>
              </a:rPr>
              <a:t>研究人员复用</a:t>
            </a:r>
            <a:r>
              <a:rPr lang="zh-CN" altLang="en-US" dirty="0">
                <a:latin typeface="华文中宋" panose="02010600040101010101" pitchFamily="2" charset="-122"/>
                <a:ea typeface="华文中宋" panose="02010600040101010101" pitchFamily="2" charset="-122"/>
              </a:rPr>
              <a:t>与</a:t>
            </a:r>
            <a:r>
              <a:rPr lang="en-US" altLang="zh-CN" dirty="0">
                <a:solidFill>
                  <a:srgbClr val="00B050"/>
                </a:solidFill>
                <a:latin typeface="华文中宋" panose="02010600040101010101" pitchFamily="2" charset="-122"/>
                <a:ea typeface="华文中宋" panose="02010600040101010101" pitchFamily="2" charset="-122"/>
              </a:rPr>
              <a:t>AI</a:t>
            </a:r>
            <a:r>
              <a:rPr lang="zh-CN" altLang="en-US" dirty="0">
                <a:solidFill>
                  <a:srgbClr val="00B050"/>
                </a:solidFill>
                <a:latin typeface="华文中宋" panose="02010600040101010101" pitchFamily="2" charset="-122"/>
                <a:ea typeface="华文中宋" panose="02010600040101010101" pitchFamily="2" charset="-122"/>
              </a:rPr>
              <a:t>智能体调用</a:t>
            </a:r>
            <a:endParaRPr lang="en-US" altLang="zh-CN" dirty="0">
              <a:solidFill>
                <a:srgbClr val="00B050"/>
              </a:solidFill>
              <a:latin typeface="华文中宋" panose="02010600040101010101" pitchFamily="2" charset="-122"/>
              <a:ea typeface="华文中宋" panose="02010600040101010101" pitchFamily="2" charset="-122"/>
            </a:endParaRPr>
          </a:p>
          <a:p>
            <a:pPr>
              <a:lnSpc>
                <a:spcPct val="120000"/>
              </a:lnSpc>
            </a:pPr>
            <a:r>
              <a:rPr lang="zh-CN" altLang="en-US" b="1" dirty="0">
                <a:latin typeface="华文中宋" panose="02010600040101010101" pitchFamily="2" charset="-122"/>
                <a:ea typeface="华文中宋" panose="02010600040101010101" pitchFamily="2" charset="-122"/>
              </a:rPr>
              <a:t>原生支持 </a:t>
            </a:r>
            <a:r>
              <a:rPr lang="en-US" altLang="zh-CN" b="1" dirty="0">
                <a:latin typeface="华文中宋" panose="02010600040101010101" pitchFamily="2" charset="-122"/>
                <a:ea typeface="华文中宋" panose="02010600040101010101" pitchFamily="2" charset="-122"/>
              </a:rPr>
              <a:t>AI </a:t>
            </a:r>
            <a:r>
              <a:rPr lang="zh-CN" altLang="en-US" b="1" dirty="0">
                <a:latin typeface="华文中宋" panose="02010600040101010101" pitchFamily="2" charset="-122"/>
                <a:ea typeface="华文中宋" panose="02010600040101010101" pitchFamily="2" charset="-122"/>
              </a:rPr>
              <a:t>训推</a:t>
            </a:r>
            <a:endParaRPr lang="en-US" altLang="zh-CN" b="1" dirty="0">
              <a:latin typeface="华文中宋" panose="02010600040101010101" pitchFamily="2" charset="-122"/>
              <a:ea typeface="华文中宋" panose="02010600040101010101" pitchFamily="2" charset="-122"/>
            </a:endParaRPr>
          </a:p>
          <a:p>
            <a:pPr>
              <a:lnSpc>
                <a:spcPct val="120000"/>
              </a:lnSpc>
            </a:pPr>
            <a:r>
              <a:rPr lang="zh-CN" altLang="en-US" dirty="0">
                <a:latin typeface="华文中宋" panose="02010600040101010101" pitchFamily="2" charset="-122"/>
                <a:ea typeface="华文中宋" panose="02010600040101010101" pitchFamily="2" charset="-122"/>
              </a:rPr>
              <a:t>环境与代码基建开箱即用，</a:t>
            </a:r>
            <a:endParaRPr lang="en-US" altLang="zh-CN" dirty="0">
              <a:latin typeface="华文中宋" panose="02010600040101010101" pitchFamily="2" charset="-122"/>
              <a:ea typeface="华文中宋" panose="02010600040101010101" pitchFamily="2" charset="-122"/>
            </a:endParaRPr>
          </a:p>
          <a:p>
            <a:pPr>
              <a:lnSpc>
                <a:spcPct val="120000"/>
              </a:lnSpc>
            </a:pPr>
            <a:r>
              <a:rPr lang="zh-CN" altLang="en-US" dirty="0">
                <a:latin typeface="华文中宋" panose="02010600040101010101" pitchFamily="2" charset="-122"/>
                <a:ea typeface="华文中宋" panose="02010600040101010101" pitchFamily="2" charset="-122"/>
              </a:rPr>
              <a:t>已沉淀 </a:t>
            </a:r>
            <a:r>
              <a:rPr lang="en-US" altLang="zh-CN" dirty="0">
                <a:latin typeface="华文中宋" panose="02010600040101010101" pitchFamily="2" charset="-122"/>
                <a:ea typeface="华文中宋" panose="02010600040101010101" pitchFamily="2" charset="-122"/>
              </a:rPr>
              <a:t>QUADRE </a:t>
            </a:r>
            <a:r>
              <a:rPr lang="zh-CN" altLang="en-US" dirty="0">
                <a:latin typeface="华文中宋" panose="02010600040101010101" pitchFamily="2" charset="-122"/>
                <a:ea typeface="华文中宋" panose="02010600040101010101" pitchFamily="2" charset="-122"/>
              </a:rPr>
              <a:t>逃逸电子、</a:t>
            </a:r>
            <a:r>
              <a:rPr lang="en-US" altLang="zh-CN" dirty="0">
                <a:latin typeface="华文中宋" panose="02010600040101010101" pitchFamily="2" charset="-122"/>
                <a:ea typeface="华文中宋" panose="02010600040101010101" pitchFamily="2" charset="-122"/>
              </a:rPr>
              <a:t>GTC </a:t>
            </a:r>
            <a:r>
              <a:rPr lang="zh-CN" altLang="en-US" dirty="0">
                <a:latin typeface="华文中宋" panose="02010600040101010101" pitchFamily="2" charset="-122"/>
                <a:ea typeface="华文中宋" panose="02010600040101010101" pitchFamily="2" charset="-122"/>
              </a:rPr>
              <a:t>动理学模拟和高能物理对撞模拟程序</a:t>
            </a:r>
            <a:endParaRPr lang="en-US" altLang="zh-CN" dirty="0">
              <a:latin typeface="华文中宋" panose="02010600040101010101" pitchFamily="2" charset="-122"/>
              <a:ea typeface="华文中宋" panose="02010600040101010101" pitchFamily="2" charset="-122"/>
            </a:endParaRPr>
          </a:p>
          <a:p>
            <a:pPr>
              <a:lnSpc>
                <a:spcPct val="120000"/>
              </a:lnSpc>
            </a:pPr>
            <a:r>
              <a:rPr lang="zh-CN" altLang="en-US" dirty="0">
                <a:latin typeface="华文中宋" panose="02010600040101010101" pitchFamily="2" charset="-122"/>
                <a:ea typeface="华文中宋" panose="02010600040101010101" pitchFamily="2" charset="-122"/>
              </a:rPr>
              <a:t>多级调度</a:t>
            </a:r>
            <a:r>
              <a:rPr lang="zh-CN" altLang="en-US" dirty="0">
                <a:solidFill>
                  <a:srgbClr val="00B050"/>
                </a:solidFill>
                <a:latin typeface="华文中宋" panose="02010600040101010101" pitchFamily="2" charset="-122"/>
                <a:ea typeface="华文中宋" panose="02010600040101010101" pitchFamily="2" charset="-122"/>
              </a:rPr>
              <a:t>兼顾重保任务与碎片资源</a:t>
            </a:r>
            <a:endParaRPr lang="en-US" altLang="zh-CN" dirty="0">
              <a:solidFill>
                <a:srgbClr val="00B050"/>
              </a:solidFill>
              <a:latin typeface="华文中宋" panose="02010600040101010101" pitchFamily="2" charset="-122"/>
              <a:ea typeface="华文中宋" panose="02010600040101010101" pitchFamily="2" charset="-122"/>
            </a:endParaRPr>
          </a:p>
          <a:p>
            <a:pPr>
              <a:lnSpc>
                <a:spcPct val="120000"/>
              </a:lnSpc>
            </a:pPr>
            <a:r>
              <a:rPr lang="zh-CN" altLang="en-US" b="1" dirty="0">
                <a:latin typeface="华文中宋" panose="02010600040101010101" pitchFamily="2" charset="-122"/>
                <a:ea typeface="华文中宋" panose="02010600040101010101" pitchFamily="2" charset="-122"/>
              </a:rPr>
              <a:t>底层兼容性与可行性</a:t>
            </a:r>
            <a:endParaRPr lang="en-US" altLang="zh-CN" b="1" dirty="0">
              <a:latin typeface="华文中宋" panose="02010600040101010101" pitchFamily="2" charset="-122"/>
              <a:ea typeface="华文中宋" panose="02010600040101010101" pitchFamily="2" charset="-122"/>
            </a:endParaRPr>
          </a:p>
          <a:p>
            <a:pPr>
              <a:lnSpc>
                <a:spcPct val="120000"/>
              </a:lnSpc>
            </a:pPr>
            <a:r>
              <a:rPr lang="zh-CN" altLang="en-US" dirty="0">
                <a:solidFill>
                  <a:srgbClr val="00B050"/>
                </a:solidFill>
                <a:latin typeface="华文中宋" panose="02010600040101010101" pitchFamily="2" charset="-122"/>
                <a:ea typeface="华文中宋" panose="02010600040101010101" pitchFamily="2" charset="-122"/>
              </a:rPr>
              <a:t>无缝对接超算中心和科学计算生态</a:t>
            </a:r>
            <a:endParaRPr lang="en-US" altLang="zh-CN" dirty="0">
              <a:solidFill>
                <a:srgbClr val="00B050"/>
              </a:solidFill>
              <a:latin typeface="华文中宋" panose="02010600040101010101" pitchFamily="2" charset="-122"/>
              <a:ea typeface="华文中宋" panose="02010600040101010101" pitchFamily="2" charset="-122"/>
            </a:endParaRPr>
          </a:p>
        </p:txBody>
      </p:sp>
      <p:sp>
        <p:nvSpPr>
          <p:cNvPr id="37" name="箭头: 下 36">
            <a:extLst>
              <a:ext uri="{FF2B5EF4-FFF2-40B4-BE49-F238E27FC236}">
                <a16:creationId xmlns:a16="http://schemas.microsoft.com/office/drawing/2014/main" id="{F6FE655C-B0A8-FA85-5B8E-81526F17F6BC}"/>
              </a:ext>
            </a:extLst>
          </p:cNvPr>
          <p:cNvSpPr/>
          <p:nvPr/>
        </p:nvSpPr>
        <p:spPr>
          <a:xfrm rot="10800000">
            <a:off x="1561206" y="4052842"/>
            <a:ext cx="409433" cy="547487"/>
          </a:xfrm>
          <a:prstGeom prst="downArrow">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EE6497B8-7F52-F409-704A-CF638BC63539}"/>
              </a:ext>
            </a:extLst>
          </p:cNvPr>
          <p:cNvSpPr txBox="1"/>
          <p:nvPr/>
        </p:nvSpPr>
        <p:spPr>
          <a:xfrm>
            <a:off x="-46150" y="4100576"/>
            <a:ext cx="1812051" cy="458780"/>
          </a:xfrm>
          <a:prstGeom prst="rect">
            <a:avLst/>
          </a:prstGeom>
          <a:noFill/>
        </p:spPr>
        <p:txBody>
          <a:bodyPr wrap="square">
            <a:spAutoFit/>
          </a:bodyPr>
          <a:lstStyle/>
          <a:p>
            <a:pPr>
              <a:lnSpc>
                <a:spcPct val="150000"/>
              </a:lnSpc>
            </a:pPr>
            <a:r>
              <a:rPr lang="zh-CN" altLang="en-US" dirty="0">
                <a:latin typeface="华文中宋" panose="02010600040101010101" pitchFamily="2" charset="-122"/>
                <a:ea typeface="华文中宋" panose="02010600040101010101" pitchFamily="2" charset="-122"/>
              </a:rPr>
              <a:t>沉淀可复用任务</a:t>
            </a:r>
            <a:endParaRPr lang="zh-CN" altLang="en-US" sz="1800" dirty="0">
              <a:latin typeface="华文中宋" panose="02010600040101010101" pitchFamily="2" charset="-122"/>
              <a:ea typeface="华文中宋" panose="02010600040101010101" pitchFamily="2" charset="-122"/>
            </a:endParaRPr>
          </a:p>
        </p:txBody>
      </p:sp>
      <p:pic>
        <p:nvPicPr>
          <p:cNvPr id="41" name="图片 40">
            <a:extLst>
              <a:ext uri="{FF2B5EF4-FFF2-40B4-BE49-F238E27FC236}">
                <a16:creationId xmlns:a16="http://schemas.microsoft.com/office/drawing/2014/main" id="{C49863E5-AC6F-9A24-971A-577F7DB6D9D9}"/>
              </a:ext>
            </a:extLst>
          </p:cNvPr>
          <p:cNvPicPr>
            <a:picLocks noChangeAspect="1"/>
          </p:cNvPicPr>
          <p:nvPr/>
        </p:nvPicPr>
        <p:blipFill>
          <a:blip r:embed="rId21"/>
          <a:stretch>
            <a:fillRect/>
          </a:stretch>
        </p:blipFill>
        <p:spPr>
          <a:xfrm>
            <a:off x="3585398" y="1600130"/>
            <a:ext cx="8573693" cy="271105"/>
          </a:xfrm>
          <a:prstGeom prst="rect">
            <a:avLst/>
          </a:prstGeom>
        </p:spPr>
      </p:pic>
      <p:pic>
        <p:nvPicPr>
          <p:cNvPr id="44" name="图片 43" descr="徽标, 公司名称&#10;&#10;AI 生成的内容可能不正确。">
            <a:extLst>
              <a:ext uri="{FF2B5EF4-FFF2-40B4-BE49-F238E27FC236}">
                <a16:creationId xmlns:a16="http://schemas.microsoft.com/office/drawing/2014/main" id="{7421A261-0CA1-F13D-AAE8-2590C6680FD4}"/>
              </a:ext>
            </a:extLst>
          </p:cNvPr>
          <p:cNvPicPr>
            <a:picLocks noChangeAspect="1"/>
          </p:cNvPicPr>
          <p:nvPr/>
        </p:nvPicPr>
        <p:blipFill>
          <a:blip r:embed="rId22"/>
          <a:stretch>
            <a:fillRect/>
          </a:stretch>
        </p:blipFill>
        <p:spPr>
          <a:xfrm>
            <a:off x="5494044" y="5706912"/>
            <a:ext cx="463850" cy="380530"/>
          </a:xfrm>
          <a:prstGeom prst="rect">
            <a:avLst/>
          </a:prstGeom>
        </p:spPr>
      </p:pic>
      <p:pic>
        <p:nvPicPr>
          <p:cNvPr id="46" name="图片 45" descr="图片包含 游戏机, 旧, 标志, 画&#10;&#10;AI 生成的内容可能不正确。">
            <a:extLst>
              <a:ext uri="{FF2B5EF4-FFF2-40B4-BE49-F238E27FC236}">
                <a16:creationId xmlns:a16="http://schemas.microsoft.com/office/drawing/2014/main" id="{01F92729-513F-77BB-7E0E-A6E3E125EF83}"/>
              </a:ext>
            </a:extLst>
          </p:cNvPr>
          <p:cNvPicPr>
            <a:picLocks noChangeAspect="1"/>
          </p:cNvPicPr>
          <p:nvPr/>
        </p:nvPicPr>
        <p:blipFill>
          <a:blip r:embed="rId23"/>
          <a:stretch>
            <a:fillRect/>
          </a:stretch>
        </p:blipFill>
        <p:spPr>
          <a:xfrm>
            <a:off x="6627999" y="3616594"/>
            <a:ext cx="419819" cy="385123"/>
          </a:xfrm>
          <a:prstGeom prst="rect">
            <a:avLst/>
          </a:prstGeom>
        </p:spPr>
      </p:pic>
      <p:pic>
        <p:nvPicPr>
          <p:cNvPr id="47" name="图片 46" descr="图标&#10;&#10;AI 生成的内容可能不正确。">
            <a:extLst>
              <a:ext uri="{FF2B5EF4-FFF2-40B4-BE49-F238E27FC236}">
                <a16:creationId xmlns:a16="http://schemas.microsoft.com/office/drawing/2014/main" id="{58CFB903-3B84-8DFA-56F1-4EE75BD5726F}"/>
              </a:ext>
            </a:extLst>
          </p:cNvPr>
          <p:cNvPicPr>
            <a:picLocks noChangeAspect="1"/>
          </p:cNvPicPr>
          <p:nvPr/>
        </p:nvPicPr>
        <p:blipFill>
          <a:blip r:embed="rId24"/>
          <a:stretch>
            <a:fillRect/>
          </a:stretch>
        </p:blipFill>
        <p:spPr>
          <a:xfrm>
            <a:off x="4874450" y="5675497"/>
            <a:ext cx="463850" cy="452476"/>
          </a:xfrm>
          <a:prstGeom prst="rect">
            <a:avLst/>
          </a:prstGeom>
        </p:spPr>
      </p:pic>
      <p:pic>
        <p:nvPicPr>
          <p:cNvPr id="49" name="图片 48" descr="图片包含 游戏机, 名片, 信封, 文具&#10;&#10;AI 生成的内容可能不正确。">
            <a:extLst>
              <a:ext uri="{FF2B5EF4-FFF2-40B4-BE49-F238E27FC236}">
                <a16:creationId xmlns:a16="http://schemas.microsoft.com/office/drawing/2014/main" id="{E301428E-3BF0-CA2C-FA92-085FB37D7BB2}"/>
              </a:ext>
            </a:extLst>
          </p:cNvPr>
          <p:cNvPicPr>
            <a:picLocks noChangeAspect="1"/>
          </p:cNvPicPr>
          <p:nvPr/>
        </p:nvPicPr>
        <p:blipFill>
          <a:blip r:embed="rId25"/>
          <a:stretch>
            <a:fillRect/>
          </a:stretch>
        </p:blipFill>
        <p:spPr>
          <a:xfrm>
            <a:off x="7112254" y="3623536"/>
            <a:ext cx="388357" cy="371239"/>
          </a:xfrm>
          <a:prstGeom prst="rect">
            <a:avLst/>
          </a:prstGeom>
        </p:spPr>
      </p:pic>
      <p:pic>
        <p:nvPicPr>
          <p:cNvPr id="51" name="图片 50" descr="徽标, 公司名称&#10;&#10;AI 生成的内容可能不正确。">
            <a:extLst>
              <a:ext uri="{FF2B5EF4-FFF2-40B4-BE49-F238E27FC236}">
                <a16:creationId xmlns:a16="http://schemas.microsoft.com/office/drawing/2014/main" id="{0D303C39-6E62-0FFB-552C-3BCD0E8A81CA}"/>
              </a:ext>
            </a:extLst>
          </p:cNvPr>
          <p:cNvPicPr>
            <a:picLocks noChangeAspect="1"/>
          </p:cNvPicPr>
          <p:nvPr/>
        </p:nvPicPr>
        <p:blipFill>
          <a:blip r:embed="rId26"/>
          <a:stretch>
            <a:fillRect/>
          </a:stretch>
        </p:blipFill>
        <p:spPr>
          <a:xfrm>
            <a:off x="6107461" y="5675497"/>
            <a:ext cx="553645" cy="436919"/>
          </a:xfrm>
          <a:prstGeom prst="rect">
            <a:avLst/>
          </a:prstGeom>
        </p:spPr>
      </p:pic>
      <p:sp>
        <p:nvSpPr>
          <p:cNvPr id="52" name="文本框 51">
            <a:extLst>
              <a:ext uri="{FF2B5EF4-FFF2-40B4-BE49-F238E27FC236}">
                <a16:creationId xmlns:a16="http://schemas.microsoft.com/office/drawing/2014/main" id="{D40B9838-575C-BB97-C31E-5BDE1D21E486}"/>
              </a:ext>
            </a:extLst>
          </p:cNvPr>
          <p:cNvSpPr txBox="1"/>
          <p:nvPr/>
        </p:nvSpPr>
        <p:spPr>
          <a:xfrm>
            <a:off x="154017" y="6124120"/>
            <a:ext cx="12099787" cy="400110"/>
          </a:xfrm>
          <a:prstGeom prst="rect">
            <a:avLst/>
          </a:prstGeom>
          <a:noFill/>
        </p:spPr>
        <p:txBody>
          <a:bodyPr wrap="none" rtlCol="0">
            <a:spAutoFit/>
          </a:bodyPr>
          <a:lstStyle/>
          <a:p>
            <a:r>
              <a:rPr lang="zh-CN" altLang="en-US" sz="2000" dirty="0">
                <a:latin typeface="华文中宋" panose="02010600040101010101" pitchFamily="2" charset="-122"/>
                <a:ea typeface="华文中宋" panose="02010600040101010101" pitchFamily="2" charset="-122"/>
              </a:rPr>
              <a:t>现已开源：</a:t>
            </a:r>
            <a:r>
              <a:rPr lang="en-US" altLang="zh-CN" sz="2000" b="1" dirty="0">
                <a:solidFill>
                  <a:srgbClr val="0070C0"/>
                </a:solidFill>
                <a:latin typeface="华文中宋" panose="02010600040101010101" pitchFamily="2" charset="-122"/>
                <a:ea typeface="华文中宋" panose="02010600040101010101" pitchFamily="2" charset="-122"/>
              </a:rPr>
              <a:t>https://github.com/rise-agi/magnus</a:t>
            </a:r>
            <a:r>
              <a:rPr lang="zh-CN" altLang="en-US" sz="2000" dirty="0">
                <a:latin typeface="华文中宋" panose="02010600040101010101" pitchFamily="2" charset="-122"/>
                <a:ea typeface="华文中宋" panose="02010600040101010101" pitchFamily="2" charset="-122"/>
              </a:rPr>
              <a:t>；学术成果：</a:t>
            </a:r>
            <a:r>
              <a:rPr lang="en-US" altLang="zh-CN" sz="2000" b="1" dirty="0">
                <a:solidFill>
                  <a:srgbClr val="0070C0"/>
                </a:solidFill>
                <a:latin typeface="华文中宋" panose="02010600040101010101" pitchFamily="2" charset="-122"/>
                <a:ea typeface="华文中宋" panose="02010600040101010101" pitchFamily="2" charset="-122"/>
              </a:rPr>
              <a:t>https://arxiv.org/abs/2603.14553</a:t>
            </a:r>
          </a:p>
        </p:txBody>
      </p:sp>
    </p:spTree>
    <p:extLst>
      <p:ext uri="{BB962C8B-B14F-4D97-AF65-F5344CB8AC3E}">
        <p14:creationId xmlns:p14="http://schemas.microsoft.com/office/powerpoint/2010/main" val="989747875"/>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774186" y="2892422"/>
            <a:ext cx="3884715" cy="83099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normalizeH="0" noProof="0" dirty="0">
                <a:ln>
                  <a:noFill/>
                </a:ln>
                <a:solidFill>
                  <a:srgbClr val="A23838"/>
                </a:solidFill>
                <a:effectLst/>
                <a:uLnTx/>
                <a:uFillTx/>
                <a:latin typeface="Times New Roman" panose="02020603050405020304" charset="0"/>
                <a:ea typeface="方正盛世楷书简体_大" panose="02000000000000000000" charset="-122"/>
                <a:cs typeface="+mn-ea"/>
                <a:sym typeface="Arial" panose="020B0604020202020204" pitchFamily="34" charset="0"/>
              </a:rPr>
              <a:t>阶段性成果</a:t>
            </a:r>
          </a:p>
        </p:txBody>
      </p:sp>
      <p:grpSp>
        <p:nvGrpSpPr>
          <p:cNvPr id="36" name="组合 35"/>
          <p:cNvGrpSpPr/>
          <p:nvPr/>
        </p:nvGrpSpPr>
        <p:grpSpPr>
          <a:xfrm>
            <a:off x="10067678" y="367549"/>
            <a:ext cx="1512002" cy="444892"/>
            <a:chOff x="9556201" y="498129"/>
            <a:chExt cx="1993881" cy="586680"/>
          </a:xfrm>
          <a:solidFill>
            <a:srgbClr val="A23838"/>
          </a:solidFill>
        </p:grpSpPr>
        <p:grpSp>
          <p:nvGrpSpPr>
            <p:cNvPr id="37" name="组合 36"/>
            <p:cNvGrpSpPr/>
            <p:nvPr userDrawn="1"/>
          </p:nvGrpSpPr>
          <p:grpSpPr>
            <a:xfrm>
              <a:off x="10239376" y="968937"/>
              <a:ext cx="1307697" cy="96254"/>
              <a:chOff x="4616246" y="3878362"/>
              <a:chExt cx="5571416" cy="410087"/>
            </a:xfrm>
            <a:grpFill/>
          </p:grpSpPr>
          <p:sp>
            <p:nvSpPr>
              <p:cNvPr id="75"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7"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8"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1"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6"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8"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9"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0"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8" name="组合 37"/>
            <p:cNvGrpSpPr/>
            <p:nvPr userDrawn="1"/>
          </p:nvGrpSpPr>
          <p:grpSpPr>
            <a:xfrm>
              <a:off x="10237120" y="539555"/>
              <a:ext cx="1312962" cy="375239"/>
              <a:chOff x="4606634" y="2048989"/>
              <a:chExt cx="5593843" cy="1598699"/>
            </a:xfrm>
            <a:grpFill/>
          </p:grpSpPr>
          <p:sp>
            <p:nvSpPr>
              <p:cNvPr id="63"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9"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组合 38"/>
            <p:cNvGrpSpPr/>
            <p:nvPr userDrawn="1"/>
          </p:nvGrpSpPr>
          <p:grpSpPr>
            <a:xfrm>
              <a:off x="9556201" y="498129"/>
              <a:ext cx="588050" cy="586680"/>
              <a:chOff x="2105799" y="20055838"/>
              <a:chExt cx="6748090" cy="6732363"/>
            </a:xfrm>
            <a:grpFill/>
          </p:grpSpPr>
          <p:sp>
            <p:nvSpPr>
              <p:cNvPr id="40"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92" name="组合 91"/>
          <p:cNvGrpSpPr/>
          <p:nvPr/>
        </p:nvGrpSpPr>
        <p:grpSpPr>
          <a:xfrm>
            <a:off x="0" y="0"/>
            <a:ext cx="4953000" cy="6881495"/>
            <a:chOff x="0" y="0"/>
            <a:chExt cx="7800" cy="10837"/>
          </a:xfrm>
        </p:grpSpPr>
        <p:pic>
          <p:nvPicPr>
            <p:cNvPr id="5" name="图片 4" descr="霜降-钟洁岚(1)"/>
            <p:cNvPicPr>
              <a:picLocks noChangeAspect="1"/>
            </p:cNvPicPr>
            <p:nvPr/>
          </p:nvPicPr>
          <p:blipFill>
            <a:blip r:embed="rId26"/>
            <a:srcRect b="11823"/>
            <a:stretch>
              <a:fillRect/>
            </a:stretch>
          </p:blipFill>
          <p:spPr>
            <a:xfrm>
              <a:off x="300" y="0"/>
              <a:ext cx="7500" cy="10837"/>
            </a:xfrm>
            <a:prstGeom prst="rect">
              <a:avLst/>
            </a:prstGeom>
          </p:spPr>
        </p:pic>
        <p:sp>
          <p:nvSpPr>
            <p:cNvPr id="35" name="矩形 34"/>
            <p:cNvSpPr/>
            <p:nvPr>
              <p:custDataLst>
                <p:tags r:id="rId1"/>
              </p:custDataLst>
            </p:nvPr>
          </p:nvSpPr>
          <p:spPr>
            <a:xfrm>
              <a:off x="0" y="0"/>
              <a:ext cx="7800" cy="10831"/>
            </a:xfrm>
            <a:prstGeom prst="rect">
              <a:avLst/>
            </a:prstGeom>
            <a:gradFill>
              <a:gsLst>
                <a:gs pos="77000">
                  <a:srgbClr val="8F937E">
                    <a:alpha val="62000"/>
                  </a:srgbClr>
                </a:gs>
                <a:gs pos="48000">
                  <a:srgbClr val="99665B">
                    <a:alpha val="67000"/>
                  </a:srgbClr>
                </a:gs>
                <a:gs pos="19000">
                  <a:srgbClr val="A23838">
                    <a:alpha val="89000"/>
                  </a:srgbClr>
                </a:gs>
                <a:gs pos="100000">
                  <a:srgbClr val="E1C888">
                    <a:alpha val="60000"/>
                  </a:srgbClr>
                </a:gs>
              </a:gsLst>
              <a:lin ang="300000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 name="组合 2"/>
            <p:cNvGrpSpPr/>
            <p:nvPr/>
          </p:nvGrpSpPr>
          <p:grpSpPr>
            <a:xfrm>
              <a:off x="1254" y="4476"/>
              <a:ext cx="5446" cy="1452"/>
              <a:chOff x="872775" y="2487402"/>
              <a:chExt cx="3458058" cy="922020"/>
            </a:xfrm>
          </p:grpSpPr>
          <p:sp>
            <p:nvSpPr>
              <p:cNvPr id="4" name="文本框 3"/>
              <p:cNvSpPr txBox="1"/>
              <p:nvPr/>
            </p:nvSpPr>
            <p:spPr>
              <a:xfrm>
                <a:off x="872775" y="2487402"/>
                <a:ext cx="3269848" cy="922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100" normalizeH="0" baseline="0" noProof="0" dirty="0">
                    <a:ln>
                      <a:noFill/>
                    </a:ln>
                    <a:solidFill>
                      <a:prstClr val="white"/>
                    </a:solidFill>
                    <a:effectLst/>
                    <a:uLnTx/>
                    <a:uFillTx/>
                    <a:latin typeface="仓耳玄三M W05" panose="02020400000000000000" charset="-122"/>
                    <a:ea typeface="仓耳玄三M W05" panose="02020400000000000000" charset="-122"/>
                    <a:cs typeface="Sigmar One" panose="00000500000000000000" charset="0"/>
                    <a:sym typeface="Arial" panose="020B0604020202020204" pitchFamily="34" charset="0"/>
                  </a:rPr>
                  <a:t>PART 03</a:t>
                </a:r>
              </a:p>
            </p:txBody>
          </p:sp>
          <p:sp>
            <p:nvSpPr>
              <p:cNvPr id="7" name="等腰三角形 6"/>
              <p:cNvSpPr/>
              <p:nvPr/>
            </p:nvSpPr>
            <p:spPr>
              <a:xfrm rot="5400000">
                <a:off x="4151112" y="2865863"/>
                <a:ext cx="193033" cy="166408"/>
              </a:xfrm>
              <a:prstGeom prst="triangl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0" name="组合 9"/>
            <p:cNvGrpSpPr/>
            <p:nvPr/>
          </p:nvGrpSpPr>
          <p:grpSpPr>
            <a:xfrm>
              <a:off x="660" y="396"/>
              <a:ext cx="1134" cy="1134"/>
              <a:chOff x="2105799" y="20055838"/>
              <a:chExt cx="6748090" cy="6732363"/>
            </a:xfrm>
            <a:solidFill>
              <a:srgbClr val="F1D5A4">
                <a:alpha val="53000"/>
              </a:srgbClr>
            </a:solidFill>
          </p:grpSpPr>
          <p:sp>
            <p:nvSpPr>
              <p:cNvPr id="11" name="Freeform 8"/>
              <p:cNvSpPr>
                <a:spLocks noEditPoints="1"/>
              </p:cNvSpPr>
              <p:nvPr>
                <p:custDataLst>
                  <p:tags r:id="rId2"/>
                </p:custDataLst>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2" name="Freeform 42"/>
              <p:cNvSpPr>
                <a:spLocks noEditPoints="1"/>
              </p:cNvSpPr>
              <p:nvPr>
                <p:custDataLst>
                  <p:tags r:id="rId3"/>
                </p:custDataLst>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 name="Freeform 43"/>
              <p:cNvSpPr>
                <a:spLocks noEditPoints="1"/>
              </p:cNvSpPr>
              <p:nvPr>
                <p:custDataLst>
                  <p:tags r:id="rId4"/>
                </p:custDataLst>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 name="Freeform 44"/>
              <p:cNvSpPr/>
              <p:nvPr>
                <p:custDataLst>
                  <p:tags r:id="rId5"/>
                </p:custDataLst>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5" name="Freeform 45"/>
              <p:cNvSpPr/>
              <p:nvPr>
                <p:custDataLst>
                  <p:tags r:id="rId6"/>
                </p:custDataLst>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6" name="Freeform 46"/>
              <p:cNvSpPr/>
              <p:nvPr>
                <p:custDataLst>
                  <p:tags r:id="rId7"/>
                </p:custDataLst>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7" name="Freeform 47"/>
              <p:cNvSpPr>
                <a:spLocks noEditPoints="1"/>
              </p:cNvSpPr>
              <p:nvPr>
                <p:custDataLst>
                  <p:tags r:id="rId8"/>
                </p:custDataLst>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8" name="Freeform 48"/>
              <p:cNvSpPr>
                <a:spLocks noEditPoints="1"/>
              </p:cNvSpPr>
              <p:nvPr>
                <p:custDataLst>
                  <p:tags r:id="rId9"/>
                </p:custDataLst>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9" name="Freeform 49"/>
              <p:cNvSpPr/>
              <p:nvPr>
                <p:custDataLst>
                  <p:tags r:id="rId10"/>
                </p:custDataLst>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0" name="Freeform 50"/>
              <p:cNvSpPr>
                <a:spLocks noEditPoints="1"/>
              </p:cNvSpPr>
              <p:nvPr>
                <p:custDataLst>
                  <p:tags r:id="rId11"/>
                </p:custDataLst>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1" name="Freeform 51"/>
              <p:cNvSpPr/>
              <p:nvPr>
                <p:custDataLst>
                  <p:tags r:id="rId12"/>
                </p:custDataLst>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2" name="Freeform 52"/>
              <p:cNvSpPr/>
              <p:nvPr>
                <p:custDataLst>
                  <p:tags r:id="rId13"/>
                </p:custDataLst>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3" name="Freeform 53"/>
              <p:cNvSpPr>
                <a:spLocks noEditPoints="1"/>
              </p:cNvSpPr>
              <p:nvPr>
                <p:custDataLst>
                  <p:tags r:id="rId14"/>
                </p:custDataLst>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4" name="Freeform 54"/>
              <p:cNvSpPr/>
              <p:nvPr>
                <p:custDataLst>
                  <p:tags r:id="rId15"/>
                </p:custDataLst>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5" name="Freeform 55"/>
              <p:cNvSpPr/>
              <p:nvPr>
                <p:custDataLst>
                  <p:tags r:id="rId16"/>
                </p:custDataLst>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6" name="Freeform 56"/>
              <p:cNvSpPr/>
              <p:nvPr>
                <p:custDataLst>
                  <p:tags r:id="rId17"/>
                </p:custDataLst>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7" name="Freeform 57"/>
              <p:cNvSpPr/>
              <p:nvPr>
                <p:custDataLst>
                  <p:tags r:id="rId18"/>
                </p:custDataLst>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8" name="Freeform 58"/>
              <p:cNvSpPr/>
              <p:nvPr>
                <p:custDataLst>
                  <p:tags r:id="rId19"/>
                </p:custDataLst>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9" name="Freeform 59"/>
              <p:cNvSpPr/>
              <p:nvPr>
                <p:custDataLst>
                  <p:tags r:id="rId20"/>
                </p:custDataLst>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0" name="Freeform 60"/>
              <p:cNvSpPr/>
              <p:nvPr>
                <p:custDataLst>
                  <p:tags r:id="rId21"/>
                </p:custDataLst>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1" name="Freeform 61"/>
              <p:cNvSpPr/>
              <p:nvPr>
                <p:custDataLst>
                  <p:tags r:id="rId22"/>
                </p:custDataLst>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2" name="Freeform 62"/>
              <p:cNvSpPr/>
              <p:nvPr>
                <p:custDataLst>
                  <p:tags r:id="rId23"/>
                </p:custDataLst>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3" name="Freeform 71"/>
              <p:cNvSpPr>
                <a:spLocks noEditPoints="1"/>
              </p:cNvSpPr>
              <p:nvPr>
                <p:custDataLst>
                  <p:tags r:id="rId24"/>
                </p:custDataLst>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ea"/>
                  <a:sym typeface="+mn-lt"/>
                </a:endParaRPr>
              </a:p>
            </p:txBody>
          </p:sp>
        </p:grpSp>
      </p:grpSp>
      <p:sp>
        <p:nvSpPr>
          <p:cNvPr id="34" name="灯片编号占位符 33"/>
          <p:cNvSpPr>
            <a:spLocks noGrp="1"/>
          </p:cNvSpPr>
          <p:nvPr>
            <p:ph type="sldNum" sz="quarter" idx="12"/>
          </p:nvPr>
        </p:nvSpPr>
        <p:spPr/>
        <p:txBody>
          <a:bodyPr/>
          <a:lstStyle/>
          <a:p>
            <a:fld id="{565CE74E-AB26-4998-AD42-012C4C1AD076}" type="slidenum">
              <a:rPr lang="zh-CN" altLang="en-US" smtClean="0"/>
              <a:t>15</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EBEB8-F206-8067-458E-DD9A057ED023}"/>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5305E391-BF49-5579-52BB-73B2A5FD40A3}"/>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AF9D87AF-1720-E46A-A4B8-9C6BF5CE14BD}"/>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37D480BA-0C6C-9221-BD32-DED711073F2A}"/>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B72B4E20-B9BF-BE24-C096-EB90D1473FD6}"/>
                    </a:ext>
                  </a:extLst>
                </p:cNvPr>
                <p:cNvPicPr>
                  <a:picLocks noChangeAspect="1"/>
                </p:cNvPicPr>
                <p:nvPr>
                  <p:custDataLst>
                    <p:tags r:id="rId14"/>
                  </p:custDataLst>
                </p:nvPr>
              </p:nvPicPr>
              <p:blipFill>
                <a:blip r:embed="rId20">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90622A9A-08DF-D065-69EC-979A5630451E}"/>
                    </a:ext>
                  </a:extLst>
                </p:cNvPr>
                <p:cNvPicPr>
                  <a:picLocks noChangeAspect="1"/>
                </p:cNvPicPr>
                <p:nvPr>
                  <p:custDataLst>
                    <p:tags r:id="rId15"/>
                  </p:custDataLst>
                </p:nvPr>
              </p:nvPicPr>
              <p:blipFill>
                <a:blip r:embed="rId20">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ED252266-1DAB-3581-C0FB-F49AE40F1181}"/>
                    </a:ext>
                  </a:extLst>
                </p:cNvPr>
                <p:cNvPicPr>
                  <a:picLocks noChangeAspect="1"/>
                </p:cNvPicPr>
                <p:nvPr>
                  <p:custDataLst>
                    <p:tags r:id="rId16"/>
                  </p:custDataLst>
                </p:nvPr>
              </p:nvPicPr>
              <p:blipFill>
                <a:blip r:embed="rId20">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2FB91CC8-9440-1DCD-DDF5-C24363E1CB93}"/>
                    </a:ext>
                  </a:extLst>
                </p:cNvPr>
                <p:cNvPicPr>
                  <a:picLocks noChangeAspect="1"/>
                </p:cNvPicPr>
                <p:nvPr>
                  <p:custDataLst>
                    <p:tags r:id="rId17"/>
                  </p:custDataLst>
                </p:nvPr>
              </p:nvPicPr>
              <p:blipFill>
                <a:blip r:embed="rId20">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DE3358B0-67E7-C95F-BAC3-9957E5C54A01}"/>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3C3E02A8-D591-EBC9-7310-6EF0122D2ADA}"/>
                    </a:ext>
                  </a:extLst>
                </p:cNvPr>
                <p:cNvPicPr>
                  <a:picLocks noChangeAspect="1"/>
                </p:cNvPicPr>
                <p:nvPr>
                  <p:custDataLst>
                    <p:tags r:id="rId10"/>
                  </p:custDataLst>
                </p:nvPr>
              </p:nvPicPr>
              <p:blipFill>
                <a:blip r:embed="rId20">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9B1B0D2B-B7C4-BDF7-FDD0-B23792021F71}"/>
                    </a:ext>
                  </a:extLst>
                </p:cNvPr>
                <p:cNvPicPr>
                  <a:picLocks noChangeAspect="1"/>
                </p:cNvPicPr>
                <p:nvPr>
                  <p:custDataLst>
                    <p:tags r:id="rId11"/>
                  </p:custDataLst>
                </p:nvPr>
              </p:nvPicPr>
              <p:blipFill>
                <a:blip r:embed="rId20">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F0E0D3AE-58AD-1693-9C86-E8E18D07F569}"/>
                    </a:ext>
                  </a:extLst>
                </p:cNvPr>
                <p:cNvPicPr>
                  <a:picLocks noChangeAspect="1"/>
                </p:cNvPicPr>
                <p:nvPr>
                  <p:custDataLst>
                    <p:tags r:id="rId12"/>
                  </p:custDataLst>
                </p:nvPr>
              </p:nvPicPr>
              <p:blipFill>
                <a:blip r:embed="rId20">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F5B662F0-5695-ADE3-88A5-79222709AE58}"/>
                    </a:ext>
                  </a:extLst>
                </p:cNvPr>
                <p:cNvPicPr>
                  <a:picLocks noChangeAspect="1"/>
                </p:cNvPicPr>
                <p:nvPr>
                  <p:custDataLst>
                    <p:tags r:id="rId13"/>
                  </p:custDataLst>
                </p:nvPr>
              </p:nvPicPr>
              <p:blipFill>
                <a:blip r:embed="rId20">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0F283090-4906-8673-3541-78CCD9F928A0}"/>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E6E4F3B0-8A11-7C60-B253-DF5DE68A81FC}"/>
                    </a:ext>
                  </a:extLst>
                </p:cNvPr>
                <p:cNvPicPr>
                  <a:picLocks noChangeAspect="1"/>
                </p:cNvPicPr>
                <p:nvPr>
                  <p:custDataLst>
                    <p:tags r:id="rId6"/>
                  </p:custDataLst>
                </p:nvPr>
              </p:nvPicPr>
              <p:blipFill>
                <a:blip r:embed="rId20">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F8A3282D-FAB3-5AB8-A455-94C8DCCE7A6F}"/>
                    </a:ext>
                  </a:extLst>
                </p:cNvPr>
                <p:cNvPicPr>
                  <a:picLocks noChangeAspect="1"/>
                </p:cNvPicPr>
                <p:nvPr>
                  <p:custDataLst>
                    <p:tags r:id="rId7"/>
                  </p:custDataLst>
                </p:nvPr>
              </p:nvPicPr>
              <p:blipFill>
                <a:blip r:embed="rId20">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F9B320D2-50ED-5DF8-BFC6-79BDA340178D}"/>
                    </a:ext>
                  </a:extLst>
                </p:cNvPr>
                <p:cNvPicPr>
                  <a:picLocks noChangeAspect="1"/>
                </p:cNvPicPr>
                <p:nvPr>
                  <p:custDataLst>
                    <p:tags r:id="rId8"/>
                  </p:custDataLst>
                </p:nvPr>
              </p:nvPicPr>
              <p:blipFill>
                <a:blip r:embed="rId20">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80481680-06FD-153B-1C58-F9ECD553C9D1}"/>
                    </a:ext>
                  </a:extLst>
                </p:cNvPr>
                <p:cNvPicPr>
                  <a:picLocks noChangeAspect="1"/>
                </p:cNvPicPr>
                <p:nvPr>
                  <p:custDataLst>
                    <p:tags r:id="rId9"/>
                  </p:custDataLst>
                </p:nvPr>
              </p:nvPicPr>
              <p:blipFill>
                <a:blip r:embed="rId20">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1AB09BB1-E478-2940-A65F-B6A69960CD91}"/>
                </a:ext>
              </a:extLst>
            </p:cNvPr>
            <p:cNvPicPr/>
            <p:nvPr>
              <p:custDataLst>
                <p:tags r:id="rId3"/>
              </p:custDataLst>
            </p:nvPr>
          </p:nvPicPr>
          <p:blipFill>
            <a:blip r:embed="rId21"/>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D7CFDAF9-4863-7F47-1A69-33A6B5079B80}"/>
                </a:ext>
              </a:extLst>
            </p:cNvPr>
            <p:cNvSpPr/>
            <p:nvPr>
              <p:custDataLst>
                <p:tags r:id="rId4"/>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8086E48A-D21D-973E-BFD5-76309E35279A}"/>
                </a:ext>
              </a:extLst>
            </p:cNvPr>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39FF9550-A8EE-C082-B26C-30270E7A9381}"/>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16</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A3062B20-E88C-A8F7-8D60-482B8D00F635}"/>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9A50677C-74BC-1B45-18A4-5126CFE3E12E}"/>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rPr>
              <a:t>三、阶段性成果</a:t>
            </a:r>
          </a:p>
        </p:txBody>
      </p:sp>
      <p:grpSp>
        <p:nvGrpSpPr>
          <p:cNvPr id="2" name="组合 1">
            <a:extLst>
              <a:ext uri="{FF2B5EF4-FFF2-40B4-BE49-F238E27FC236}">
                <a16:creationId xmlns:a16="http://schemas.microsoft.com/office/drawing/2014/main" id="{E7D33BAF-6EC6-57D6-DF94-4C182BE9AE74}"/>
              </a:ext>
            </a:extLst>
          </p:cNvPr>
          <p:cNvGrpSpPr/>
          <p:nvPr/>
        </p:nvGrpSpPr>
        <p:grpSpPr>
          <a:xfrm>
            <a:off x="198931" y="1256397"/>
            <a:ext cx="3738448" cy="462915"/>
            <a:chOff x="1095" y="2621"/>
            <a:chExt cx="5454" cy="729"/>
          </a:xfrm>
        </p:grpSpPr>
        <p:sp>
          <p:nvSpPr>
            <p:cNvPr id="8" name="圆角矩形 17">
              <a:extLst>
                <a:ext uri="{FF2B5EF4-FFF2-40B4-BE49-F238E27FC236}">
                  <a16:creationId xmlns:a16="http://schemas.microsoft.com/office/drawing/2014/main" id="{7FDBF074-18B0-CB77-6976-6F663429F5AD}"/>
                </a:ext>
              </a:extLst>
            </p:cNvPr>
            <p:cNvSpPr/>
            <p:nvPr>
              <p:custDataLst>
                <p:tags r:id="rId1"/>
              </p:custDataLst>
            </p:nvPr>
          </p:nvSpPr>
          <p:spPr>
            <a:xfrm>
              <a:off x="1095" y="2621"/>
              <a:ext cx="5454"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err="1">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ColliderAgent</a:t>
              </a:r>
              <a:endPar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endParaRPr>
            </a:p>
          </p:txBody>
        </p:sp>
        <p:pic>
          <p:nvPicPr>
            <p:cNvPr id="9" name="图片 8" descr="大雪-蔡翔宇 (8)">
              <a:extLst>
                <a:ext uri="{FF2B5EF4-FFF2-40B4-BE49-F238E27FC236}">
                  <a16:creationId xmlns:a16="http://schemas.microsoft.com/office/drawing/2014/main" id="{1A665501-A264-29DA-A4DF-72E1241EBB36}"/>
                </a:ext>
              </a:extLst>
            </p:cNvPr>
            <p:cNvPicPr>
              <a:picLocks noChangeAspect="1"/>
            </p:cNvPicPr>
            <p:nvPr>
              <p:custDataLst>
                <p:tags r:id="rId2"/>
              </p:custDataLst>
            </p:nvPr>
          </p:nvPicPr>
          <p:blipFill>
            <a:blip r:embed="rId23">
              <a:lum contrast="18000"/>
            </a:blip>
            <a:srcRect l="26109" t="24766" r="47355" b="195"/>
            <a:stretch>
              <a:fillRect/>
            </a:stretch>
          </p:blipFill>
          <p:spPr>
            <a:xfrm>
              <a:off x="1095" y="2621"/>
              <a:ext cx="714" cy="729"/>
            </a:xfrm>
            <a:prstGeom prst="ellipse">
              <a:avLst/>
            </a:prstGeom>
            <a:effectLst/>
          </p:spPr>
        </p:pic>
      </p:grpSp>
      <p:pic>
        <p:nvPicPr>
          <p:cNvPr id="10" name="图片 9">
            <a:extLst>
              <a:ext uri="{FF2B5EF4-FFF2-40B4-BE49-F238E27FC236}">
                <a16:creationId xmlns:a16="http://schemas.microsoft.com/office/drawing/2014/main" id="{1ABAA65B-12D7-58F3-ED3D-1E104F6871F9}"/>
              </a:ext>
            </a:extLst>
          </p:cNvPr>
          <p:cNvPicPr>
            <a:picLocks noChangeAspect="1"/>
          </p:cNvPicPr>
          <p:nvPr/>
        </p:nvPicPr>
        <p:blipFill>
          <a:blip r:embed="rId24"/>
          <a:stretch>
            <a:fillRect/>
          </a:stretch>
        </p:blipFill>
        <p:spPr>
          <a:xfrm>
            <a:off x="264794" y="2236290"/>
            <a:ext cx="5732949" cy="3500650"/>
          </a:xfrm>
          <a:prstGeom prst="rect">
            <a:avLst/>
          </a:prstGeom>
        </p:spPr>
      </p:pic>
      <p:pic>
        <p:nvPicPr>
          <p:cNvPr id="11" name="图片 10">
            <a:extLst>
              <a:ext uri="{FF2B5EF4-FFF2-40B4-BE49-F238E27FC236}">
                <a16:creationId xmlns:a16="http://schemas.microsoft.com/office/drawing/2014/main" id="{A0D3E555-ADF0-BA1E-4FF8-FB17CE8AC97D}"/>
              </a:ext>
            </a:extLst>
          </p:cNvPr>
          <p:cNvPicPr>
            <a:picLocks noChangeAspect="1"/>
          </p:cNvPicPr>
          <p:nvPr/>
        </p:nvPicPr>
        <p:blipFill>
          <a:blip r:embed="rId25"/>
          <a:stretch>
            <a:fillRect/>
          </a:stretch>
        </p:blipFill>
        <p:spPr>
          <a:xfrm>
            <a:off x="6232242" y="2498769"/>
            <a:ext cx="5734957" cy="3015239"/>
          </a:xfrm>
          <a:prstGeom prst="rect">
            <a:avLst/>
          </a:prstGeom>
        </p:spPr>
      </p:pic>
    </p:spTree>
    <p:extLst>
      <p:ext uri="{BB962C8B-B14F-4D97-AF65-F5344CB8AC3E}">
        <p14:creationId xmlns:p14="http://schemas.microsoft.com/office/powerpoint/2010/main" val="3478872654"/>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CD582-12F6-B7C5-772F-1CB8EE707592}"/>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58D11995-277C-4D36-E6C5-FE104A32D0DA}"/>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8EEDDCE3-AB9B-AF9A-3BE1-403058EDF93A}"/>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CE976891-7E48-FEED-CD3F-AA2A4805DD1E}"/>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C0A013A4-B14B-F9A0-FC99-DA27CDF4CDC1}"/>
                    </a:ext>
                  </a:extLst>
                </p:cNvPr>
                <p:cNvPicPr>
                  <a:picLocks noChangeAspect="1"/>
                </p:cNvPicPr>
                <p:nvPr>
                  <p:custDataLst>
                    <p:tags r:id="rId14"/>
                  </p:custDataLst>
                </p:nvPr>
              </p:nvPicPr>
              <p:blipFill>
                <a:blip r:embed="rId20">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1BBA0A66-B82E-C246-A7EF-74F2F0754B31}"/>
                    </a:ext>
                  </a:extLst>
                </p:cNvPr>
                <p:cNvPicPr>
                  <a:picLocks noChangeAspect="1"/>
                </p:cNvPicPr>
                <p:nvPr>
                  <p:custDataLst>
                    <p:tags r:id="rId15"/>
                  </p:custDataLst>
                </p:nvPr>
              </p:nvPicPr>
              <p:blipFill>
                <a:blip r:embed="rId20">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7D1F3871-9C2A-6AF6-5F8C-FDE2F2F5468D}"/>
                    </a:ext>
                  </a:extLst>
                </p:cNvPr>
                <p:cNvPicPr>
                  <a:picLocks noChangeAspect="1"/>
                </p:cNvPicPr>
                <p:nvPr>
                  <p:custDataLst>
                    <p:tags r:id="rId16"/>
                  </p:custDataLst>
                </p:nvPr>
              </p:nvPicPr>
              <p:blipFill>
                <a:blip r:embed="rId20">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F18704BE-B1B2-7509-3E9D-90D0522F5E9D}"/>
                    </a:ext>
                  </a:extLst>
                </p:cNvPr>
                <p:cNvPicPr>
                  <a:picLocks noChangeAspect="1"/>
                </p:cNvPicPr>
                <p:nvPr>
                  <p:custDataLst>
                    <p:tags r:id="rId17"/>
                  </p:custDataLst>
                </p:nvPr>
              </p:nvPicPr>
              <p:blipFill>
                <a:blip r:embed="rId20">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30D622FA-CD53-CD49-486F-EBB17563072A}"/>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CB422F5C-AB5C-2A7B-8C7F-474F26948E9B}"/>
                    </a:ext>
                  </a:extLst>
                </p:cNvPr>
                <p:cNvPicPr>
                  <a:picLocks noChangeAspect="1"/>
                </p:cNvPicPr>
                <p:nvPr>
                  <p:custDataLst>
                    <p:tags r:id="rId10"/>
                  </p:custDataLst>
                </p:nvPr>
              </p:nvPicPr>
              <p:blipFill>
                <a:blip r:embed="rId20">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55FA0040-7BE8-22FF-ADCD-52369DA4BA35}"/>
                    </a:ext>
                  </a:extLst>
                </p:cNvPr>
                <p:cNvPicPr>
                  <a:picLocks noChangeAspect="1"/>
                </p:cNvPicPr>
                <p:nvPr>
                  <p:custDataLst>
                    <p:tags r:id="rId11"/>
                  </p:custDataLst>
                </p:nvPr>
              </p:nvPicPr>
              <p:blipFill>
                <a:blip r:embed="rId20">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E7E80711-D589-E93D-FD49-D614E009C258}"/>
                    </a:ext>
                  </a:extLst>
                </p:cNvPr>
                <p:cNvPicPr>
                  <a:picLocks noChangeAspect="1"/>
                </p:cNvPicPr>
                <p:nvPr>
                  <p:custDataLst>
                    <p:tags r:id="rId12"/>
                  </p:custDataLst>
                </p:nvPr>
              </p:nvPicPr>
              <p:blipFill>
                <a:blip r:embed="rId20">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D06E503F-A84D-E515-0C3A-CE9891A1C03F}"/>
                    </a:ext>
                  </a:extLst>
                </p:cNvPr>
                <p:cNvPicPr>
                  <a:picLocks noChangeAspect="1"/>
                </p:cNvPicPr>
                <p:nvPr>
                  <p:custDataLst>
                    <p:tags r:id="rId13"/>
                  </p:custDataLst>
                </p:nvPr>
              </p:nvPicPr>
              <p:blipFill>
                <a:blip r:embed="rId20">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79FB8D9A-EBB8-3911-8F83-6770C7254652}"/>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5A6B43E8-5CBE-0F83-8EB9-49945F8FD367}"/>
                    </a:ext>
                  </a:extLst>
                </p:cNvPr>
                <p:cNvPicPr>
                  <a:picLocks noChangeAspect="1"/>
                </p:cNvPicPr>
                <p:nvPr>
                  <p:custDataLst>
                    <p:tags r:id="rId6"/>
                  </p:custDataLst>
                </p:nvPr>
              </p:nvPicPr>
              <p:blipFill>
                <a:blip r:embed="rId20">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000F7AD7-05E6-D375-20AB-9F015CD35C2C}"/>
                    </a:ext>
                  </a:extLst>
                </p:cNvPr>
                <p:cNvPicPr>
                  <a:picLocks noChangeAspect="1"/>
                </p:cNvPicPr>
                <p:nvPr>
                  <p:custDataLst>
                    <p:tags r:id="rId7"/>
                  </p:custDataLst>
                </p:nvPr>
              </p:nvPicPr>
              <p:blipFill>
                <a:blip r:embed="rId20">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9DE90E67-AB6B-4192-A429-91C8CFDA60E0}"/>
                    </a:ext>
                  </a:extLst>
                </p:cNvPr>
                <p:cNvPicPr>
                  <a:picLocks noChangeAspect="1"/>
                </p:cNvPicPr>
                <p:nvPr>
                  <p:custDataLst>
                    <p:tags r:id="rId8"/>
                  </p:custDataLst>
                </p:nvPr>
              </p:nvPicPr>
              <p:blipFill>
                <a:blip r:embed="rId20">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4360F2B3-ADF5-A794-3221-58122DBBE5E5}"/>
                    </a:ext>
                  </a:extLst>
                </p:cNvPr>
                <p:cNvPicPr>
                  <a:picLocks noChangeAspect="1"/>
                </p:cNvPicPr>
                <p:nvPr>
                  <p:custDataLst>
                    <p:tags r:id="rId9"/>
                  </p:custDataLst>
                </p:nvPr>
              </p:nvPicPr>
              <p:blipFill>
                <a:blip r:embed="rId20">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3441CEDB-6B32-95CC-5942-58A2B84152EB}"/>
                </a:ext>
              </a:extLst>
            </p:cNvPr>
            <p:cNvPicPr/>
            <p:nvPr>
              <p:custDataLst>
                <p:tags r:id="rId3"/>
              </p:custDataLst>
            </p:nvPr>
          </p:nvPicPr>
          <p:blipFill>
            <a:blip r:embed="rId21"/>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5C581620-3136-489F-A956-0B638E811820}"/>
                </a:ext>
              </a:extLst>
            </p:cNvPr>
            <p:cNvSpPr/>
            <p:nvPr>
              <p:custDataLst>
                <p:tags r:id="rId4"/>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06211FDE-7B8D-AB8E-5ADB-C8C4AB2BBE73}"/>
                </a:ext>
              </a:extLst>
            </p:cNvPr>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C2EE1460-A766-E691-C3A9-B7C672360D1B}"/>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17</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937E80AA-B14E-7545-55E9-CA3AEE03A9CE}"/>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CD063004-44E3-272A-99FE-DF82E9ECBA03}"/>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rPr>
              <a:t>三、阶段性成果</a:t>
            </a:r>
          </a:p>
        </p:txBody>
      </p:sp>
      <p:grpSp>
        <p:nvGrpSpPr>
          <p:cNvPr id="2" name="组合 1">
            <a:extLst>
              <a:ext uri="{FF2B5EF4-FFF2-40B4-BE49-F238E27FC236}">
                <a16:creationId xmlns:a16="http://schemas.microsoft.com/office/drawing/2014/main" id="{CFF62AF8-7857-3D2D-1D15-B6DF0451ECF5}"/>
              </a:ext>
            </a:extLst>
          </p:cNvPr>
          <p:cNvGrpSpPr/>
          <p:nvPr/>
        </p:nvGrpSpPr>
        <p:grpSpPr>
          <a:xfrm>
            <a:off x="198931" y="1256397"/>
            <a:ext cx="5362532" cy="462915"/>
            <a:chOff x="1095" y="2621"/>
            <a:chExt cx="5454" cy="729"/>
          </a:xfrm>
        </p:grpSpPr>
        <p:sp>
          <p:nvSpPr>
            <p:cNvPr id="8" name="圆角矩形 17">
              <a:extLst>
                <a:ext uri="{FF2B5EF4-FFF2-40B4-BE49-F238E27FC236}">
                  <a16:creationId xmlns:a16="http://schemas.microsoft.com/office/drawing/2014/main" id="{8D7719A0-7A25-2384-5CB5-270D639A361E}"/>
                </a:ext>
              </a:extLst>
            </p:cNvPr>
            <p:cNvSpPr/>
            <p:nvPr>
              <p:custDataLst>
                <p:tags r:id="rId1"/>
              </p:custDataLst>
            </p:nvPr>
          </p:nvSpPr>
          <p:spPr>
            <a:xfrm>
              <a:off x="1095" y="2621"/>
              <a:ext cx="5454"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err="1">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ColliderAgent</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a:t>
              </a: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 </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An</a:t>
              </a: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 </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Example</a:t>
              </a:r>
            </a:p>
          </p:txBody>
        </p:sp>
        <p:pic>
          <p:nvPicPr>
            <p:cNvPr id="9" name="图片 8" descr="大雪-蔡翔宇 (8)">
              <a:extLst>
                <a:ext uri="{FF2B5EF4-FFF2-40B4-BE49-F238E27FC236}">
                  <a16:creationId xmlns:a16="http://schemas.microsoft.com/office/drawing/2014/main" id="{6226922F-593B-2A38-73DB-304C507D2108}"/>
                </a:ext>
              </a:extLst>
            </p:cNvPr>
            <p:cNvPicPr>
              <a:picLocks noChangeAspect="1"/>
            </p:cNvPicPr>
            <p:nvPr>
              <p:custDataLst>
                <p:tags r:id="rId2"/>
              </p:custDataLst>
            </p:nvPr>
          </p:nvPicPr>
          <p:blipFill>
            <a:blip r:embed="rId23">
              <a:lum contrast="18000"/>
            </a:blip>
            <a:srcRect l="26109" t="24766" r="47355" b="195"/>
            <a:stretch>
              <a:fillRect/>
            </a:stretch>
          </p:blipFill>
          <p:spPr>
            <a:xfrm>
              <a:off x="1095" y="2621"/>
              <a:ext cx="624" cy="729"/>
            </a:xfrm>
            <a:prstGeom prst="ellipse">
              <a:avLst/>
            </a:prstGeom>
            <a:effectLst/>
          </p:spPr>
        </p:pic>
      </p:gr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D31F84D-B7AA-C177-B707-31C512CD6F3C}"/>
                  </a:ext>
                </a:extLst>
              </p:cNvPr>
              <p:cNvSpPr txBox="1"/>
              <p:nvPr/>
            </p:nvSpPr>
            <p:spPr>
              <a:xfrm>
                <a:off x="81621" y="1858795"/>
                <a:ext cx="12028758" cy="918778"/>
              </a:xfrm>
              <a:prstGeom prst="rect">
                <a:avLst/>
              </a:prstGeom>
              <a:noFill/>
            </p:spPr>
            <p:txBody>
              <a:bodyPr wrap="square" rtlCol="0">
                <a:spAutoFit/>
              </a:bodyPr>
              <a:lstStyle/>
              <a:p>
                <a:r>
                  <a:rPr lang="en-US" altLang="zh-CN" sz="1700" dirty="0"/>
                  <a:t>Consider a Z' boson coupling to SM fermions via B-L charges (quarks: 1/3, leptons: -1). </a:t>
                </a:r>
              </a:p>
              <a:p>
                <a:r>
                  <a:rPr lang="en-US" altLang="zh-CN" sz="1700" dirty="0"/>
                  <a:t>The </a:t>
                </a:r>
                <a:r>
                  <a:rPr lang="en-US" altLang="zh-CN" sz="1700" dirty="0" err="1"/>
                  <a:t>Lagrangian</a:t>
                </a:r>
                <a:r>
                  <a:rPr lang="en-US" altLang="zh-CN" sz="1700" dirty="0"/>
                  <a:t> is </a:t>
                </a:r>
                <a14:m>
                  <m:oMath xmlns:m="http://schemas.openxmlformats.org/officeDocument/2006/math">
                    <m:r>
                      <a:rPr lang="en-US" altLang="zh-CN" sz="1700" i="1" smtClean="0">
                        <a:latin typeface="Cambria Math" panose="02040503050406030204" pitchFamily="18" charset="0"/>
                        <a:ea typeface="Cambria Math" panose="02040503050406030204" pitchFamily="18" charset="0"/>
                      </a:rPr>
                      <m:t>ℒ</m:t>
                    </m:r>
                    <m:r>
                      <a:rPr lang="en-US" altLang="zh-CN" sz="1700" b="0" i="1" smtClean="0">
                        <a:latin typeface="Cambria Math" panose="02040503050406030204" pitchFamily="18" charset="0"/>
                        <a:ea typeface="Cambria Math" panose="02040503050406030204" pitchFamily="18" charset="0"/>
                      </a:rPr>
                      <m:t>=−</m:t>
                    </m:r>
                    <m:sSub>
                      <m:sSubPr>
                        <m:ctrlPr>
                          <a:rPr lang="en-US" altLang="zh-CN" sz="1700" b="0" i="1" smtClean="0">
                            <a:latin typeface="Cambria Math" panose="02040503050406030204" pitchFamily="18" charset="0"/>
                            <a:ea typeface="Cambria Math" panose="02040503050406030204" pitchFamily="18" charset="0"/>
                          </a:rPr>
                        </m:ctrlPr>
                      </m:sSubPr>
                      <m:e>
                        <m:r>
                          <a:rPr lang="en-US" altLang="zh-CN" sz="1700" b="0" i="1" smtClean="0">
                            <a:latin typeface="Cambria Math" panose="02040503050406030204" pitchFamily="18" charset="0"/>
                            <a:ea typeface="Cambria Math" panose="02040503050406030204" pitchFamily="18" charset="0"/>
                          </a:rPr>
                          <m:t>𝑔</m:t>
                        </m:r>
                      </m:e>
                      <m:sub>
                        <m:sSup>
                          <m:sSupPr>
                            <m:ctrlPr>
                              <a:rPr lang="en-US" altLang="zh-CN" sz="1700" b="0" i="1" smtClean="0">
                                <a:latin typeface="Cambria Math" panose="02040503050406030204" pitchFamily="18" charset="0"/>
                                <a:ea typeface="Cambria Math" panose="02040503050406030204" pitchFamily="18" charset="0"/>
                              </a:rPr>
                            </m:ctrlPr>
                          </m:sSupPr>
                          <m:e>
                            <m:r>
                              <a:rPr lang="en-US" altLang="zh-CN" sz="1700" b="0" i="1" smtClean="0">
                                <a:latin typeface="Cambria Math" panose="02040503050406030204" pitchFamily="18" charset="0"/>
                                <a:ea typeface="Cambria Math" panose="02040503050406030204" pitchFamily="18" charset="0"/>
                              </a:rPr>
                              <m:t>𝑍</m:t>
                            </m:r>
                          </m:e>
                          <m:sup>
                            <m:r>
                              <a:rPr lang="en-US" altLang="zh-CN" sz="1700" b="0" i="1" smtClean="0">
                                <a:latin typeface="Cambria Math" panose="02040503050406030204" pitchFamily="18" charset="0"/>
                                <a:ea typeface="Cambria Math" panose="02040503050406030204" pitchFamily="18" charset="0"/>
                              </a:rPr>
                              <m:t>′</m:t>
                            </m:r>
                          </m:sup>
                        </m:sSup>
                      </m:sub>
                    </m:sSub>
                    <m:sSubSup>
                      <m:sSubSupPr>
                        <m:ctrlPr>
                          <a:rPr lang="en-US" altLang="zh-CN" sz="1700" b="0" i="1" smtClean="0">
                            <a:latin typeface="Cambria Math" panose="02040503050406030204" pitchFamily="18" charset="0"/>
                            <a:ea typeface="Cambria Math" panose="02040503050406030204" pitchFamily="18" charset="0"/>
                          </a:rPr>
                        </m:ctrlPr>
                      </m:sSubSupPr>
                      <m:e>
                        <m:r>
                          <a:rPr lang="en-US" altLang="zh-CN" sz="1700" b="0" i="1" smtClean="0">
                            <a:latin typeface="Cambria Math" panose="02040503050406030204" pitchFamily="18" charset="0"/>
                            <a:ea typeface="Cambria Math" panose="02040503050406030204" pitchFamily="18" charset="0"/>
                          </a:rPr>
                          <m:t>𝑍</m:t>
                        </m:r>
                      </m:e>
                      <m:sub>
                        <m:r>
                          <a:rPr lang="en-US" altLang="zh-CN" sz="1700" b="0" i="1" smtClean="0">
                            <a:latin typeface="Cambria Math" panose="02040503050406030204" pitchFamily="18" charset="0"/>
                            <a:ea typeface="Cambria Math" panose="02040503050406030204" pitchFamily="18" charset="0"/>
                          </a:rPr>
                          <m:t>𝜇</m:t>
                        </m:r>
                      </m:sub>
                      <m:sup>
                        <m:r>
                          <a:rPr lang="en-US" altLang="zh-CN" sz="1700" b="0" i="1" smtClean="0">
                            <a:latin typeface="Cambria Math" panose="02040503050406030204" pitchFamily="18" charset="0"/>
                            <a:ea typeface="Cambria Math" panose="02040503050406030204" pitchFamily="18" charset="0"/>
                          </a:rPr>
                          <m:t>′</m:t>
                        </m:r>
                      </m:sup>
                    </m:sSubSup>
                    <m:nary>
                      <m:naryPr>
                        <m:chr m:val="∑"/>
                        <m:supHide m:val="on"/>
                        <m:ctrlPr>
                          <a:rPr lang="en-US" altLang="zh-CN" sz="1700" b="0" i="1" smtClean="0">
                            <a:latin typeface="Cambria Math" panose="02040503050406030204" pitchFamily="18" charset="0"/>
                            <a:ea typeface="Cambria Math" panose="02040503050406030204" pitchFamily="18" charset="0"/>
                          </a:rPr>
                        </m:ctrlPr>
                      </m:naryPr>
                      <m:sub>
                        <m:r>
                          <m:rPr>
                            <m:brk m:alnAt="7"/>
                          </m:rPr>
                          <a:rPr lang="en-US" altLang="zh-CN" sz="1700" b="0" i="1" smtClean="0">
                            <a:latin typeface="Cambria Math" panose="02040503050406030204" pitchFamily="18" charset="0"/>
                            <a:ea typeface="Cambria Math" panose="02040503050406030204" pitchFamily="18" charset="0"/>
                          </a:rPr>
                          <m:t>𝑓</m:t>
                        </m:r>
                      </m:sub>
                      <m:sup/>
                      <m:e>
                        <m:sSub>
                          <m:sSubPr>
                            <m:ctrlPr>
                              <a:rPr lang="en-US" altLang="zh-CN" sz="1700" b="0" i="1" smtClean="0">
                                <a:latin typeface="Cambria Math" panose="02040503050406030204" pitchFamily="18" charset="0"/>
                                <a:ea typeface="Cambria Math" panose="02040503050406030204" pitchFamily="18" charset="0"/>
                              </a:rPr>
                            </m:ctrlPr>
                          </m:sSubPr>
                          <m:e>
                            <m:r>
                              <a:rPr lang="en-US" altLang="zh-CN" sz="1700" b="0" i="1" smtClean="0">
                                <a:latin typeface="Cambria Math" panose="02040503050406030204" pitchFamily="18" charset="0"/>
                                <a:ea typeface="Cambria Math" panose="02040503050406030204" pitchFamily="18" charset="0"/>
                              </a:rPr>
                              <m:t>𝑞</m:t>
                            </m:r>
                          </m:e>
                          <m:sub>
                            <m:r>
                              <a:rPr lang="en-US" altLang="zh-CN" sz="1700" b="0" i="1" smtClean="0">
                                <a:latin typeface="Cambria Math" panose="02040503050406030204" pitchFamily="18" charset="0"/>
                                <a:ea typeface="Cambria Math" panose="02040503050406030204" pitchFamily="18" charset="0"/>
                              </a:rPr>
                              <m:t>𝑓</m:t>
                            </m:r>
                          </m:sub>
                        </m:sSub>
                      </m:e>
                    </m:nary>
                    <m:acc>
                      <m:accPr>
                        <m:chr m:val="̅"/>
                        <m:ctrlPr>
                          <a:rPr lang="en-US" altLang="zh-CN" sz="1700" b="0" i="1" smtClean="0">
                            <a:latin typeface="Cambria Math" panose="02040503050406030204" pitchFamily="18" charset="0"/>
                            <a:ea typeface="Cambria Math" panose="02040503050406030204" pitchFamily="18" charset="0"/>
                          </a:rPr>
                        </m:ctrlPr>
                      </m:accPr>
                      <m:e>
                        <m:r>
                          <a:rPr lang="en-US" altLang="zh-CN" sz="1700" b="0" i="1" smtClean="0">
                            <a:latin typeface="Cambria Math" panose="02040503050406030204" pitchFamily="18" charset="0"/>
                            <a:ea typeface="Cambria Math" panose="02040503050406030204" pitchFamily="18" charset="0"/>
                          </a:rPr>
                          <m:t>𝑓</m:t>
                        </m:r>
                      </m:e>
                    </m:acc>
                    <m:sSup>
                      <m:sSupPr>
                        <m:ctrlPr>
                          <a:rPr lang="en-US" altLang="zh-CN" sz="1700" b="0" i="1" smtClean="0">
                            <a:latin typeface="Cambria Math" panose="02040503050406030204" pitchFamily="18" charset="0"/>
                            <a:ea typeface="Cambria Math" panose="02040503050406030204" pitchFamily="18" charset="0"/>
                          </a:rPr>
                        </m:ctrlPr>
                      </m:sSupPr>
                      <m:e>
                        <m:r>
                          <a:rPr lang="en-US" altLang="zh-CN" sz="1700" b="0" i="1" smtClean="0">
                            <a:latin typeface="Cambria Math" panose="02040503050406030204" pitchFamily="18" charset="0"/>
                            <a:ea typeface="Cambria Math" panose="02040503050406030204" pitchFamily="18" charset="0"/>
                          </a:rPr>
                          <m:t>𝛾</m:t>
                        </m:r>
                      </m:e>
                      <m:sup>
                        <m:r>
                          <a:rPr lang="en-US" altLang="zh-CN" sz="1700" b="0" i="1" smtClean="0">
                            <a:latin typeface="Cambria Math" panose="02040503050406030204" pitchFamily="18" charset="0"/>
                            <a:ea typeface="Cambria Math" panose="02040503050406030204" pitchFamily="18" charset="0"/>
                          </a:rPr>
                          <m:t>𝜇</m:t>
                        </m:r>
                      </m:sup>
                    </m:sSup>
                    <m:r>
                      <a:rPr lang="en-US" altLang="zh-CN" sz="1700" b="0" i="1" smtClean="0">
                        <a:latin typeface="Cambria Math" panose="02040503050406030204" pitchFamily="18" charset="0"/>
                        <a:ea typeface="Cambria Math" panose="02040503050406030204" pitchFamily="18" charset="0"/>
                      </a:rPr>
                      <m:t>𝑓</m:t>
                    </m:r>
                  </m:oMath>
                </a14:m>
                <a:r>
                  <a:rPr lang="en-US" altLang="zh-CN" sz="1700" dirty="0"/>
                  <a:t>, with </a:t>
                </a:r>
                <a14:m>
                  <m:oMath xmlns:m="http://schemas.openxmlformats.org/officeDocument/2006/math">
                    <m:sSub>
                      <m:sSubPr>
                        <m:ctrlPr>
                          <a:rPr lang="en-US" altLang="zh-CN" sz="1700" b="0" i="1" smtClean="0">
                            <a:latin typeface="Cambria Math" panose="02040503050406030204" pitchFamily="18" charset="0"/>
                          </a:rPr>
                        </m:ctrlPr>
                      </m:sSubPr>
                      <m:e>
                        <m:r>
                          <a:rPr lang="en-US" altLang="zh-CN" sz="1700" b="0" i="1" smtClean="0">
                            <a:latin typeface="Cambria Math" panose="02040503050406030204" pitchFamily="18" charset="0"/>
                          </a:rPr>
                          <m:t>𝑀</m:t>
                        </m:r>
                      </m:e>
                      <m:sub>
                        <m:r>
                          <a:rPr lang="en-US" altLang="zh-CN" sz="1700" b="0" i="1" smtClean="0">
                            <a:latin typeface="Cambria Math" panose="02040503050406030204" pitchFamily="18" charset="0"/>
                          </a:rPr>
                          <m:t>𝑍</m:t>
                        </m:r>
                        <m:r>
                          <a:rPr lang="en-US" altLang="zh-CN" sz="1700" b="0" i="1" smtClean="0">
                            <a:latin typeface="Cambria Math" panose="02040503050406030204" pitchFamily="18" charset="0"/>
                          </a:rPr>
                          <m:t>′</m:t>
                        </m:r>
                      </m:sub>
                    </m:sSub>
                    <m:r>
                      <a:rPr lang="en-US" altLang="zh-CN" sz="1700" b="0" i="1" smtClean="0">
                        <a:latin typeface="Cambria Math" panose="02040503050406030204" pitchFamily="18" charset="0"/>
                      </a:rPr>
                      <m:t>=3</m:t>
                    </m:r>
                    <m:r>
                      <a:rPr lang="en-US" altLang="zh-CN" sz="1700" b="0" i="1" smtClean="0">
                        <a:latin typeface="Cambria Math" panose="02040503050406030204" pitchFamily="18" charset="0"/>
                      </a:rPr>
                      <m:t>𝑇𝑒𝑉</m:t>
                    </m:r>
                    <m:r>
                      <a:rPr lang="en-US" altLang="zh-CN" sz="1700" b="0" i="0" smtClean="0">
                        <a:latin typeface="Cambria Math" panose="02040503050406030204" pitchFamily="18" charset="0"/>
                      </a:rPr>
                      <m:t> </m:t>
                    </m:r>
                  </m:oMath>
                </a14:m>
                <a:r>
                  <a:rPr lang="en-US" altLang="zh-CN" sz="1700" dirty="0"/>
                  <a:t>and </a:t>
                </a:r>
                <a14:m>
                  <m:oMath xmlns:m="http://schemas.openxmlformats.org/officeDocument/2006/math">
                    <m:sSub>
                      <m:sSubPr>
                        <m:ctrlPr>
                          <a:rPr lang="en-US" altLang="zh-CN" sz="1700" b="0" i="1" dirty="0" smtClean="0">
                            <a:latin typeface="Cambria Math" panose="02040503050406030204" pitchFamily="18" charset="0"/>
                          </a:rPr>
                        </m:ctrlPr>
                      </m:sSubPr>
                      <m:e>
                        <m:r>
                          <m:rPr>
                            <m:sty m:val="p"/>
                          </m:rPr>
                          <a:rPr lang="en-US" altLang="zh-CN" sz="1700" i="1" dirty="0">
                            <a:latin typeface="Cambria Math" panose="02040503050406030204" pitchFamily="18" charset="0"/>
                          </a:rPr>
                          <m:t>g</m:t>
                        </m:r>
                      </m:e>
                      <m:sub>
                        <m:r>
                          <m:rPr>
                            <m:sty m:val="p"/>
                          </m:rPr>
                          <a:rPr lang="en-US" altLang="zh-CN" sz="1700" b="0" i="0" dirty="0" smtClean="0">
                            <a:latin typeface="Cambria Math" panose="02040503050406030204" pitchFamily="18" charset="0"/>
                          </a:rPr>
                          <m:t>Z</m:t>
                        </m:r>
                        <m:r>
                          <a:rPr lang="en-US" altLang="zh-CN" sz="1700" b="0" i="0" dirty="0" smtClean="0">
                            <a:latin typeface="Cambria Math" panose="02040503050406030204" pitchFamily="18" charset="0"/>
                          </a:rPr>
                          <m:t>′</m:t>
                        </m:r>
                      </m:sub>
                    </m:sSub>
                    <m:r>
                      <a:rPr lang="en-US" altLang="zh-CN" sz="1700" b="0" i="0" dirty="0" smtClean="0">
                        <a:latin typeface="Cambria Math" panose="02040503050406030204" pitchFamily="18" charset="0"/>
                      </a:rPr>
                      <m:t>=0.1</m:t>
                    </m:r>
                  </m:oMath>
                </a14:m>
                <a:r>
                  <a:rPr lang="en-US" altLang="zh-CN" sz="1700" dirty="0"/>
                  <a:t>. </a:t>
                </a:r>
              </a:p>
              <a:p>
                <a:r>
                  <a:rPr lang="en-US" altLang="zh-CN" sz="1700" dirty="0"/>
                  <a:t>Generate 10k parton-level events for </a:t>
                </a:r>
                <a14:m>
                  <m:oMath xmlns:m="http://schemas.openxmlformats.org/officeDocument/2006/math">
                    <m:r>
                      <a:rPr lang="en-US" altLang="zh-CN" sz="1700" b="0" i="1" smtClean="0">
                        <a:latin typeface="Cambria Math" panose="02040503050406030204" pitchFamily="18" charset="0"/>
                      </a:rPr>
                      <m:t>𝑝𝑝</m:t>
                    </m:r>
                    <m:r>
                      <a:rPr lang="en-US" altLang="zh-CN" sz="1700" b="0" i="1" smtClean="0">
                        <a:latin typeface="Cambria Math" panose="02040503050406030204" pitchFamily="18" charset="0"/>
                      </a:rPr>
                      <m:t>→</m:t>
                    </m:r>
                    <m:sSup>
                      <m:sSupPr>
                        <m:ctrlPr>
                          <a:rPr lang="en-US" altLang="zh-CN" sz="1700" b="0" i="1" smtClean="0">
                            <a:latin typeface="Cambria Math" panose="02040503050406030204" pitchFamily="18" charset="0"/>
                          </a:rPr>
                        </m:ctrlPr>
                      </m:sSupPr>
                      <m:e>
                        <m:r>
                          <a:rPr lang="en-US" altLang="zh-CN" sz="1700" b="0" i="1" smtClean="0">
                            <a:latin typeface="Cambria Math" panose="02040503050406030204" pitchFamily="18" charset="0"/>
                          </a:rPr>
                          <m:t>𝑍</m:t>
                        </m:r>
                      </m:e>
                      <m:sup>
                        <m:r>
                          <a:rPr lang="en-US" altLang="zh-CN" sz="1700" b="0" i="1" smtClean="0">
                            <a:latin typeface="Cambria Math" panose="02040503050406030204" pitchFamily="18" charset="0"/>
                          </a:rPr>
                          <m:t>′</m:t>
                        </m:r>
                      </m:sup>
                    </m:sSup>
                    <m:r>
                      <a:rPr lang="en-US" altLang="zh-CN" sz="1700" b="0" i="1" smtClean="0">
                        <a:latin typeface="Cambria Math" panose="02040503050406030204" pitchFamily="18" charset="0"/>
                      </a:rPr>
                      <m:t>→</m:t>
                    </m:r>
                    <m:sSup>
                      <m:sSupPr>
                        <m:ctrlPr>
                          <a:rPr lang="en-US" altLang="zh-CN" sz="1700" b="0" i="1" smtClean="0">
                            <a:latin typeface="Cambria Math" panose="02040503050406030204" pitchFamily="18" charset="0"/>
                          </a:rPr>
                        </m:ctrlPr>
                      </m:sSupPr>
                      <m:e>
                        <m:r>
                          <a:rPr lang="en-US" altLang="zh-CN" sz="1700" b="0" i="1" smtClean="0">
                            <a:latin typeface="Cambria Math" panose="02040503050406030204" pitchFamily="18" charset="0"/>
                          </a:rPr>
                          <m:t>𝜇</m:t>
                        </m:r>
                      </m:e>
                      <m:sup>
                        <m:r>
                          <a:rPr lang="en-US" altLang="zh-CN" sz="1700" b="0" i="1" smtClean="0">
                            <a:latin typeface="Cambria Math" panose="02040503050406030204" pitchFamily="18" charset="0"/>
                          </a:rPr>
                          <m:t>+</m:t>
                        </m:r>
                      </m:sup>
                    </m:sSup>
                    <m:sSup>
                      <m:sSupPr>
                        <m:ctrlPr>
                          <a:rPr lang="en-US" altLang="zh-CN" sz="1700" b="0" i="1" smtClean="0">
                            <a:latin typeface="Cambria Math" panose="02040503050406030204" pitchFamily="18" charset="0"/>
                          </a:rPr>
                        </m:ctrlPr>
                      </m:sSupPr>
                      <m:e>
                        <m:r>
                          <a:rPr lang="en-US" altLang="zh-CN" sz="1700" b="0" i="1" smtClean="0">
                            <a:latin typeface="Cambria Math" panose="02040503050406030204" pitchFamily="18" charset="0"/>
                          </a:rPr>
                          <m:t>𝜇</m:t>
                        </m:r>
                      </m:e>
                      <m:sup>
                        <m:r>
                          <a:rPr lang="en-US" altLang="zh-CN" sz="1700" b="0" i="1" smtClean="0">
                            <a:latin typeface="Cambria Math" panose="02040503050406030204" pitchFamily="18" charset="0"/>
                          </a:rPr>
                          <m:t>−</m:t>
                        </m:r>
                      </m:sup>
                    </m:sSup>
                  </m:oMath>
                </a14:m>
                <a:r>
                  <a:rPr lang="en-US" altLang="zh-CN" sz="1700" dirty="0"/>
                  <a:t> at the 13 TeV LHC and plot the dimuon invariant mass distribution.</a:t>
                </a:r>
                <a:endParaRPr lang="zh-CN" altLang="en-US" sz="1700" dirty="0"/>
              </a:p>
            </p:txBody>
          </p:sp>
        </mc:Choice>
        <mc:Fallback xmlns="">
          <p:sp>
            <p:nvSpPr>
              <p:cNvPr id="12" name="文本框 11">
                <a:extLst>
                  <a:ext uri="{FF2B5EF4-FFF2-40B4-BE49-F238E27FC236}">
                    <a16:creationId xmlns:a16="http://schemas.microsoft.com/office/drawing/2014/main" id="{AD31F84D-B7AA-C177-B707-31C512CD6F3C}"/>
                  </a:ext>
                </a:extLst>
              </p:cNvPr>
              <p:cNvSpPr txBox="1">
                <a:spLocks noRot="1" noChangeAspect="1" noMove="1" noResize="1" noEditPoints="1" noAdjustHandles="1" noChangeArrowheads="1" noChangeShapeType="1" noTextEdit="1"/>
              </p:cNvSpPr>
              <p:nvPr/>
            </p:nvSpPr>
            <p:spPr>
              <a:xfrm>
                <a:off x="81621" y="1858795"/>
                <a:ext cx="12028758" cy="918778"/>
              </a:xfrm>
              <a:prstGeom prst="rect">
                <a:avLst/>
              </a:prstGeom>
              <a:blipFill>
                <a:blip r:embed="rId24"/>
                <a:stretch>
                  <a:fillRect l="-304" t="-13907" b="-35099"/>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500BCB0A-A5AE-3458-6276-6B266B322746}"/>
              </a:ext>
            </a:extLst>
          </p:cNvPr>
          <p:cNvPicPr>
            <a:picLocks noChangeAspect="1"/>
          </p:cNvPicPr>
          <p:nvPr/>
        </p:nvPicPr>
        <p:blipFill>
          <a:blip r:embed="rId25"/>
          <a:stretch>
            <a:fillRect/>
          </a:stretch>
        </p:blipFill>
        <p:spPr>
          <a:xfrm>
            <a:off x="6911835" y="3036691"/>
            <a:ext cx="5026985" cy="3252165"/>
          </a:xfrm>
          <a:prstGeom prst="rect">
            <a:avLst/>
          </a:prstGeom>
        </p:spPr>
      </p:pic>
      <p:pic>
        <p:nvPicPr>
          <p:cNvPr id="18" name="图片 17">
            <a:extLst>
              <a:ext uri="{FF2B5EF4-FFF2-40B4-BE49-F238E27FC236}">
                <a16:creationId xmlns:a16="http://schemas.microsoft.com/office/drawing/2014/main" id="{51E821E3-36A8-1058-F1FC-2B297A85523D}"/>
              </a:ext>
            </a:extLst>
          </p:cNvPr>
          <p:cNvPicPr>
            <a:picLocks noChangeAspect="1"/>
          </p:cNvPicPr>
          <p:nvPr/>
        </p:nvPicPr>
        <p:blipFill>
          <a:blip r:embed="rId26"/>
          <a:stretch>
            <a:fillRect/>
          </a:stretch>
        </p:blipFill>
        <p:spPr>
          <a:xfrm>
            <a:off x="264794" y="2912047"/>
            <a:ext cx="6317621" cy="3419795"/>
          </a:xfrm>
          <a:prstGeom prst="rect">
            <a:avLst/>
          </a:prstGeom>
        </p:spPr>
      </p:pic>
      <p:pic>
        <p:nvPicPr>
          <p:cNvPr id="21" name="图片 20">
            <a:extLst>
              <a:ext uri="{FF2B5EF4-FFF2-40B4-BE49-F238E27FC236}">
                <a16:creationId xmlns:a16="http://schemas.microsoft.com/office/drawing/2014/main" id="{4A495897-5186-D40A-AC4B-39E7A5C1AB97}"/>
              </a:ext>
            </a:extLst>
          </p:cNvPr>
          <p:cNvPicPr>
            <a:picLocks noChangeAspect="1"/>
          </p:cNvPicPr>
          <p:nvPr/>
        </p:nvPicPr>
        <p:blipFill>
          <a:blip r:embed="rId27"/>
          <a:stretch>
            <a:fillRect/>
          </a:stretch>
        </p:blipFill>
        <p:spPr>
          <a:xfrm>
            <a:off x="990122" y="3039571"/>
            <a:ext cx="5584891" cy="3426973"/>
          </a:xfrm>
          <a:prstGeom prst="rect">
            <a:avLst/>
          </a:prstGeom>
        </p:spPr>
      </p:pic>
    </p:spTree>
    <p:extLst>
      <p:ext uri="{BB962C8B-B14F-4D97-AF65-F5344CB8AC3E}">
        <p14:creationId xmlns:p14="http://schemas.microsoft.com/office/powerpoint/2010/main" val="1572081107"/>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FA252-8027-6273-6792-8CBF1279EE7A}"/>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3BEF2FAC-A3C8-DD6C-BE1C-444484AFADAC}"/>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5601394E-9A6D-C36C-089C-7373707E1892}"/>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A916E4F8-0264-0A6F-934C-9E92E307F5F4}"/>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4FA6C52A-50FA-E7CE-8279-0A59E3EF5924}"/>
                    </a:ext>
                  </a:extLst>
                </p:cNvPr>
                <p:cNvPicPr>
                  <a:picLocks noChangeAspect="1"/>
                </p:cNvPicPr>
                <p:nvPr>
                  <p:custDataLst>
                    <p:tags r:id="rId14"/>
                  </p:custDataLst>
                </p:nvPr>
              </p:nvPicPr>
              <p:blipFill>
                <a:blip r:embed="rId20">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3953E771-50EE-A307-2A12-3F121A95FEB3}"/>
                    </a:ext>
                  </a:extLst>
                </p:cNvPr>
                <p:cNvPicPr>
                  <a:picLocks noChangeAspect="1"/>
                </p:cNvPicPr>
                <p:nvPr>
                  <p:custDataLst>
                    <p:tags r:id="rId15"/>
                  </p:custDataLst>
                </p:nvPr>
              </p:nvPicPr>
              <p:blipFill>
                <a:blip r:embed="rId20">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B0565CFA-C6BC-2D76-617D-9AC00BB84818}"/>
                    </a:ext>
                  </a:extLst>
                </p:cNvPr>
                <p:cNvPicPr>
                  <a:picLocks noChangeAspect="1"/>
                </p:cNvPicPr>
                <p:nvPr>
                  <p:custDataLst>
                    <p:tags r:id="rId16"/>
                  </p:custDataLst>
                </p:nvPr>
              </p:nvPicPr>
              <p:blipFill>
                <a:blip r:embed="rId20">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B80E3889-3D55-0C69-51EB-9D416F3E3A65}"/>
                    </a:ext>
                  </a:extLst>
                </p:cNvPr>
                <p:cNvPicPr>
                  <a:picLocks noChangeAspect="1"/>
                </p:cNvPicPr>
                <p:nvPr>
                  <p:custDataLst>
                    <p:tags r:id="rId17"/>
                  </p:custDataLst>
                </p:nvPr>
              </p:nvPicPr>
              <p:blipFill>
                <a:blip r:embed="rId20">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668FA54F-A702-5BDE-1D1F-C223E22EE376}"/>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E285984F-6702-C336-8C60-FC4638425E7E}"/>
                    </a:ext>
                  </a:extLst>
                </p:cNvPr>
                <p:cNvPicPr>
                  <a:picLocks noChangeAspect="1"/>
                </p:cNvPicPr>
                <p:nvPr>
                  <p:custDataLst>
                    <p:tags r:id="rId10"/>
                  </p:custDataLst>
                </p:nvPr>
              </p:nvPicPr>
              <p:blipFill>
                <a:blip r:embed="rId20">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509140A7-05BE-825E-1337-7A6B15FF1211}"/>
                    </a:ext>
                  </a:extLst>
                </p:cNvPr>
                <p:cNvPicPr>
                  <a:picLocks noChangeAspect="1"/>
                </p:cNvPicPr>
                <p:nvPr>
                  <p:custDataLst>
                    <p:tags r:id="rId11"/>
                  </p:custDataLst>
                </p:nvPr>
              </p:nvPicPr>
              <p:blipFill>
                <a:blip r:embed="rId20">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2ED0F087-3748-D1AE-AF95-EC5C5292E94F}"/>
                    </a:ext>
                  </a:extLst>
                </p:cNvPr>
                <p:cNvPicPr>
                  <a:picLocks noChangeAspect="1"/>
                </p:cNvPicPr>
                <p:nvPr>
                  <p:custDataLst>
                    <p:tags r:id="rId12"/>
                  </p:custDataLst>
                </p:nvPr>
              </p:nvPicPr>
              <p:blipFill>
                <a:blip r:embed="rId20">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D5442133-8275-5B71-41BF-CB39D8758E22}"/>
                    </a:ext>
                  </a:extLst>
                </p:cNvPr>
                <p:cNvPicPr>
                  <a:picLocks noChangeAspect="1"/>
                </p:cNvPicPr>
                <p:nvPr>
                  <p:custDataLst>
                    <p:tags r:id="rId13"/>
                  </p:custDataLst>
                </p:nvPr>
              </p:nvPicPr>
              <p:blipFill>
                <a:blip r:embed="rId20">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0360662D-6315-BFBE-8EDC-432BCEA2489E}"/>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A8B5C4FD-B4E2-BA03-3BD1-4613DEA63900}"/>
                    </a:ext>
                  </a:extLst>
                </p:cNvPr>
                <p:cNvPicPr>
                  <a:picLocks noChangeAspect="1"/>
                </p:cNvPicPr>
                <p:nvPr>
                  <p:custDataLst>
                    <p:tags r:id="rId6"/>
                  </p:custDataLst>
                </p:nvPr>
              </p:nvPicPr>
              <p:blipFill>
                <a:blip r:embed="rId20">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9BB716D3-4E1D-FC9A-57EE-F9C732987D9B}"/>
                    </a:ext>
                  </a:extLst>
                </p:cNvPr>
                <p:cNvPicPr>
                  <a:picLocks noChangeAspect="1"/>
                </p:cNvPicPr>
                <p:nvPr>
                  <p:custDataLst>
                    <p:tags r:id="rId7"/>
                  </p:custDataLst>
                </p:nvPr>
              </p:nvPicPr>
              <p:blipFill>
                <a:blip r:embed="rId20">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FB2CBF03-C9FD-A5FF-E4BD-D12C943B9DE6}"/>
                    </a:ext>
                  </a:extLst>
                </p:cNvPr>
                <p:cNvPicPr>
                  <a:picLocks noChangeAspect="1"/>
                </p:cNvPicPr>
                <p:nvPr>
                  <p:custDataLst>
                    <p:tags r:id="rId8"/>
                  </p:custDataLst>
                </p:nvPr>
              </p:nvPicPr>
              <p:blipFill>
                <a:blip r:embed="rId20">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F92BCF2C-09DA-7945-D48D-EA316FB1159B}"/>
                    </a:ext>
                  </a:extLst>
                </p:cNvPr>
                <p:cNvPicPr>
                  <a:picLocks noChangeAspect="1"/>
                </p:cNvPicPr>
                <p:nvPr>
                  <p:custDataLst>
                    <p:tags r:id="rId9"/>
                  </p:custDataLst>
                </p:nvPr>
              </p:nvPicPr>
              <p:blipFill>
                <a:blip r:embed="rId20">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9B950EDA-770A-8DA6-6346-399491B9017E}"/>
                </a:ext>
              </a:extLst>
            </p:cNvPr>
            <p:cNvPicPr/>
            <p:nvPr>
              <p:custDataLst>
                <p:tags r:id="rId3"/>
              </p:custDataLst>
            </p:nvPr>
          </p:nvPicPr>
          <p:blipFill>
            <a:blip r:embed="rId21"/>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F0960E40-B287-3FF4-C8FE-265E1807E84F}"/>
                </a:ext>
              </a:extLst>
            </p:cNvPr>
            <p:cNvSpPr/>
            <p:nvPr>
              <p:custDataLst>
                <p:tags r:id="rId4"/>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C7D7D8D2-8B34-7882-9F82-EA9100EBB77D}"/>
                </a:ext>
              </a:extLst>
            </p:cNvPr>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46C21D61-99B5-3D5D-18CE-D49E64F9C0E7}"/>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18</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DD66F5D3-FF37-82C2-798E-A12376580E95}"/>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47A19AB1-DFE3-1E5F-A4E0-B49D49D66BC4}"/>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rPr>
              <a:t>三、阶段性成果</a:t>
            </a:r>
          </a:p>
        </p:txBody>
      </p:sp>
      <p:pic>
        <p:nvPicPr>
          <p:cNvPr id="11" name="图片 10">
            <a:extLst>
              <a:ext uri="{FF2B5EF4-FFF2-40B4-BE49-F238E27FC236}">
                <a16:creationId xmlns:a16="http://schemas.microsoft.com/office/drawing/2014/main" id="{316028C0-3632-BF5C-8228-2229D2C042CD}"/>
              </a:ext>
            </a:extLst>
          </p:cNvPr>
          <p:cNvPicPr>
            <a:picLocks noChangeAspect="1"/>
          </p:cNvPicPr>
          <p:nvPr/>
        </p:nvPicPr>
        <p:blipFill>
          <a:blip r:embed="rId23"/>
          <a:stretch>
            <a:fillRect/>
          </a:stretch>
        </p:blipFill>
        <p:spPr>
          <a:xfrm>
            <a:off x="322824" y="2884274"/>
            <a:ext cx="5747045" cy="3546453"/>
          </a:xfrm>
          <a:prstGeom prst="rect">
            <a:avLst/>
          </a:prstGeom>
        </p:spPr>
      </p:pic>
      <p:pic>
        <p:nvPicPr>
          <p:cNvPr id="21" name="图片 20">
            <a:extLst>
              <a:ext uri="{FF2B5EF4-FFF2-40B4-BE49-F238E27FC236}">
                <a16:creationId xmlns:a16="http://schemas.microsoft.com/office/drawing/2014/main" id="{F6922D24-D5B9-F97B-49F2-CE2D02B4F131}"/>
              </a:ext>
            </a:extLst>
          </p:cNvPr>
          <p:cNvPicPr>
            <a:picLocks noChangeAspect="1"/>
          </p:cNvPicPr>
          <p:nvPr/>
        </p:nvPicPr>
        <p:blipFill>
          <a:blip r:embed="rId24"/>
          <a:stretch>
            <a:fillRect/>
          </a:stretch>
        </p:blipFill>
        <p:spPr>
          <a:xfrm>
            <a:off x="6989796" y="2884274"/>
            <a:ext cx="4993634" cy="3546453"/>
          </a:xfrm>
          <a:prstGeom prst="rect">
            <a:avLst/>
          </a:prstGeom>
        </p:spPr>
      </p:pic>
      <p:pic>
        <p:nvPicPr>
          <p:cNvPr id="24" name="图片 23">
            <a:extLst>
              <a:ext uri="{FF2B5EF4-FFF2-40B4-BE49-F238E27FC236}">
                <a16:creationId xmlns:a16="http://schemas.microsoft.com/office/drawing/2014/main" id="{2759BC86-1488-72DC-F001-DB07270100CC}"/>
              </a:ext>
            </a:extLst>
          </p:cNvPr>
          <p:cNvPicPr>
            <a:picLocks noChangeAspect="1"/>
          </p:cNvPicPr>
          <p:nvPr/>
        </p:nvPicPr>
        <p:blipFill>
          <a:blip r:embed="rId25"/>
          <a:stretch>
            <a:fillRect/>
          </a:stretch>
        </p:blipFill>
        <p:spPr>
          <a:xfrm>
            <a:off x="719078" y="3384309"/>
            <a:ext cx="6082021" cy="3105156"/>
          </a:xfrm>
          <a:prstGeom prst="rect">
            <a:avLst/>
          </a:prstGeom>
        </p:spPr>
      </p:pic>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23576D76-DFC2-9B64-53D1-EBD2224B1FEF}"/>
                  </a:ext>
                </a:extLst>
              </p:cNvPr>
              <p:cNvSpPr txBox="1"/>
              <p:nvPr/>
            </p:nvSpPr>
            <p:spPr>
              <a:xfrm>
                <a:off x="81621" y="1858795"/>
                <a:ext cx="12028758" cy="918778"/>
              </a:xfrm>
              <a:prstGeom prst="rect">
                <a:avLst/>
              </a:prstGeom>
              <a:noFill/>
            </p:spPr>
            <p:txBody>
              <a:bodyPr wrap="square" rtlCol="0">
                <a:spAutoFit/>
              </a:bodyPr>
              <a:lstStyle/>
              <a:p>
                <a:r>
                  <a:rPr lang="en-US" altLang="zh-CN" sz="1700" dirty="0"/>
                  <a:t>Consider a Z' boson coupling to SM fermions via B-L charges (quarks: 1/3, leptons: -1). </a:t>
                </a:r>
              </a:p>
              <a:p>
                <a:r>
                  <a:rPr lang="en-US" altLang="zh-CN" sz="1700" dirty="0"/>
                  <a:t>The </a:t>
                </a:r>
                <a:r>
                  <a:rPr lang="en-US" altLang="zh-CN" sz="1700" dirty="0" err="1"/>
                  <a:t>Lagrangian</a:t>
                </a:r>
                <a:r>
                  <a:rPr lang="en-US" altLang="zh-CN" sz="1700" dirty="0"/>
                  <a:t> is </a:t>
                </a:r>
                <a14:m>
                  <m:oMath xmlns:m="http://schemas.openxmlformats.org/officeDocument/2006/math">
                    <m:r>
                      <a:rPr lang="en-US" altLang="zh-CN" sz="1700" i="1" smtClean="0">
                        <a:latin typeface="Cambria Math" panose="02040503050406030204" pitchFamily="18" charset="0"/>
                        <a:ea typeface="Cambria Math" panose="02040503050406030204" pitchFamily="18" charset="0"/>
                      </a:rPr>
                      <m:t>ℒ</m:t>
                    </m:r>
                    <m:r>
                      <a:rPr lang="en-US" altLang="zh-CN" sz="1700" b="0" i="1" smtClean="0">
                        <a:latin typeface="Cambria Math" panose="02040503050406030204" pitchFamily="18" charset="0"/>
                        <a:ea typeface="Cambria Math" panose="02040503050406030204" pitchFamily="18" charset="0"/>
                      </a:rPr>
                      <m:t>=−</m:t>
                    </m:r>
                    <m:sSub>
                      <m:sSubPr>
                        <m:ctrlPr>
                          <a:rPr lang="en-US" altLang="zh-CN" sz="1700" b="0" i="1" smtClean="0">
                            <a:latin typeface="Cambria Math" panose="02040503050406030204" pitchFamily="18" charset="0"/>
                            <a:ea typeface="Cambria Math" panose="02040503050406030204" pitchFamily="18" charset="0"/>
                          </a:rPr>
                        </m:ctrlPr>
                      </m:sSubPr>
                      <m:e>
                        <m:r>
                          <a:rPr lang="en-US" altLang="zh-CN" sz="1700" b="0" i="1" smtClean="0">
                            <a:latin typeface="Cambria Math" panose="02040503050406030204" pitchFamily="18" charset="0"/>
                            <a:ea typeface="Cambria Math" panose="02040503050406030204" pitchFamily="18" charset="0"/>
                          </a:rPr>
                          <m:t>𝑔</m:t>
                        </m:r>
                      </m:e>
                      <m:sub>
                        <m:sSup>
                          <m:sSupPr>
                            <m:ctrlPr>
                              <a:rPr lang="en-US" altLang="zh-CN" sz="1700" b="0" i="1" smtClean="0">
                                <a:latin typeface="Cambria Math" panose="02040503050406030204" pitchFamily="18" charset="0"/>
                                <a:ea typeface="Cambria Math" panose="02040503050406030204" pitchFamily="18" charset="0"/>
                              </a:rPr>
                            </m:ctrlPr>
                          </m:sSupPr>
                          <m:e>
                            <m:r>
                              <a:rPr lang="en-US" altLang="zh-CN" sz="1700" b="0" i="1" smtClean="0">
                                <a:latin typeface="Cambria Math" panose="02040503050406030204" pitchFamily="18" charset="0"/>
                                <a:ea typeface="Cambria Math" panose="02040503050406030204" pitchFamily="18" charset="0"/>
                              </a:rPr>
                              <m:t>𝑍</m:t>
                            </m:r>
                          </m:e>
                          <m:sup>
                            <m:r>
                              <a:rPr lang="en-US" altLang="zh-CN" sz="1700" b="0" i="1" smtClean="0">
                                <a:latin typeface="Cambria Math" panose="02040503050406030204" pitchFamily="18" charset="0"/>
                                <a:ea typeface="Cambria Math" panose="02040503050406030204" pitchFamily="18" charset="0"/>
                              </a:rPr>
                              <m:t>′</m:t>
                            </m:r>
                          </m:sup>
                        </m:sSup>
                      </m:sub>
                    </m:sSub>
                    <m:sSubSup>
                      <m:sSubSupPr>
                        <m:ctrlPr>
                          <a:rPr lang="en-US" altLang="zh-CN" sz="1700" b="0" i="1" smtClean="0">
                            <a:latin typeface="Cambria Math" panose="02040503050406030204" pitchFamily="18" charset="0"/>
                            <a:ea typeface="Cambria Math" panose="02040503050406030204" pitchFamily="18" charset="0"/>
                          </a:rPr>
                        </m:ctrlPr>
                      </m:sSubSupPr>
                      <m:e>
                        <m:r>
                          <a:rPr lang="en-US" altLang="zh-CN" sz="1700" b="0" i="1" smtClean="0">
                            <a:latin typeface="Cambria Math" panose="02040503050406030204" pitchFamily="18" charset="0"/>
                            <a:ea typeface="Cambria Math" panose="02040503050406030204" pitchFamily="18" charset="0"/>
                          </a:rPr>
                          <m:t>𝑍</m:t>
                        </m:r>
                      </m:e>
                      <m:sub>
                        <m:r>
                          <a:rPr lang="en-US" altLang="zh-CN" sz="1700" b="0" i="1" smtClean="0">
                            <a:latin typeface="Cambria Math" panose="02040503050406030204" pitchFamily="18" charset="0"/>
                            <a:ea typeface="Cambria Math" panose="02040503050406030204" pitchFamily="18" charset="0"/>
                          </a:rPr>
                          <m:t>𝜇</m:t>
                        </m:r>
                      </m:sub>
                      <m:sup>
                        <m:r>
                          <a:rPr lang="en-US" altLang="zh-CN" sz="1700" b="0" i="1" smtClean="0">
                            <a:latin typeface="Cambria Math" panose="02040503050406030204" pitchFamily="18" charset="0"/>
                            <a:ea typeface="Cambria Math" panose="02040503050406030204" pitchFamily="18" charset="0"/>
                          </a:rPr>
                          <m:t>′</m:t>
                        </m:r>
                      </m:sup>
                    </m:sSubSup>
                    <m:nary>
                      <m:naryPr>
                        <m:chr m:val="∑"/>
                        <m:supHide m:val="on"/>
                        <m:ctrlPr>
                          <a:rPr lang="en-US" altLang="zh-CN" sz="1700" b="0" i="1" smtClean="0">
                            <a:latin typeface="Cambria Math" panose="02040503050406030204" pitchFamily="18" charset="0"/>
                            <a:ea typeface="Cambria Math" panose="02040503050406030204" pitchFamily="18" charset="0"/>
                          </a:rPr>
                        </m:ctrlPr>
                      </m:naryPr>
                      <m:sub>
                        <m:r>
                          <m:rPr>
                            <m:brk m:alnAt="7"/>
                          </m:rPr>
                          <a:rPr lang="en-US" altLang="zh-CN" sz="1700" b="0" i="1" smtClean="0">
                            <a:latin typeface="Cambria Math" panose="02040503050406030204" pitchFamily="18" charset="0"/>
                            <a:ea typeface="Cambria Math" panose="02040503050406030204" pitchFamily="18" charset="0"/>
                          </a:rPr>
                          <m:t>𝑓</m:t>
                        </m:r>
                      </m:sub>
                      <m:sup/>
                      <m:e>
                        <m:sSub>
                          <m:sSubPr>
                            <m:ctrlPr>
                              <a:rPr lang="en-US" altLang="zh-CN" sz="1700" b="0" i="1" smtClean="0">
                                <a:latin typeface="Cambria Math" panose="02040503050406030204" pitchFamily="18" charset="0"/>
                                <a:ea typeface="Cambria Math" panose="02040503050406030204" pitchFamily="18" charset="0"/>
                              </a:rPr>
                            </m:ctrlPr>
                          </m:sSubPr>
                          <m:e>
                            <m:r>
                              <a:rPr lang="en-US" altLang="zh-CN" sz="1700" b="0" i="1" smtClean="0">
                                <a:latin typeface="Cambria Math" panose="02040503050406030204" pitchFamily="18" charset="0"/>
                                <a:ea typeface="Cambria Math" panose="02040503050406030204" pitchFamily="18" charset="0"/>
                              </a:rPr>
                              <m:t>𝑞</m:t>
                            </m:r>
                          </m:e>
                          <m:sub>
                            <m:r>
                              <a:rPr lang="en-US" altLang="zh-CN" sz="1700" b="0" i="1" smtClean="0">
                                <a:latin typeface="Cambria Math" panose="02040503050406030204" pitchFamily="18" charset="0"/>
                                <a:ea typeface="Cambria Math" panose="02040503050406030204" pitchFamily="18" charset="0"/>
                              </a:rPr>
                              <m:t>𝑓</m:t>
                            </m:r>
                          </m:sub>
                        </m:sSub>
                      </m:e>
                    </m:nary>
                    <m:acc>
                      <m:accPr>
                        <m:chr m:val="̅"/>
                        <m:ctrlPr>
                          <a:rPr lang="en-US" altLang="zh-CN" sz="1700" b="0" i="1" smtClean="0">
                            <a:latin typeface="Cambria Math" panose="02040503050406030204" pitchFamily="18" charset="0"/>
                            <a:ea typeface="Cambria Math" panose="02040503050406030204" pitchFamily="18" charset="0"/>
                          </a:rPr>
                        </m:ctrlPr>
                      </m:accPr>
                      <m:e>
                        <m:r>
                          <a:rPr lang="en-US" altLang="zh-CN" sz="1700" b="0" i="1" smtClean="0">
                            <a:latin typeface="Cambria Math" panose="02040503050406030204" pitchFamily="18" charset="0"/>
                            <a:ea typeface="Cambria Math" panose="02040503050406030204" pitchFamily="18" charset="0"/>
                          </a:rPr>
                          <m:t>𝑓</m:t>
                        </m:r>
                      </m:e>
                    </m:acc>
                    <m:sSup>
                      <m:sSupPr>
                        <m:ctrlPr>
                          <a:rPr lang="en-US" altLang="zh-CN" sz="1700" b="0" i="1" smtClean="0">
                            <a:latin typeface="Cambria Math" panose="02040503050406030204" pitchFamily="18" charset="0"/>
                            <a:ea typeface="Cambria Math" panose="02040503050406030204" pitchFamily="18" charset="0"/>
                          </a:rPr>
                        </m:ctrlPr>
                      </m:sSupPr>
                      <m:e>
                        <m:r>
                          <a:rPr lang="en-US" altLang="zh-CN" sz="1700" b="0" i="1" smtClean="0">
                            <a:latin typeface="Cambria Math" panose="02040503050406030204" pitchFamily="18" charset="0"/>
                            <a:ea typeface="Cambria Math" panose="02040503050406030204" pitchFamily="18" charset="0"/>
                          </a:rPr>
                          <m:t>𝛾</m:t>
                        </m:r>
                      </m:e>
                      <m:sup>
                        <m:r>
                          <a:rPr lang="en-US" altLang="zh-CN" sz="1700" b="0" i="1" smtClean="0">
                            <a:latin typeface="Cambria Math" panose="02040503050406030204" pitchFamily="18" charset="0"/>
                            <a:ea typeface="Cambria Math" panose="02040503050406030204" pitchFamily="18" charset="0"/>
                          </a:rPr>
                          <m:t>𝜇</m:t>
                        </m:r>
                      </m:sup>
                    </m:sSup>
                    <m:r>
                      <a:rPr lang="en-US" altLang="zh-CN" sz="1700" b="0" i="1" smtClean="0">
                        <a:latin typeface="Cambria Math" panose="02040503050406030204" pitchFamily="18" charset="0"/>
                        <a:ea typeface="Cambria Math" panose="02040503050406030204" pitchFamily="18" charset="0"/>
                      </a:rPr>
                      <m:t>𝑓</m:t>
                    </m:r>
                  </m:oMath>
                </a14:m>
                <a:r>
                  <a:rPr lang="en-US" altLang="zh-CN" sz="1700" dirty="0"/>
                  <a:t>, with </a:t>
                </a:r>
                <a14:m>
                  <m:oMath xmlns:m="http://schemas.openxmlformats.org/officeDocument/2006/math">
                    <m:sSub>
                      <m:sSubPr>
                        <m:ctrlPr>
                          <a:rPr lang="en-US" altLang="zh-CN" sz="1700" b="0" i="1" smtClean="0">
                            <a:latin typeface="Cambria Math" panose="02040503050406030204" pitchFamily="18" charset="0"/>
                          </a:rPr>
                        </m:ctrlPr>
                      </m:sSubPr>
                      <m:e>
                        <m:r>
                          <a:rPr lang="en-US" altLang="zh-CN" sz="1700" b="0" i="1" smtClean="0">
                            <a:latin typeface="Cambria Math" panose="02040503050406030204" pitchFamily="18" charset="0"/>
                          </a:rPr>
                          <m:t>𝑀</m:t>
                        </m:r>
                      </m:e>
                      <m:sub>
                        <m:r>
                          <a:rPr lang="en-US" altLang="zh-CN" sz="1700" b="0" i="1" smtClean="0">
                            <a:latin typeface="Cambria Math" panose="02040503050406030204" pitchFamily="18" charset="0"/>
                          </a:rPr>
                          <m:t>𝑍</m:t>
                        </m:r>
                        <m:r>
                          <a:rPr lang="en-US" altLang="zh-CN" sz="1700" b="0" i="1" smtClean="0">
                            <a:latin typeface="Cambria Math" panose="02040503050406030204" pitchFamily="18" charset="0"/>
                          </a:rPr>
                          <m:t>′</m:t>
                        </m:r>
                      </m:sub>
                    </m:sSub>
                    <m:r>
                      <a:rPr lang="en-US" altLang="zh-CN" sz="1700" b="0" i="1" smtClean="0">
                        <a:latin typeface="Cambria Math" panose="02040503050406030204" pitchFamily="18" charset="0"/>
                      </a:rPr>
                      <m:t>=3</m:t>
                    </m:r>
                    <m:r>
                      <a:rPr lang="en-US" altLang="zh-CN" sz="1700" b="0" i="1" smtClean="0">
                        <a:latin typeface="Cambria Math" panose="02040503050406030204" pitchFamily="18" charset="0"/>
                      </a:rPr>
                      <m:t>𝑇𝑒𝑉</m:t>
                    </m:r>
                    <m:r>
                      <a:rPr lang="en-US" altLang="zh-CN" sz="1700" b="0" i="0" smtClean="0">
                        <a:latin typeface="Cambria Math" panose="02040503050406030204" pitchFamily="18" charset="0"/>
                      </a:rPr>
                      <m:t> </m:t>
                    </m:r>
                  </m:oMath>
                </a14:m>
                <a:r>
                  <a:rPr lang="en-US" altLang="zh-CN" sz="1700" dirty="0"/>
                  <a:t>and </a:t>
                </a:r>
                <a14:m>
                  <m:oMath xmlns:m="http://schemas.openxmlformats.org/officeDocument/2006/math">
                    <m:sSub>
                      <m:sSubPr>
                        <m:ctrlPr>
                          <a:rPr lang="en-US" altLang="zh-CN" sz="1700" b="0" i="1" dirty="0" smtClean="0">
                            <a:latin typeface="Cambria Math" panose="02040503050406030204" pitchFamily="18" charset="0"/>
                          </a:rPr>
                        </m:ctrlPr>
                      </m:sSubPr>
                      <m:e>
                        <m:r>
                          <m:rPr>
                            <m:sty m:val="p"/>
                          </m:rPr>
                          <a:rPr lang="en-US" altLang="zh-CN" sz="1700" i="1" dirty="0">
                            <a:latin typeface="Cambria Math" panose="02040503050406030204" pitchFamily="18" charset="0"/>
                          </a:rPr>
                          <m:t>g</m:t>
                        </m:r>
                      </m:e>
                      <m:sub>
                        <m:r>
                          <m:rPr>
                            <m:sty m:val="p"/>
                          </m:rPr>
                          <a:rPr lang="en-US" altLang="zh-CN" sz="1700" b="0" i="0" dirty="0" smtClean="0">
                            <a:latin typeface="Cambria Math" panose="02040503050406030204" pitchFamily="18" charset="0"/>
                          </a:rPr>
                          <m:t>Z</m:t>
                        </m:r>
                        <m:r>
                          <a:rPr lang="en-US" altLang="zh-CN" sz="1700" b="0" i="0" dirty="0" smtClean="0">
                            <a:latin typeface="Cambria Math" panose="02040503050406030204" pitchFamily="18" charset="0"/>
                          </a:rPr>
                          <m:t>′</m:t>
                        </m:r>
                      </m:sub>
                    </m:sSub>
                    <m:r>
                      <a:rPr lang="en-US" altLang="zh-CN" sz="1700" b="0" i="0" dirty="0" smtClean="0">
                        <a:latin typeface="Cambria Math" panose="02040503050406030204" pitchFamily="18" charset="0"/>
                      </a:rPr>
                      <m:t>=0.1</m:t>
                    </m:r>
                  </m:oMath>
                </a14:m>
                <a:r>
                  <a:rPr lang="en-US" altLang="zh-CN" sz="1700" dirty="0"/>
                  <a:t>. </a:t>
                </a:r>
              </a:p>
              <a:p>
                <a:r>
                  <a:rPr lang="en-US" altLang="zh-CN" sz="1700" dirty="0"/>
                  <a:t>Generate 10k parton-level events for </a:t>
                </a:r>
                <a14:m>
                  <m:oMath xmlns:m="http://schemas.openxmlformats.org/officeDocument/2006/math">
                    <m:r>
                      <a:rPr lang="en-US" altLang="zh-CN" sz="1700" b="0" i="1" smtClean="0">
                        <a:latin typeface="Cambria Math" panose="02040503050406030204" pitchFamily="18" charset="0"/>
                      </a:rPr>
                      <m:t>𝑝𝑝</m:t>
                    </m:r>
                    <m:r>
                      <a:rPr lang="en-US" altLang="zh-CN" sz="1700" b="0" i="1" smtClean="0">
                        <a:latin typeface="Cambria Math" panose="02040503050406030204" pitchFamily="18" charset="0"/>
                      </a:rPr>
                      <m:t>→</m:t>
                    </m:r>
                    <m:sSup>
                      <m:sSupPr>
                        <m:ctrlPr>
                          <a:rPr lang="en-US" altLang="zh-CN" sz="1700" b="0" i="1" smtClean="0">
                            <a:latin typeface="Cambria Math" panose="02040503050406030204" pitchFamily="18" charset="0"/>
                          </a:rPr>
                        </m:ctrlPr>
                      </m:sSupPr>
                      <m:e>
                        <m:r>
                          <a:rPr lang="en-US" altLang="zh-CN" sz="1700" b="0" i="1" smtClean="0">
                            <a:latin typeface="Cambria Math" panose="02040503050406030204" pitchFamily="18" charset="0"/>
                          </a:rPr>
                          <m:t>𝑍</m:t>
                        </m:r>
                      </m:e>
                      <m:sup>
                        <m:r>
                          <a:rPr lang="en-US" altLang="zh-CN" sz="1700" b="0" i="1" smtClean="0">
                            <a:latin typeface="Cambria Math" panose="02040503050406030204" pitchFamily="18" charset="0"/>
                          </a:rPr>
                          <m:t>′</m:t>
                        </m:r>
                      </m:sup>
                    </m:sSup>
                    <m:r>
                      <a:rPr lang="en-US" altLang="zh-CN" sz="1700" b="0" i="1" smtClean="0">
                        <a:latin typeface="Cambria Math" panose="02040503050406030204" pitchFamily="18" charset="0"/>
                      </a:rPr>
                      <m:t>→</m:t>
                    </m:r>
                    <m:sSup>
                      <m:sSupPr>
                        <m:ctrlPr>
                          <a:rPr lang="en-US" altLang="zh-CN" sz="1700" b="0" i="1" smtClean="0">
                            <a:latin typeface="Cambria Math" panose="02040503050406030204" pitchFamily="18" charset="0"/>
                          </a:rPr>
                        </m:ctrlPr>
                      </m:sSupPr>
                      <m:e>
                        <m:r>
                          <a:rPr lang="en-US" altLang="zh-CN" sz="1700" b="0" i="1" smtClean="0">
                            <a:latin typeface="Cambria Math" panose="02040503050406030204" pitchFamily="18" charset="0"/>
                          </a:rPr>
                          <m:t>𝜇</m:t>
                        </m:r>
                      </m:e>
                      <m:sup>
                        <m:r>
                          <a:rPr lang="en-US" altLang="zh-CN" sz="1700" b="0" i="1" smtClean="0">
                            <a:latin typeface="Cambria Math" panose="02040503050406030204" pitchFamily="18" charset="0"/>
                          </a:rPr>
                          <m:t>+</m:t>
                        </m:r>
                      </m:sup>
                    </m:sSup>
                    <m:sSup>
                      <m:sSupPr>
                        <m:ctrlPr>
                          <a:rPr lang="en-US" altLang="zh-CN" sz="1700" b="0" i="1" smtClean="0">
                            <a:latin typeface="Cambria Math" panose="02040503050406030204" pitchFamily="18" charset="0"/>
                          </a:rPr>
                        </m:ctrlPr>
                      </m:sSupPr>
                      <m:e>
                        <m:r>
                          <a:rPr lang="en-US" altLang="zh-CN" sz="1700" b="0" i="1" smtClean="0">
                            <a:latin typeface="Cambria Math" panose="02040503050406030204" pitchFamily="18" charset="0"/>
                          </a:rPr>
                          <m:t>𝜇</m:t>
                        </m:r>
                      </m:e>
                      <m:sup>
                        <m:r>
                          <a:rPr lang="en-US" altLang="zh-CN" sz="1700" b="0" i="1" smtClean="0">
                            <a:latin typeface="Cambria Math" panose="02040503050406030204" pitchFamily="18" charset="0"/>
                          </a:rPr>
                          <m:t>−</m:t>
                        </m:r>
                      </m:sup>
                    </m:sSup>
                  </m:oMath>
                </a14:m>
                <a:r>
                  <a:rPr lang="en-US" altLang="zh-CN" sz="1700" dirty="0"/>
                  <a:t> at the 13 TeV LHC and plot the dimuon invariant mass distribution.</a:t>
                </a:r>
                <a:endParaRPr lang="zh-CN" altLang="en-US" sz="1700" dirty="0"/>
              </a:p>
            </p:txBody>
          </p:sp>
        </mc:Choice>
        <mc:Fallback xmlns="">
          <p:sp>
            <p:nvSpPr>
              <p:cNvPr id="29" name="文本框 28">
                <a:extLst>
                  <a:ext uri="{FF2B5EF4-FFF2-40B4-BE49-F238E27FC236}">
                    <a16:creationId xmlns:a16="http://schemas.microsoft.com/office/drawing/2014/main" id="{23576D76-DFC2-9B64-53D1-EBD2224B1FEF}"/>
                  </a:ext>
                </a:extLst>
              </p:cNvPr>
              <p:cNvSpPr txBox="1">
                <a:spLocks noRot="1" noChangeAspect="1" noMove="1" noResize="1" noEditPoints="1" noAdjustHandles="1" noChangeArrowheads="1" noChangeShapeType="1" noTextEdit="1"/>
              </p:cNvSpPr>
              <p:nvPr/>
            </p:nvSpPr>
            <p:spPr>
              <a:xfrm>
                <a:off x="81621" y="1858795"/>
                <a:ext cx="12028758" cy="918778"/>
              </a:xfrm>
              <a:prstGeom prst="rect">
                <a:avLst/>
              </a:prstGeom>
              <a:blipFill>
                <a:blip r:embed="rId26"/>
                <a:stretch>
                  <a:fillRect l="-304" t="-13907" b="-35099"/>
                </a:stretch>
              </a:blipFill>
            </p:spPr>
            <p:txBody>
              <a:bodyPr/>
              <a:lstStyle/>
              <a:p>
                <a:r>
                  <a:rPr lang="zh-CN" altLang="en-US">
                    <a:noFill/>
                  </a:rPr>
                  <a:t> </a:t>
                </a:r>
              </a:p>
            </p:txBody>
          </p:sp>
        </mc:Fallback>
      </mc:AlternateContent>
      <p:grpSp>
        <p:nvGrpSpPr>
          <p:cNvPr id="30" name="组合 29">
            <a:extLst>
              <a:ext uri="{FF2B5EF4-FFF2-40B4-BE49-F238E27FC236}">
                <a16:creationId xmlns:a16="http://schemas.microsoft.com/office/drawing/2014/main" id="{579AEE10-82DE-2E45-C0F2-1FFF96279B6B}"/>
              </a:ext>
            </a:extLst>
          </p:cNvPr>
          <p:cNvGrpSpPr/>
          <p:nvPr/>
        </p:nvGrpSpPr>
        <p:grpSpPr>
          <a:xfrm>
            <a:off x="198931" y="1256397"/>
            <a:ext cx="5362532" cy="462915"/>
            <a:chOff x="1095" y="2621"/>
            <a:chExt cx="5454" cy="729"/>
          </a:xfrm>
        </p:grpSpPr>
        <p:sp>
          <p:nvSpPr>
            <p:cNvPr id="31" name="圆角矩形 17">
              <a:extLst>
                <a:ext uri="{FF2B5EF4-FFF2-40B4-BE49-F238E27FC236}">
                  <a16:creationId xmlns:a16="http://schemas.microsoft.com/office/drawing/2014/main" id="{B5B42470-F6FA-5D71-BDEE-A4D330CE6D4C}"/>
                </a:ext>
              </a:extLst>
            </p:cNvPr>
            <p:cNvSpPr/>
            <p:nvPr>
              <p:custDataLst>
                <p:tags r:id="rId1"/>
              </p:custDataLst>
            </p:nvPr>
          </p:nvSpPr>
          <p:spPr>
            <a:xfrm>
              <a:off x="1095" y="2621"/>
              <a:ext cx="5454"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err="1">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ColliderAgent</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a:t>
              </a: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 </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An</a:t>
              </a: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 </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Example</a:t>
              </a:r>
            </a:p>
          </p:txBody>
        </p:sp>
        <p:pic>
          <p:nvPicPr>
            <p:cNvPr id="32" name="图片 31" descr="大雪-蔡翔宇 (8)">
              <a:extLst>
                <a:ext uri="{FF2B5EF4-FFF2-40B4-BE49-F238E27FC236}">
                  <a16:creationId xmlns:a16="http://schemas.microsoft.com/office/drawing/2014/main" id="{EEFFC78B-82B3-5707-F4C4-9109E70BF0F6}"/>
                </a:ext>
              </a:extLst>
            </p:cNvPr>
            <p:cNvPicPr>
              <a:picLocks noChangeAspect="1"/>
            </p:cNvPicPr>
            <p:nvPr>
              <p:custDataLst>
                <p:tags r:id="rId2"/>
              </p:custDataLst>
            </p:nvPr>
          </p:nvPicPr>
          <p:blipFill>
            <a:blip r:embed="rId27">
              <a:lum contrast="18000"/>
            </a:blip>
            <a:srcRect l="26109" t="24766" r="47355" b="195"/>
            <a:stretch>
              <a:fillRect/>
            </a:stretch>
          </p:blipFill>
          <p:spPr>
            <a:xfrm>
              <a:off x="1095" y="2621"/>
              <a:ext cx="624" cy="729"/>
            </a:xfrm>
            <a:prstGeom prst="ellipse">
              <a:avLst/>
            </a:prstGeom>
            <a:effectLst/>
          </p:spPr>
        </p:pic>
      </p:grpSp>
    </p:spTree>
    <p:extLst>
      <p:ext uri="{BB962C8B-B14F-4D97-AF65-F5344CB8AC3E}">
        <p14:creationId xmlns:p14="http://schemas.microsoft.com/office/powerpoint/2010/main" val="4017864132"/>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38D13-1B2E-2B4D-1CD7-34FD2279CF15}"/>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0BB89EA9-5476-C570-B1A1-A28E42322A53}"/>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51D752DA-6317-C97C-DB09-ADE9BA483DD4}"/>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6170AF1B-70F5-424F-EB1D-B345508F4214}"/>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37246E55-809D-CB85-D1B1-4994D9C740A6}"/>
                    </a:ext>
                  </a:extLst>
                </p:cNvPr>
                <p:cNvPicPr>
                  <a:picLocks noChangeAspect="1"/>
                </p:cNvPicPr>
                <p:nvPr>
                  <p:custDataLst>
                    <p:tags r:id="rId14"/>
                  </p:custDataLst>
                </p:nvPr>
              </p:nvPicPr>
              <p:blipFill>
                <a:blip r:embed="rId20">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54E0EEAE-0CA2-5527-F4FA-28A1A5699FCA}"/>
                    </a:ext>
                  </a:extLst>
                </p:cNvPr>
                <p:cNvPicPr>
                  <a:picLocks noChangeAspect="1"/>
                </p:cNvPicPr>
                <p:nvPr>
                  <p:custDataLst>
                    <p:tags r:id="rId15"/>
                  </p:custDataLst>
                </p:nvPr>
              </p:nvPicPr>
              <p:blipFill>
                <a:blip r:embed="rId20">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02AC42D5-F3C5-FBCB-8C3D-AF8C2B76CA26}"/>
                    </a:ext>
                  </a:extLst>
                </p:cNvPr>
                <p:cNvPicPr>
                  <a:picLocks noChangeAspect="1"/>
                </p:cNvPicPr>
                <p:nvPr>
                  <p:custDataLst>
                    <p:tags r:id="rId16"/>
                  </p:custDataLst>
                </p:nvPr>
              </p:nvPicPr>
              <p:blipFill>
                <a:blip r:embed="rId20">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5B814D90-9285-DD3B-580E-D312BD4B709A}"/>
                    </a:ext>
                  </a:extLst>
                </p:cNvPr>
                <p:cNvPicPr>
                  <a:picLocks noChangeAspect="1"/>
                </p:cNvPicPr>
                <p:nvPr>
                  <p:custDataLst>
                    <p:tags r:id="rId17"/>
                  </p:custDataLst>
                </p:nvPr>
              </p:nvPicPr>
              <p:blipFill>
                <a:blip r:embed="rId20">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5D656A9D-6094-529F-F2A7-A36B6F1C20E5}"/>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5C027F68-5D14-642D-06DE-43A6DD5A5719}"/>
                    </a:ext>
                  </a:extLst>
                </p:cNvPr>
                <p:cNvPicPr>
                  <a:picLocks noChangeAspect="1"/>
                </p:cNvPicPr>
                <p:nvPr>
                  <p:custDataLst>
                    <p:tags r:id="rId10"/>
                  </p:custDataLst>
                </p:nvPr>
              </p:nvPicPr>
              <p:blipFill>
                <a:blip r:embed="rId20">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4FC34957-8EE4-2987-5C1A-6E61321E4191}"/>
                    </a:ext>
                  </a:extLst>
                </p:cNvPr>
                <p:cNvPicPr>
                  <a:picLocks noChangeAspect="1"/>
                </p:cNvPicPr>
                <p:nvPr>
                  <p:custDataLst>
                    <p:tags r:id="rId11"/>
                  </p:custDataLst>
                </p:nvPr>
              </p:nvPicPr>
              <p:blipFill>
                <a:blip r:embed="rId20">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54FAB1D2-5BCD-224A-E71B-8E59CC2AC378}"/>
                    </a:ext>
                  </a:extLst>
                </p:cNvPr>
                <p:cNvPicPr>
                  <a:picLocks noChangeAspect="1"/>
                </p:cNvPicPr>
                <p:nvPr>
                  <p:custDataLst>
                    <p:tags r:id="rId12"/>
                  </p:custDataLst>
                </p:nvPr>
              </p:nvPicPr>
              <p:blipFill>
                <a:blip r:embed="rId20">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303A8D1E-0700-0B3F-058A-E4510D44A59D}"/>
                    </a:ext>
                  </a:extLst>
                </p:cNvPr>
                <p:cNvPicPr>
                  <a:picLocks noChangeAspect="1"/>
                </p:cNvPicPr>
                <p:nvPr>
                  <p:custDataLst>
                    <p:tags r:id="rId13"/>
                  </p:custDataLst>
                </p:nvPr>
              </p:nvPicPr>
              <p:blipFill>
                <a:blip r:embed="rId20">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DEBA1957-6612-FCB1-06C9-BB33E1439A1F}"/>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76E3CED9-C96C-CA81-7F51-3F82A83B2325}"/>
                    </a:ext>
                  </a:extLst>
                </p:cNvPr>
                <p:cNvPicPr>
                  <a:picLocks noChangeAspect="1"/>
                </p:cNvPicPr>
                <p:nvPr>
                  <p:custDataLst>
                    <p:tags r:id="rId6"/>
                  </p:custDataLst>
                </p:nvPr>
              </p:nvPicPr>
              <p:blipFill>
                <a:blip r:embed="rId20">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6994B235-2501-AD55-0079-AAB9DD15FB78}"/>
                    </a:ext>
                  </a:extLst>
                </p:cNvPr>
                <p:cNvPicPr>
                  <a:picLocks noChangeAspect="1"/>
                </p:cNvPicPr>
                <p:nvPr>
                  <p:custDataLst>
                    <p:tags r:id="rId7"/>
                  </p:custDataLst>
                </p:nvPr>
              </p:nvPicPr>
              <p:blipFill>
                <a:blip r:embed="rId20">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D9E94B25-7F11-060C-6228-AD5A7CBBC5C3}"/>
                    </a:ext>
                  </a:extLst>
                </p:cNvPr>
                <p:cNvPicPr>
                  <a:picLocks noChangeAspect="1"/>
                </p:cNvPicPr>
                <p:nvPr>
                  <p:custDataLst>
                    <p:tags r:id="rId8"/>
                  </p:custDataLst>
                </p:nvPr>
              </p:nvPicPr>
              <p:blipFill>
                <a:blip r:embed="rId20">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392AC178-CB48-9B5D-AC6F-DC8F24BD4F5F}"/>
                    </a:ext>
                  </a:extLst>
                </p:cNvPr>
                <p:cNvPicPr>
                  <a:picLocks noChangeAspect="1"/>
                </p:cNvPicPr>
                <p:nvPr>
                  <p:custDataLst>
                    <p:tags r:id="rId9"/>
                  </p:custDataLst>
                </p:nvPr>
              </p:nvPicPr>
              <p:blipFill>
                <a:blip r:embed="rId20">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ADBD7B8D-5EA2-A93E-748E-F076388B5CD5}"/>
                </a:ext>
              </a:extLst>
            </p:cNvPr>
            <p:cNvPicPr/>
            <p:nvPr>
              <p:custDataLst>
                <p:tags r:id="rId3"/>
              </p:custDataLst>
            </p:nvPr>
          </p:nvPicPr>
          <p:blipFill>
            <a:blip r:embed="rId21"/>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5D418283-C6AC-B5D0-DDCB-0D09DBE9C4DF}"/>
                </a:ext>
              </a:extLst>
            </p:cNvPr>
            <p:cNvSpPr/>
            <p:nvPr>
              <p:custDataLst>
                <p:tags r:id="rId4"/>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7357C969-6572-ECE0-19BD-48BAB67D8B03}"/>
                </a:ext>
              </a:extLst>
            </p:cNvPr>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A712BE0B-76BD-9AD5-F907-7ABE2C27BCF8}"/>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19</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9962CC32-3D54-34A7-D0FA-6AF27EE7AD81}"/>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792AC0A2-AD68-8BC9-8F77-4B88747382EF}"/>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rPr>
              <a:t>三、阶段性成果</a:t>
            </a:r>
          </a:p>
        </p:txBody>
      </p:sp>
      <p:pic>
        <p:nvPicPr>
          <p:cNvPr id="11" name="图片 10">
            <a:extLst>
              <a:ext uri="{FF2B5EF4-FFF2-40B4-BE49-F238E27FC236}">
                <a16:creationId xmlns:a16="http://schemas.microsoft.com/office/drawing/2014/main" id="{14A72B92-1278-3395-A9B4-98ADAF8AF7BA}"/>
              </a:ext>
            </a:extLst>
          </p:cNvPr>
          <p:cNvPicPr>
            <a:picLocks noChangeAspect="1"/>
          </p:cNvPicPr>
          <p:nvPr/>
        </p:nvPicPr>
        <p:blipFill>
          <a:blip r:embed="rId23"/>
          <a:stretch>
            <a:fillRect/>
          </a:stretch>
        </p:blipFill>
        <p:spPr>
          <a:xfrm>
            <a:off x="6504926" y="2802761"/>
            <a:ext cx="5616198" cy="3587697"/>
          </a:xfrm>
          <a:prstGeom prst="rect">
            <a:avLst/>
          </a:prstGeom>
        </p:spPr>
      </p:pic>
      <p:pic>
        <p:nvPicPr>
          <p:cNvPr id="15" name="图片 14">
            <a:extLst>
              <a:ext uri="{FF2B5EF4-FFF2-40B4-BE49-F238E27FC236}">
                <a16:creationId xmlns:a16="http://schemas.microsoft.com/office/drawing/2014/main" id="{3B0D6955-9CF9-E569-82E0-CCB9489B60AF}"/>
              </a:ext>
            </a:extLst>
          </p:cNvPr>
          <p:cNvPicPr>
            <a:picLocks noChangeAspect="1"/>
          </p:cNvPicPr>
          <p:nvPr/>
        </p:nvPicPr>
        <p:blipFill>
          <a:blip r:embed="rId24"/>
          <a:srcRect t="9553"/>
          <a:stretch>
            <a:fillRect/>
          </a:stretch>
        </p:blipFill>
        <p:spPr>
          <a:xfrm>
            <a:off x="198930" y="2928155"/>
            <a:ext cx="6185655" cy="3462303"/>
          </a:xfrm>
          <a:prstGeom prst="rect">
            <a:avLst/>
          </a:prstGeom>
        </p:spPr>
      </p:pic>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ED86297C-886D-B050-AB45-AB591601F7F0}"/>
                  </a:ext>
                </a:extLst>
              </p:cNvPr>
              <p:cNvSpPr txBox="1"/>
              <p:nvPr/>
            </p:nvSpPr>
            <p:spPr>
              <a:xfrm>
                <a:off x="81621" y="1858795"/>
                <a:ext cx="12028758" cy="918778"/>
              </a:xfrm>
              <a:prstGeom prst="rect">
                <a:avLst/>
              </a:prstGeom>
              <a:noFill/>
            </p:spPr>
            <p:txBody>
              <a:bodyPr wrap="square" rtlCol="0">
                <a:spAutoFit/>
              </a:bodyPr>
              <a:lstStyle/>
              <a:p>
                <a:r>
                  <a:rPr lang="en-US" altLang="zh-CN" sz="1700" dirty="0"/>
                  <a:t>Consider a Z' boson coupling to SM fermions via B-L charges (quarks: 1/3, leptons: -1). </a:t>
                </a:r>
              </a:p>
              <a:p>
                <a:r>
                  <a:rPr lang="en-US" altLang="zh-CN" sz="1700" dirty="0"/>
                  <a:t>The </a:t>
                </a:r>
                <a:r>
                  <a:rPr lang="en-US" altLang="zh-CN" sz="1700" dirty="0" err="1"/>
                  <a:t>Lagrangian</a:t>
                </a:r>
                <a:r>
                  <a:rPr lang="en-US" altLang="zh-CN" sz="1700" dirty="0"/>
                  <a:t> is </a:t>
                </a:r>
                <a14:m>
                  <m:oMath xmlns:m="http://schemas.openxmlformats.org/officeDocument/2006/math">
                    <m:r>
                      <a:rPr lang="en-US" altLang="zh-CN" sz="1700" i="1" smtClean="0">
                        <a:latin typeface="Cambria Math" panose="02040503050406030204" pitchFamily="18" charset="0"/>
                        <a:ea typeface="Cambria Math" panose="02040503050406030204" pitchFamily="18" charset="0"/>
                      </a:rPr>
                      <m:t>ℒ</m:t>
                    </m:r>
                    <m:r>
                      <a:rPr lang="en-US" altLang="zh-CN" sz="1700" b="0" i="1" smtClean="0">
                        <a:latin typeface="Cambria Math" panose="02040503050406030204" pitchFamily="18" charset="0"/>
                        <a:ea typeface="Cambria Math" panose="02040503050406030204" pitchFamily="18" charset="0"/>
                      </a:rPr>
                      <m:t>=−</m:t>
                    </m:r>
                    <m:sSub>
                      <m:sSubPr>
                        <m:ctrlPr>
                          <a:rPr lang="en-US" altLang="zh-CN" sz="1700" b="0" i="1" smtClean="0">
                            <a:latin typeface="Cambria Math" panose="02040503050406030204" pitchFamily="18" charset="0"/>
                            <a:ea typeface="Cambria Math" panose="02040503050406030204" pitchFamily="18" charset="0"/>
                          </a:rPr>
                        </m:ctrlPr>
                      </m:sSubPr>
                      <m:e>
                        <m:r>
                          <a:rPr lang="en-US" altLang="zh-CN" sz="1700" b="0" i="1" smtClean="0">
                            <a:latin typeface="Cambria Math" panose="02040503050406030204" pitchFamily="18" charset="0"/>
                            <a:ea typeface="Cambria Math" panose="02040503050406030204" pitchFamily="18" charset="0"/>
                          </a:rPr>
                          <m:t>𝑔</m:t>
                        </m:r>
                      </m:e>
                      <m:sub>
                        <m:sSup>
                          <m:sSupPr>
                            <m:ctrlPr>
                              <a:rPr lang="en-US" altLang="zh-CN" sz="1700" b="0" i="1" smtClean="0">
                                <a:latin typeface="Cambria Math" panose="02040503050406030204" pitchFamily="18" charset="0"/>
                                <a:ea typeface="Cambria Math" panose="02040503050406030204" pitchFamily="18" charset="0"/>
                              </a:rPr>
                            </m:ctrlPr>
                          </m:sSupPr>
                          <m:e>
                            <m:r>
                              <a:rPr lang="en-US" altLang="zh-CN" sz="1700" b="0" i="1" smtClean="0">
                                <a:latin typeface="Cambria Math" panose="02040503050406030204" pitchFamily="18" charset="0"/>
                                <a:ea typeface="Cambria Math" panose="02040503050406030204" pitchFamily="18" charset="0"/>
                              </a:rPr>
                              <m:t>𝑍</m:t>
                            </m:r>
                          </m:e>
                          <m:sup>
                            <m:r>
                              <a:rPr lang="en-US" altLang="zh-CN" sz="1700" b="0" i="1" smtClean="0">
                                <a:latin typeface="Cambria Math" panose="02040503050406030204" pitchFamily="18" charset="0"/>
                                <a:ea typeface="Cambria Math" panose="02040503050406030204" pitchFamily="18" charset="0"/>
                              </a:rPr>
                              <m:t>′</m:t>
                            </m:r>
                          </m:sup>
                        </m:sSup>
                      </m:sub>
                    </m:sSub>
                    <m:sSubSup>
                      <m:sSubSupPr>
                        <m:ctrlPr>
                          <a:rPr lang="en-US" altLang="zh-CN" sz="1700" b="0" i="1" smtClean="0">
                            <a:latin typeface="Cambria Math" panose="02040503050406030204" pitchFamily="18" charset="0"/>
                            <a:ea typeface="Cambria Math" panose="02040503050406030204" pitchFamily="18" charset="0"/>
                          </a:rPr>
                        </m:ctrlPr>
                      </m:sSubSupPr>
                      <m:e>
                        <m:r>
                          <a:rPr lang="en-US" altLang="zh-CN" sz="1700" b="0" i="1" smtClean="0">
                            <a:latin typeface="Cambria Math" panose="02040503050406030204" pitchFamily="18" charset="0"/>
                            <a:ea typeface="Cambria Math" panose="02040503050406030204" pitchFamily="18" charset="0"/>
                          </a:rPr>
                          <m:t>𝑍</m:t>
                        </m:r>
                      </m:e>
                      <m:sub>
                        <m:r>
                          <a:rPr lang="en-US" altLang="zh-CN" sz="1700" b="0" i="1" smtClean="0">
                            <a:latin typeface="Cambria Math" panose="02040503050406030204" pitchFamily="18" charset="0"/>
                            <a:ea typeface="Cambria Math" panose="02040503050406030204" pitchFamily="18" charset="0"/>
                          </a:rPr>
                          <m:t>𝜇</m:t>
                        </m:r>
                      </m:sub>
                      <m:sup>
                        <m:r>
                          <a:rPr lang="en-US" altLang="zh-CN" sz="1700" b="0" i="1" smtClean="0">
                            <a:latin typeface="Cambria Math" panose="02040503050406030204" pitchFamily="18" charset="0"/>
                            <a:ea typeface="Cambria Math" panose="02040503050406030204" pitchFamily="18" charset="0"/>
                          </a:rPr>
                          <m:t>′</m:t>
                        </m:r>
                      </m:sup>
                    </m:sSubSup>
                    <m:nary>
                      <m:naryPr>
                        <m:chr m:val="∑"/>
                        <m:supHide m:val="on"/>
                        <m:ctrlPr>
                          <a:rPr lang="en-US" altLang="zh-CN" sz="1700" b="0" i="1" smtClean="0">
                            <a:latin typeface="Cambria Math" panose="02040503050406030204" pitchFamily="18" charset="0"/>
                            <a:ea typeface="Cambria Math" panose="02040503050406030204" pitchFamily="18" charset="0"/>
                          </a:rPr>
                        </m:ctrlPr>
                      </m:naryPr>
                      <m:sub>
                        <m:r>
                          <m:rPr>
                            <m:brk m:alnAt="7"/>
                          </m:rPr>
                          <a:rPr lang="en-US" altLang="zh-CN" sz="1700" b="0" i="1" smtClean="0">
                            <a:latin typeface="Cambria Math" panose="02040503050406030204" pitchFamily="18" charset="0"/>
                            <a:ea typeface="Cambria Math" panose="02040503050406030204" pitchFamily="18" charset="0"/>
                          </a:rPr>
                          <m:t>𝑓</m:t>
                        </m:r>
                      </m:sub>
                      <m:sup/>
                      <m:e>
                        <m:sSub>
                          <m:sSubPr>
                            <m:ctrlPr>
                              <a:rPr lang="en-US" altLang="zh-CN" sz="1700" b="0" i="1" smtClean="0">
                                <a:latin typeface="Cambria Math" panose="02040503050406030204" pitchFamily="18" charset="0"/>
                                <a:ea typeface="Cambria Math" panose="02040503050406030204" pitchFamily="18" charset="0"/>
                              </a:rPr>
                            </m:ctrlPr>
                          </m:sSubPr>
                          <m:e>
                            <m:r>
                              <a:rPr lang="en-US" altLang="zh-CN" sz="1700" b="0" i="1" smtClean="0">
                                <a:latin typeface="Cambria Math" panose="02040503050406030204" pitchFamily="18" charset="0"/>
                                <a:ea typeface="Cambria Math" panose="02040503050406030204" pitchFamily="18" charset="0"/>
                              </a:rPr>
                              <m:t>𝑞</m:t>
                            </m:r>
                          </m:e>
                          <m:sub>
                            <m:r>
                              <a:rPr lang="en-US" altLang="zh-CN" sz="1700" b="0" i="1" smtClean="0">
                                <a:latin typeface="Cambria Math" panose="02040503050406030204" pitchFamily="18" charset="0"/>
                                <a:ea typeface="Cambria Math" panose="02040503050406030204" pitchFamily="18" charset="0"/>
                              </a:rPr>
                              <m:t>𝑓</m:t>
                            </m:r>
                          </m:sub>
                        </m:sSub>
                      </m:e>
                    </m:nary>
                    <m:acc>
                      <m:accPr>
                        <m:chr m:val="̅"/>
                        <m:ctrlPr>
                          <a:rPr lang="en-US" altLang="zh-CN" sz="1700" b="0" i="1" smtClean="0">
                            <a:latin typeface="Cambria Math" panose="02040503050406030204" pitchFamily="18" charset="0"/>
                            <a:ea typeface="Cambria Math" panose="02040503050406030204" pitchFamily="18" charset="0"/>
                          </a:rPr>
                        </m:ctrlPr>
                      </m:accPr>
                      <m:e>
                        <m:r>
                          <a:rPr lang="en-US" altLang="zh-CN" sz="1700" b="0" i="1" smtClean="0">
                            <a:latin typeface="Cambria Math" panose="02040503050406030204" pitchFamily="18" charset="0"/>
                            <a:ea typeface="Cambria Math" panose="02040503050406030204" pitchFamily="18" charset="0"/>
                          </a:rPr>
                          <m:t>𝑓</m:t>
                        </m:r>
                      </m:e>
                    </m:acc>
                    <m:sSup>
                      <m:sSupPr>
                        <m:ctrlPr>
                          <a:rPr lang="en-US" altLang="zh-CN" sz="1700" b="0" i="1" smtClean="0">
                            <a:latin typeface="Cambria Math" panose="02040503050406030204" pitchFamily="18" charset="0"/>
                            <a:ea typeface="Cambria Math" panose="02040503050406030204" pitchFamily="18" charset="0"/>
                          </a:rPr>
                        </m:ctrlPr>
                      </m:sSupPr>
                      <m:e>
                        <m:r>
                          <a:rPr lang="en-US" altLang="zh-CN" sz="1700" b="0" i="1" smtClean="0">
                            <a:latin typeface="Cambria Math" panose="02040503050406030204" pitchFamily="18" charset="0"/>
                            <a:ea typeface="Cambria Math" panose="02040503050406030204" pitchFamily="18" charset="0"/>
                          </a:rPr>
                          <m:t>𝛾</m:t>
                        </m:r>
                      </m:e>
                      <m:sup>
                        <m:r>
                          <a:rPr lang="en-US" altLang="zh-CN" sz="1700" b="0" i="1" smtClean="0">
                            <a:latin typeface="Cambria Math" panose="02040503050406030204" pitchFamily="18" charset="0"/>
                            <a:ea typeface="Cambria Math" panose="02040503050406030204" pitchFamily="18" charset="0"/>
                          </a:rPr>
                          <m:t>𝜇</m:t>
                        </m:r>
                      </m:sup>
                    </m:sSup>
                    <m:r>
                      <a:rPr lang="en-US" altLang="zh-CN" sz="1700" b="0" i="1" smtClean="0">
                        <a:latin typeface="Cambria Math" panose="02040503050406030204" pitchFamily="18" charset="0"/>
                        <a:ea typeface="Cambria Math" panose="02040503050406030204" pitchFamily="18" charset="0"/>
                      </a:rPr>
                      <m:t>𝑓</m:t>
                    </m:r>
                  </m:oMath>
                </a14:m>
                <a:r>
                  <a:rPr lang="en-US" altLang="zh-CN" sz="1700" dirty="0"/>
                  <a:t>, with </a:t>
                </a:r>
                <a14:m>
                  <m:oMath xmlns:m="http://schemas.openxmlformats.org/officeDocument/2006/math">
                    <m:sSub>
                      <m:sSubPr>
                        <m:ctrlPr>
                          <a:rPr lang="en-US" altLang="zh-CN" sz="1700" b="0" i="1" smtClean="0">
                            <a:latin typeface="Cambria Math" panose="02040503050406030204" pitchFamily="18" charset="0"/>
                          </a:rPr>
                        </m:ctrlPr>
                      </m:sSubPr>
                      <m:e>
                        <m:r>
                          <a:rPr lang="en-US" altLang="zh-CN" sz="1700" b="0" i="1" smtClean="0">
                            <a:latin typeface="Cambria Math" panose="02040503050406030204" pitchFamily="18" charset="0"/>
                          </a:rPr>
                          <m:t>𝑀</m:t>
                        </m:r>
                      </m:e>
                      <m:sub>
                        <m:r>
                          <a:rPr lang="en-US" altLang="zh-CN" sz="1700" b="0" i="1" smtClean="0">
                            <a:latin typeface="Cambria Math" panose="02040503050406030204" pitchFamily="18" charset="0"/>
                          </a:rPr>
                          <m:t>𝑍</m:t>
                        </m:r>
                        <m:r>
                          <a:rPr lang="en-US" altLang="zh-CN" sz="1700" b="0" i="1" smtClean="0">
                            <a:latin typeface="Cambria Math" panose="02040503050406030204" pitchFamily="18" charset="0"/>
                          </a:rPr>
                          <m:t>′</m:t>
                        </m:r>
                      </m:sub>
                    </m:sSub>
                    <m:r>
                      <a:rPr lang="en-US" altLang="zh-CN" sz="1700" b="0" i="1" smtClean="0">
                        <a:latin typeface="Cambria Math" panose="02040503050406030204" pitchFamily="18" charset="0"/>
                      </a:rPr>
                      <m:t>=3</m:t>
                    </m:r>
                    <m:r>
                      <a:rPr lang="en-US" altLang="zh-CN" sz="1700" b="0" i="1" smtClean="0">
                        <a:latin typeface="Cambria Math" panose="02040503050406030204" pitchFamily="18" charset="0"/>
                      </a:rPr>
                      <m:t>𝑇𝑒𝑉</m:t>
                    </m:r>
                    <m:r>
                      <a:rPr lang="en-US" altLang="zh-CN" sz="1700" b="0" i="0" smtClean="0">
                        <a:latin typeface="Cambria Math" panose="02040503050406030204" pitchFamily="18" charset="0"/>
                      </a:rPr>
                      <m:t> </m:t>
                    </m:r>
                  </m:oMath>
                </a14:m>
                <a:r>
                  <a:rPr lang="en-US" altLang="zh-CN" sz="1700" dirty="0"/>
                  <a:t>and </a:t>
                </a:r>
                <a14:m>
                  <m:oMath xmlns:m="http://schemas.openxmlformats.org/officeDocument/2006/math">
                    <m:sSub>
                      <m:sSubPr>
                        <m:ctrlPr>
                          <a:rPr lang="en-US" altLang="zh-CN" sz="1700" b="0" i="1" dirty="0" smtClean="0">
                            <a:latin typeface="Cambria Math" panose="02040503050406030204" pitchFamily="18" charset="0"/>
                          </a:rPr>
                        </m:ctrlPr>
                      </m:sSubPr>
                      <m:e>
                        <m:r>
                          <m:rPr>
                            <m:sty m:val="p"/>
                          </m:rPr>
                          <a:rPr lang="en-US" altLang="zh-CN" sz="1700" i="1" dirty="0">
                            <a:latin typeface="Cambria Math" panose="02040503050406030204" pitchFamily="18" charset="0"/>
                          </a:rPr>
                          <m:t>g</m:t>
                        </m:r>
                      </m:e>
                      <m:sub>
                        <m:r>
                          <m:rPr>
                            <m:sty m:val="p"/>
                          </m:rPr>
                          <a:rPr lang="en-US" altLang="zh-CN" sz="1700" b="0" i="0" dirty="0" smtClean="0">
                            <a:latin typeface="Cambria Math" panose="02040503050406030204" pitchFamily="18" charset="0"/>
                          </a:rPr>
                          <m:t>Z</m:t>
                        </m:r>
                        <m:r>
                          <a:rPr lang="en-US" altLang="zh-CN" sz="1700" b="0" i="0" dirty="0" smtClean="0">
                            <a:latin typeface="Cambria Math" panose="02040503050406030204" pitchFamily="18" charset="0"/>
                          </a:rPr>
                          <m:t>′</m:t>
                        </m:r>
                      </m:sub>
                    </m:sSub>
                    <m:r>
                      <a:rPr lang="en-US" altLang="zh-CN" sz="1700" b="0" i="0" dirty="0" smtClean="0">
                        <a:latin typeface="Cambria Math" panose="02040503050406030204" pitchFamily="18" charset="0"/>
                      </a:rPr>
                      <m:t>=0.1</m:t>
                    </m:r>
                  </m:oMath>
                </a14:m>
                <a:r>
                  <a:rPr lang="en-US" altLang="zh-CN" sz="1700" dirty="0"/>
                  <a:t>. </a:t>
                </a:r>
              </a:p>
              <a:p>
                <a:r>
                  <a:rPr lang="en-US" altLang="zh-CN" sz="1700" dirty="0"/>
                  <a:t>Generate 10k parton-level events for </a:t>
                </a:r>
                <a14:m>
                  <m:oMath xmlns:m="http://schemas.openxmlformats.org/officeDocument/2006/math">
                    <m:r>
                      <a:rPr lang="en-US" altLang="zh-CN" sz="1700" b="0" i="1" smtClean="0">
                        <a:latin typeface="Cambria Math" panose="02040503050406030204" pitchFamily="18" charset="0"/>
                      </a:rPr>
                      <m:t>𝑝𝑝</m:t>
                    </m:r>
                    <m:r>
                      <a:rPr lang="en-US" altLang="zh-CN" sz="1700" b="0" i="1" smtClean="0">
                        <a:latin typeface="Cambria Math" panose="02040503050406030204" pitchFamily="18" charset="0"/>
                      </a:rPr>
                      <m:t>→</m:t>
                    </m:r>
                    <m:sSup>
                      <m:sSupPr>
                        <m:ctrlPr>
                          <a:rPr lang="en-US" altLang="zh-CN" sz="1700" b="0" i="1" smtClean="0">
                            <a:latin typeface="Cambria Math" panose="02040503050406030204" pitchFamily="18" charset="0"/>
                          </a:rPr>
                        </m:ctrlPr>
                      </m:sSupPr>
                      <m:e>
                        <m:r>
                          <a:rPr lang="en-US" altLang="zh-CN" sz="1700" b="0" i="1" smtClean="0">
                            <a:latin typeface="Cambria Math" panose="02040503050406030204" pitchFamily="18" charset="0"/>
                          </a:rPr>
                          <m:t>𝑍</m:t>
                        </m:r>
                      </m:e>
                      <m:sup>
                        <m:r>
                          <a:rPr lang="en-US" altLang="zh-CN" sz="1700" b="0" i="1" smtClean="0">
                            <a:latin typeface="Cambria Math" panose="02040503050406030204" pitchFamily="18" charset="0"/>
                          </a:rPr>
                          <m:t>′</m:t>
                        </m:r>
                      </m:sup>
                    </m:sSup>
                    <m:r>
                      <a:rPr lang="en-US" altLang="zh-CN" sz="1700" b="0" i="1" smtClean="0">
                        <a:latin typeface="Cambria Math" panose="02040503050406030204" pitchFamily="18" charset="0"/>
                      </a:rPr>
                      <m:t>→</m:t>
                    </m:r>
                    <m:sSup>
                      <m:sSupPr>
                        <m:ctrlPr>
                          <a:rPr lang="en-US" altLang="zh-CN" sz="1700" b="0" i="1" smtClean="0">
                            <a:latin typeface="Cambria Math" panose="02040503050406030204" pitchFamily="18" charset="0"/>
                          </a:rPr>
                        </m:ctrlPr>
                      </m:sSupPr>
                      <m:e>
                        <m:r>
                          <a:rPr lang="en-US" altLang="zh-CN" sz="1700" b="0" i="1" smtClean="0">
                            <a:latin typeface="Cambria Math" panose="02040503050406030204" pitchFamily="18" charset="0"/>
                          </a:rPr>
                          <m:t>𝜇</m:t>
                        </m:r>
                      </m:e>
                      <m:sup>
                        <m:r>
                          <a:rPr lang="en-US" altLang="zh-CN" sz="1700" b="0" i="1" smtClean="0">
                            <a:latin typeface="Cambria Math" panose="02040503050406030204" pitchFamily="18" charset="0"/>
                          </a:rPr>
                          <m:t>+</m:t>
                        </m:r>
                      </m:sup>
                    </m:sSup>
                    <m:sSup>
                      <m:sSupPr>
                        <m:ctrlPr>
                          <a:rPr lang="en-US" altLang="zh-CN" sz="1700" b="0" i="1" smtClean="0">
                            <a:latin typeface="Cambria Math" panose="02040503050406030204" pitchFamily="18" charset="0"/>
                          </a:rPr>
                        </m:ctrlPr>
                      </m:sSupPr>
                      <m:e>
                        <m:r>
                          <a:rPr lang="en-US" altLang="zh-CN" sz="1700" b="0" i="1" smtClean="0">
                            <a:latin typeface="Cambria Math" panose="02040503050406030204" pitchFamily="18" charset="0"/>
                          </a:rPr>
                          <m:t>𝜇</m:t>
                        </m:r>
                      </m:e>
                      <m:sup>
                        <m:r>
                          <a:rPr lang="en-US" altLang="zh-CN" sz="1700" b="0" i="1" smtClean="0">
                            <a:latin typeface="Cambria Math" panose="02040503050406030204" pitchFamily="18" charset="0"/>
                          </a:rPr>
                          <m:t>−</m:t>
                        </m:r>
                      </m:sup>
                    </m:sSup>
                  </m:oMath>
                </a14:m>
                <a:r>
                  <a:rPr lang="en-US" altLang="zh-CN" sz="1700" dirty="0"/>
                  <a:t> at the 13 TeV LHC and plot the dimuon invariant mass distribution.</a:t>
                </a:r>
                <a:endParaRPr lang="zh-CN" altLang="en-US" sz="1700" dirty="0"/>
              </a:p>
            </p:txBody>
          </p:sp>
        </mc:Choice>
        <mc:Fallback xmlns="">
          <p:sp>
            <p:nvSpPr>
              <p:cNvPr id="17" name="文本框 16">
                <a:extLst>
                  <a:ext uri="{FF2B5EF4-FFF2-40B4-BE49-F238E27FC236}">
                    <a16:creationId xmlns:a16="http://schemas.microsoft.com/office/drawing/2014/main" id="{ED86297C-886D-B050-AB45-AB591601F7F0}"/>
                  </a:ext>
                </a:extLst>
              </p:cNvPr>
              <p:cNvSpPr txBox="1">
                <a:spLocks noRot="1" noChangeAspect="1" noMove="1" noResize="1" noEditPoints="1" noAdjustHandles="1" noChangeArrowheads="1" noChangeShapeType="1" noTextEdit="1"/>
              </p:cNvSpPr>
              <p:nvPr/>
            </p:nvSpPr>
            <p:spPr>
              <a:xfrm>
                <a:off x="81621" y="1858795"/>
                <a:ext cx="12028758" cy="918778"/>
              </a:xfrm>
              <a:prstGeom prst="rect">
                <a:avLst/>
              </a:prstGeom>
              <a:blipFill>
                <a:blip r:embed="rId25"/>
                <a:stretch>
                  <a:fillRect l="-304" t="-13907" b="-35099"/>
                </a:stretch>
              </a:blipFill>
            </p:spPr>
            <p:txBody>
              <a:bodyPr/>
              <a:lstStyle/>
              <a:p>
                <a:r>
                  <a:rPr lang="zh-CN" altLang="en-US">
                    <a:noFill/>
                  </a:rPr>
                  <a:t> </a:t>
                </a:r>
              </a:p>
            </p:txBody>
          </p:sp>
        </mc:Fallback>
      </mc:AlternateContent>
      <p:grpSp>
        <p:nvGrpSpPr>
          <p:cNvPr id="18" name="组合 17">
            <a:extLst>
              <a:ext uri="{FF2B5EF4-FFF2-40B4-BE49-F238E27FC236}">
                <a16:creationId xmlns:a16="http://schemas.microsoft.com/office/drawing/2014/main" id="{3C84A462-E1E3-B5E2-ED45-04312F5EE9B1}"/>
              </a:ext>
            </a:extLst>
          </p:cNvPr>
          <p:cNvGrpSpPr/>
          <p:nvPr/>
        </p:nvGrpSpPr>
        <p:grpSpPr>
          <a:xfrm>
            <a:off x="198931" y="1256397"/>
            <a:ext cx="5362532" cy="462915"/>
            <a:chOff x="1095" y="2621"/>
            <a:chExt cx="5454" cy="729"/>
          </a:xfrm>
        </p:grpSpPr>
        <p:sp>
          <p:nvSpPr>
            <p:cNvPr id="20" name="圆角矩形 17">
              <a:extLst>
                <a:ext uri="{FF2B5EF4-FFF2-40B4-BE49-F238E27FC236}">
                  <a16:creationId xmlns:a16="http://schemas.microsoft.com/office/drawing/2014/main" id="{1ED93BA2-757F-A127-AA75-2C17A07A0823}"/>
                </a:ext>
              </a:extLst>
            </p:cNvPr>
            <p:cNvSpPr/>
            <p:nvPr>
              <p:custDataLst>
                <p:tags r:id="rId1"/>
              </p:custDataLst>
            </p:nvPr>
          </p:nvSpPr>
          <p:spPr>
            <a:xfrm>
              <a:off x="1095" y="2621"/>
              <a:ext cx="5454"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err="1">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ColliderAgent</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a:t>
              </a: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 </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An</a:t>
              </a: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 </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Example</a:t>
              </a:r>
            </a:p>
          </p:txBody>
        </p:sp>
        <p:pic>
          <p:nvPicPr>
            <p:cNvPr id="21" name="图片 20" descr="大雪-蔡翔宇 (8)">
              <a:extLst>
                <a:ext uri="{FF2B5EF4-FFF2-40B4-BE49-F238E27FC236}">
                  <a16:creationId xmlns:a16="http://schemas.microsoft.com/office/drawing/2014/main" id="{7601901F-F913-4083-601F-F806259FBF60}"/>
                </a:ext>
              </a:extLst>
            </p:cNvPr>
            <p:cNvPicPr>
              <a:picLocks noChangeAspect="1"/>
            </p:cNvPicPr>
            <p:nvPr>
              <p:custDataLst>
                <p:tags r:id="rId2"/>
              </p:custDataLst>
            </p:nvPr>
          </p:nvPicPr>
          <p:blipFill>
            <a:blip r:embed="rId26">
              <a:lum contrast="18000"/>
            </a:blip>
            <a:srcRect l="26109" t="24766" r="47355" b="195"/>
            <a:stretch>
              <a:fillRect/>
            </a:stretch>
          </p:blipFill>
          <p:spPr>
            <a:xfrm>
              <a:off x="1095" y="2621"/>
              <a:ext cx="624" cy="729"/>
            </a:xfrm>
            <a:prstGeom prst="ellipse">
              <a:avLst/>
            </a:prstGeom>
            <a:effectLst/>
          </p:spPr>
        </p:pic>
      </p:grpSp>
    </p:spTree>
    <p:extLst>
      <p:ext uri="{BB962C8B-B14F-4D97-AF65-F5344CB8AC3E}">
        <p14:creationId xmlns:p14="http://schemas.microsoft.com/office/powerpoint/2010/main" val="595116604"/>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3655" y="963970"/>
            <a:ext cx="12225655" cy="5679440"/>
          </a:xfrm>
          <a:prstGeom prst="rect">
            <a:avLst/>
          </a:prstGeom>
          <a:gradFill>
            <a:gsLst>
              <a:gs pos="0">
                <a:srgbClr val="3A5C74">
                  <a:alpha val="14000"/>
                  <a:lumMod val="94000"/>
                  <a:lumOff val="6000"/>
                </a:srgbClr>
              </a:gs>
              <a:gs pos="72000">
                <a:srgbClr val="E1C888">
                  <a:alpha val="13000"/>
                  <a:lumMod val="30000"/>
                  <a:lumOff val="70000"/>
                </a:srgbClr>
              </a:gs>
            </a:gsLst>
            <a:lin ang="8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0" name="灯片编号占位符 9"/>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2</a:t>
            </a:fld>
            <a:r>
              <a:rPr lang="zh-CN" altLang="en-US">
                <a:cs typeface="+mn-ea"/>
                <a:sym typeface="+mn-lt"/>
              </a:rPr>
              <a:t> </a:t>
            </a:r>
            <a:endParaRPr lang="zh-CN" altLang="en-US" dirty="0">
              <a:cs typeface="+mn-ea"/>
              <a:sym typeface="+mn-lt"/>
            </a:endParaRPr>
          </a:p>
        </p:txBody>
      </p:sp>
      <p:grpSp>
        <p:nvGrpSpPr>
          <p:cNvPr id="35" name="组合 34"/>
          <p:cNvGrpSpPr/>
          <p:nvPr/>
        </p:nvGrpSpPr>
        <p:grpSpPr>
          <a:xfrm>
            <a:off x="4601138" y="2343265"/>
            <a:ext cx="3641876" cy="768350"/>
            <a:chOff x="8704421" y="540040"/>
            <a:chExt cx="3641876" cy="768350"/>
          </a:xfrm>
        </p:grpSpPr>
        <p:sp>
          <p:nvSpPr>
            <p:cNvPr id="30" name="文本框 29"/>
            <p:cNvSpPr txBox="1"/>
            <p:nvPr/>
          </p:nvSpPr>
          <p:spPr>
            <a:xfrm>
              <a:off x="8704421" y="540040"/>
              <a:ext cx="839470" cy="768350"/>
            </a:xfrm>
            <a:prstGeom prst="rect">
              <a:avLst/>
            </a:prstGeom>
            <a:noFill/>
          </p:spPr>
          <p:txBody>
            <a:bodyPr wrap="none" rtlCol="0">
              <a:spAutoFit/>
            </a:bodyPr>
            <a:lstStyle/>
            <a:p>
              <a:pPr lvl="0" algn="l">
                <a:buClrTx/>
                <a:buSzTx/>
                <a:buFontTx/>
              </a:pPr>
              <a:r>
                <a:rPr lang="en-US" altLang="zh-CN" sz="4400" spc="300" dirty="0">
                  <a:gradFill>
                    <a:gsLst>
                      <a:gs pos="74000">
                        <a:srgbClr val="F1D5A4"/>
                      </a:gs>
                      <a:gs pos="3000">
                        <a:srgbClr val="A23838"/>
                      </a:gs>
                    </a:gsLst>
                    <a:lin ang="5400000" scaled="1"/>
                  </a:gradFill>
                  <a:effectLst>
                    <a:outerShdw blurRad="50800" dist="38100" dir="18420000" sx="105000" sy="105000" algn="tl" rotWithShape="0">
                      <a:prstClr val="black">
                        <a:alpha val="25000"/>
                      </a:prstClr>
                    </a:outerShdw>
                  </a:effectLst>
                  <a:latin typeface="Impact" panose="020B0806030902050204" pitchFamily="34" charset="0"/>
                  <a:sym typeface="+mn-ea"/>
                </a:rPr>
                <a:t>02</a:t>
              </a:r>
              <a:endParaRPr lang="en-US" altLang="zh-CN" sz="4400" spc="300" dirty="0">
                <a:gradFill>
                  <a:gsLst>
                    <a:gs pos="23000">
                      <a:srgbClr val="F1D5A4"/>
                    </a:gs>
                    <a:gs pos="100000">
                      <a:schemeClr val="bg1"/>
                    </a:gs>
                  </a:gsLst>
                  <a:lin ang="5400000" scaled="1"/>
                </a:gradFill>
                <a:effectLst>
                  <a:outerShdw blurRad="50800" dist="38100" dir="18420000" sx="105000" sy="105000" algn="tl" rotWithShape="0">
                    <a:prstClr val="black">
                      <a:alpha val="25000"/>
                    </a:prstClr>
                  </a:outerShdw>
                </a:effectLst>
                <a:latin typeface="Impact" panose="020B0806030902050204" pitchFamily="34" charset="0"/>
                <a:sym typeface="+mn-ea"/>
              </a:endParaRPr>
            </a:p>
          </p:txBody>
        </p:sp>
        <p:sp>
          <p:nvSpPr>
            <p:cNvPr id="14" name="文本框 13"/>
            <p:cNvSpPr txBox="1"/>
            <p:nvPr/>
          </p:nvSpPr>
          <p:spPr>
            <a:xfrm>
              <a:off x="9769951" y="661766"/>
              <a:ext cx="2576346" cy="523220"/>
            </a:xfrm>
            <a:prstGeom prst="rect">
              <a:avLst/>
            </a:prstGeom>
            <a:noFill/>
          </p:spPr>
          <p:txBody>
            <a:bodyPr wrap="square" rtlCol="0">
              <a:spAutoFit/>
            </a:bodyPr>
            <a:lstStyle/>
            <a:p>
              <a:pPr algn="l"/>
              <a:r>
                <a:rPr lang="en-US" altLang="zh-CN" sz="2800" b="1" spc="300" dirty="0">
                  <a:solidFill>
                    <a:srgbClr val="A23838"/>
                  </a:solidFill>
                  <a:latin typeface="Times New Roman" panose="02020603050405020304" charset="0"/>
                  <a:ea typeface="仓耳玄三M W05" panose="02020400000000000000" charset="-122"/>
                  <a:sym typeface="+mn-ea"/>
                </a:rPr>
                <a:t>Magnus </a:t>
              </a:r>
              <a:r>
                <a:rPr lang="zh-CN" altLang="en-US" sz="2800" b="1" spc="300" dirty="0">
                  <a:solidFill>
                    <a:srgbClr val="A23838"/>
                  </a:solidFill>
                  <a:latin typeface="Times New Roman" panose="02020603050405020304" charset="0"/>
                  <a:ea typeface="仓耳玄三M W05" panose="02020400000000000000" charset="-122"/>
                  <a:sym typeface="+mn-ea"/>
                </a:rPr>
                <a:t>简介</a:t>
              </a:r>
            </a:p>
          </p:txBody>
        </p:sp>
      </p:grpSp>
      <p:sp>
        <p:nvSpPr>
          <p:cNvPr id="43" name="矩形 42"/>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6" name="组合 95"/>
          <p:cNvGrpSpPr/>
          <p:nvPr/>
        </p:nvGrpSpPr>
        <p:grpSpPr>
          <a:xfrm>
            <a:off x="736391" y="2269333"/>
            <a:ext cx="2165279" cy="1656080"/>
            <a:chOff x="615726" y="887171"/>
            <a:chExt cx="2165279" cy="1656080"/>
          </a:xfrm>
        </p:grpSpPr>
        <p:sp>
          <p:nvSpPr>
            <p:cNvPr id="97" name="标题 1"/>
            <p:cNvSpPr txBox="1"/>
            <p:nvPr/>
          </p:nvSpPr>
          <p:spPr>
            <a:xfrm>
              <a:off x="615726" y="887171"/>
              <a:ext cx="2165279" cy="1500655"/>
            </a:xfrm>
            <a:prstGeom prst="rect">
              <a:avLst/>
            </a:prstGeom>
          </p:spPr>
          <p:txBody>
            <a:bodyPr anchor="ctr">
              <a:normAutofit/>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4800" b="1" i="0" u="none" strike="noStrike" cap="none" spc="0" normalizeH="0" baseline="0" dirty="0">
                  <a:solidFill>
                    <a:srgbClr val="A23838"/>
                  </a:solidFill>
                  <a:latin typeface="Times New Roman" panose="02020603050405020304" charset="0"/>
                  <a:ea typeface="方正盛世楷书简体_大" panose="02000000000000000000" charset="-122"/>
                  <a:cs typeface="+mn-cs"/>
                  <a:sym typeface="+mn-lt"/>
                </a:rPr>
                <a:t>目  录</a:t>
              </a:r>
              <a:endParaRPr kumimoji="0" lang="zh-CN" altLang="en-US" sz="4800" b="1" i="0" u="none" strike="noStrike" kern="2200" cap="none" spc="0" normalizeH="0" baseline="0" noProof="0" dirty="0">
                <a:ln>
                  <a:noFill/>
                </a:ln>
                <a:solidFill>
                  <a:srgbClr val="A23838"/>
                </a:solidFill>
                <a:effectLst/>
                <a:uLnTx/>
                <a:uFillTx/>
                <a:latin typeface="Times New Roman" panose="02020603050405020304" charset="0"/>
                <a:ea typeface="方正盛世楷书简体_大" panose="02000000000000000000" charset="-122"/>
                <a:cs typeface="+mn-cs"/>
                <a:sym typeface="+mn-lt"/>
              </a:endParaRPr>
            </a:p>
          </p:txBody>
        </p:sp>
        <p:sp>
          <p:nvSpPr>
            <p:cNvPr id="98" name="文本框 97"/>
            <p:cNvSpPr txBox="1"/>
            <p:nvPr/>
          </p:nvSpPr>
          <p:spPr>
            <a:xfrm>
              <a:off x="803686" y="1959686"/>
              <a:ext cx="1788795" cy="5835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b="1" i="0" u="none" strike="noStrike" cap="none" spc="100" normalizeH="0" baseline="0" dirty="0">
                  <a:solidFill>
                    <a:srgbClr val="C59270">
                      <a:alpha val="56000"/>
                    </a:srgbClr>
                  </a:solidFill>
                  <a:latin typeface="Times New Roman" panose="02020603050405020304" charset="0"/>
                  <a:ea typeface="仓耳玄三M W05" panose="02020400000000000000" charset="-122"/>
                  <a:sym typeface="+mn-lt"/>
                </a:rPr>
                <a:t>CONTENTS</a:t>
              </a:r>
              <a:endParaRPr kumimoji="0" lang="en-US" sz="1400" b="0" i="0" u="none" strike="noStrike" cap="none" spc="100" normalizeH="0" baseline="0" dirty="0">
                <a:solidFill>
                  <a:srgbClr val="C59270">
                    <a:alpha val="56000"/>
                  </a:srgbClr>
                </a:solidFill>
                <a:latin typeface="Times New Roman" panose="02020603050405020304" charset="0"/>
                <a:ea typeface="仓耳玄三M W05" panose="02020400000000000000"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1400" b="0" i="0" u="none" strike="noStrike" kern="1200" cap="none" spc="100" normalizeH="0" baseline="0" noProof="0" dirty="0">
                <a:ln>
                  <a:noFill/>
                </a:ln>
                <a:solidFill>
                  <a:srgbClr val="C59270">
                    <a:alpha val="56000"/>
                  </a:srgbClr>
                </a:solidFill>
                <a:effectLst/>
                <a:uLnTx/>
                <a:uFillTx/>
                <a:latin typeface="Times New Roman" panose="02020603050405020304" charset="0"/>
                <a:ea typeface="仓耳玄三M W05" panose="02020400000000000000" charset="-122"/>
                <a:cs typeface="+mn-ea"/>
                <a:sym typeface="+mn-lt"/>
              </a:endParaRPr>
            </a:p>
          </p:txBody>
        </p:sp>
      </p:grpSp>
      <p:grpSp>
        <p:nvGrpSpPr>
          <p:cNvPr id="99" name="组合 98"/>
          <p:cNvGrpSpPr/>
          <p:nvPr/>
        </p:nvGrpSpPr>
        <p:grpSpPr>
          <a:xfrm>
            <a:off x="1142668" y="1445876"/>
            <a:ext cx="720000" cy="720000"/>
            <a:chOff x="2105799" y="20055838"/>
            <a:chExt cx="6748090" cy="6732363"/>
          </a:xfrm>
          <a:solidFill>
            <a:srgbClr val="A23838"/>
          </a:solidFill>
        </p:grpSpPr>
        <p:sp>
          <p:nvSpPr>
            <p:cNvPr id="100"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1"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2"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3"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4"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5"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6"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7"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8"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9"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0"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1"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2"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3"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4"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5"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6"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7"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8"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9"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20"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21"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22" name="Freeform 71"/>
            <p:cNvSpPr>
              <a:spLocks noEditPoints="1"/>
            </p:cNvSpPr>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ea"/>
                <a:sym typeface="+mn-lt"/>
              </a:endParaRPr>
            </a:p>
          </p:txBody>
        </p:sp>
      </p:grpSp>
      <p:grpSp>
        <p:nvGrpSpPr>
          <p:cNvPr id="15" name="组合 14"/>
          <p:cNvGrpSpPr/>
          <p:nvPr/>
        </p:nvGrpSpPr>
        <p:grpSpPr>
          <a:xfrm>
            <a:off x="-5080" y="0"/>
            <a:ext cx="12197715" cy="1025525"/>
            <a:chOff x="-8" y="0"/>
            <a:chExt cx="19209" cy="1615"/>
          </a:xfrm>
        </p:grpSpPr>
        <p:grpSp>
          <p:nvGrpSpPr>
            <p:cNvPr id="42" name="组合 41"/>
            <p:cNvGrpSpPr/>
            <p:nvPr/>
          </p:nvGrpSpPr>
          <p:grpSpPr>
            <a:xfrm>
              <a:off x="-8" y="0"/>
              <a:ext cx="19202" cy="1614"/>
              <a:chOff x="-1593" y="0"/>
              <a:chExt cx="20804" cy="1748"/>
            </a:xfrm>
            <a:effectLst/>
          </p:grpSpPr>
          <p:grpSp>
            <p:nvGrpSpPr>
              <p:cNvPr id="7" name="组合 6"/>
              <p:cNvGrpSpPr/>
              <p:nvPr/>
            </p:nvGrpSpPr>
            <p:grpSpPr>
              <a:xfrm>
                <a:off x="5325" y="0"/>
                <a:ext cx="6943" cy="1748"/>
                <a:chOff x="4854" y="200"/>
                <a:chExt cx="6943" cy="1748"/>
              </a:xfrm>
            </p:grpSpPr>
            <p:pic>
              <p:nvPicPr>
                <p:cNvPr id="3" name="图片 2" descr="花纹13"/>
                <p:cNvPicPr>
                  <a:picLocks noChangeAspect="1"/>
                </p:cNvPicPr>
                <p:nvPr/>
              </p:nvPicPr>
              <p:blipFill>
                <a:blip r:embed="rId15">
                  <a:alphaModFix amt="20000"/>
                </a:blip>
                <a:stretch>
                  <a:fillRect/>
                </a:stretch>
              </p:blipFill>
              <p:spPr>
                <a:xfrm>
                  <a:off x="4854" y="200"/>
                  <a:ext cx="1749" cy="1749"/>
                </a:xfrm>
                <a:prstGeom prst="rect">
                  <a:avLst/>
                </a:prstGeom>
              </p:spPr>
            </p:pic>
            <p:pic>
              <p:nvPicPr>
                <p:cNvPr id="4" name="图片 3" descr="花纹13"/>
                <p:cNvPicPr>
                  <a:picLocks noChangeAspect="1"/>
                </p:cNvPicPr>
                <p:nvPr>
                  <p:custDataLst>
                    <p:tags r:id="rId10"/>
                  </p:custDataLst>
                </p:nvPr>
              </p:nvPicPr>
              <p:blipFill>
                <a:blip r:embed="rId15">
                  <a:alphaModFix amt="20000"/>
                </a:blip>
                <a:stretch>
                  <a:fillRect/>
                </a:stretch>
              </p:blipFill>
              <p:spPr>
                <a:xfrm>
                  <a:off x="6552" y="200"/>
                  <a:ext cx="1749" cy="1749"/>
                </a:xfrm>
                <a:prstGeom prst="rect">
                  <a:avLst/>
                </a:prstGeom>
              </p:spPr>
            </p:pic>
            <p:pic>
              <p:nvPicPr>
                <p:cNvPr id="5" name="图片 4" descr="花纹13"/>
                <p:cNvPicPr>
                  <a:picLocks noChangeAspect="1"/>
                </p:cNvPicPr>
                <p:nvPr>
                  <p:custDataLst>
                    <p:tags r:id="rId11"/>
                  </p:custDataLst>
                </p:nvPr>
              </p:nvPicPr>
              <p:blipFill>
                <a:blip r:embed="rId15">
                  <a:alphaModFix amt="20000"/>
                </a:blip>
                <a:stretch>
                  <a:fillRect/>
                </a:stretch>
              </p:blipFill>
              <p:spPr>
                <a:xfrm>
                  <a:off x="8301" y="200"/>
                  <a:ext cx="1749" cy="1749"/>
                </a:xfrm>
                <a:prstGeom prst="rect">
                  <a:avLst/>
                </a:prstGeom>
              </p:spPr>
            </p:pic>
            <p:pic>
              <p:nvPicPr>
                <p:cNvPr id="6" name="图片 5" descr="花纹13"/>
                <p:cNvPicPr>
                  <a:picLocks noChangeAspect="1"/>
                </p:cNvPicPr>
                <p:nvPr>
                  <p:custDataLst>
                    <p:tags r:id="rId12"/>
                  </p:custDataLst>
                </p:nvPr>
              </p:nvPicPr>
              <p:blipFill>
                <a:blip r:embed="rId15">
                  <a:alphaModFix amt="20000"/>
                </a:blip>
                <a:stretch>
                  <a:fillRect/>
                </a:stretch>
              </p:blipFill>
              <p:spPr>
                <a:xfrm>
                  <a:off x="10049" y="200"/>
                  <a:ext cx="1749" cy="1749"/>
                </a:xfrm>
                <a:prstGeom prst="rect">
                  <a:avLst/>
                </a:prstGeom>
              </p:spPr>
            </p:pic>
          </p:grpSp>
          <p:grpSp>
            <p:nvGrpSpPr>
              <p:cNvPr id="13" name="组合 12"/>
              <p:cNvGrpSpPr/>
              <p:nvPr/>
            </p:nvGrpSpPr>
            <p:grpSpPr>
              <a:xfrm>
                <a:off x="12269" y="0"/>
                <a:ext cx="6943" cy="1748"/>
                <a:chOff x="4854" y="200"/>
                <a:chExt cx="6943" cy="1748"/>
              </a:xfrm>
            </p:grpSpPr>
            <p:pic>
              <p:nvPicPr>
                <p:cNvPr id="16" name="图片 15" descr="花纹13"/>
                <p:cNvPicPr>
                  <a:picLocks noChangeAspect="1"/>
                </p:cNvPicPr>
                <p:nvPr>
                  <p:custDataLst>
                    <p:tags r:id="rId6"/>
                  </p:custDataLst>
                </p:nvPr>
              </p:nvPicPr>
              <p:blipFill>
                <a:blip r:embed="rId15">
                  <a:alphaModFix amt="20000"/>
                </a:blip>
                <a:stretch>
                  <a:fillRect/>
                </a:stretch>
              </p:blipFill>
              <p:spPr>
                <a:xfrm>
                  <a:off x="4854" y="200"/>
                  <a:ext cx="1749" cy="1749"/>
                </a:xfrm>
                <a:prstGeom prst="rect">
                  <a:avLst/>
                </a:prstGeom>
              </p:spPr>
            </p:pic>
            <p:pic>
              <p:nvPicPr>
                <p:cNvPr id="19" name="图片 18" descr="花纹13"/>
                <p:cNvPicPr>
                  <a:picLocks noChangeAspect="1"/>
                </p:cNvPicPr>
                <p:nvPr>
                  <p:custDataLst>
                    <p:tags r:id="rId7"/>
                  </p:custDataLst>
                </p:nvPr>
              </p:nvPicPr>
              <p:blipFill>
                <a:blip r:embed="rId15">
                  <a:alphaModFix amt="20000"/>
                </a:blip>
                <a:stretch>
                  <a:fillRect/>
                </a:stretch>
              </p:blipFill>
              <p:spPr>
                <a:xfrm>
                  <a:off x="6552" y="200"/>
                  <a:ext cx="1749" cy="1749"/>
                </a:xfrm>
                <a:prstGeom prst="rect">
                  <a:avLst/>
                </a:prstGeom>
              </p:spPr>
            </p:pic>
            <p:pic>
              <p:nvPicPr>
                <p:cNvPr id="22" name="图片 21" descr="花纹13"/>
                <p:cNvPicPr>
                  <a:picLocks noChangeAspect="1"/>
                </p:cNvPicPr>
                <p:nvPr>
                  <p:custDataLst>
                    <p:tags r:id="rId8"/>
                  </p:custDataLst>
                </p:nvPr>
              </p:nvPicPr>
              <p:blipFill>
                <a:blip r:embed="rId15">
                  <a:alphaModFix amt="20000"/>
                </a:blip>
                <a:stretch>
                  <a:fillRect/>
                </a:stretch>
              </p:blipFill>
              <p:spPr>
                <a:xfrm>
                  <a:off x="8301" y="200"/>
                  <a:ext cx="1749" cy="1749"/>
                </a:xfrm>
                <a:prstGeom prst="rect">
                  <a:avLst/>
                </a:prstGeom>
              </p:spPr>
            </p:pic>
            <p:pic>
              <p:nvPicPr>
                <p:cNvPr id="25" name="图片 24" descr="花纹13"/>
                <p:cNvPicPr>
                  <a:picLocks noChangeAspect="1"/>
                </p:cNvPicPr>
                <p:nvPr>
                  <p:custDataLst>
                    <p:tags r:id="rId9"/>
                  </p:custDataLst>
                </p:nvPr>
              </p:nvPicPr>
              <p:blipFill>
                <a:blip r:embed="rId15">
                  <a:alphaModFix amt="20000"/>
                </a:blip>
                <a:stretch>
                  <a:fillRect/>
                </a:stretch>
              </p:blipFill>
              <p:spPr>
                <a:xfrm>
                  <a:off x="10049" y="200"/>
                  <a:ext cx="1749" cy="1749"/>
                </a:xfrm>
                <a:prstGeom prst="rect">
                  <a:avLst/>
                </a:prstGeom>
              </p:spPr>
            </p:pic>
          </p:grpSp>
          <p:grpSp>
            <p:nvGrpSpPr>
              <p:cNvPr id="26" name="组合 25"/>
              <p:cNvGrpSpPr/>
              <p:nvPr/>
            </p:nvGrpSpPr>
            <p:grpSpPr>
              <a:xfrm>
                <a:off x="-1593" y="0"/>
                <a:ext cx="6943" cy="1748"/>
                <a:chOff x="4854" y="200"/>
                <a:chExt cx="6943" cy="1748"/>
              </a:xfrm>
            </p:grpSpPr>
            <p:pic>
              <p:nvPicPr>
                <p:cNvPr id="27" name="图片 26" descr="花纹13"/>
                <p:cNvPicPr>
                  <a:picLocks noChangeAspect="1"/>
                </p:cNvPicPr>
                <p:nvPr>
                  <p:custDataLst>
                    <p:tags r:id="rId2"/>
                  </p:custDataLst>
                </p:nvPr>
              </p:nvPicPr>
              <p:blipFill>
                <a:blip r:embed="rId15">
                  <a:alphaModFix amt="20000"/>
                </a:blip>
                <a:stretch>
                  <a:fillRect/>
                </a:stretch>
              </p:blipFill>
              <p:spPr>
                <a:xfrm>
                  <a:off x="4854" y="200"/>
                  <a:ext cx="1749" cy="1749"/>
                </a:xfrm>
                <a:prstGeom prst="rect">
                  <a:avLst/>
                </a:prstGeom>
              </p:spPr>
            </p:pic>
            <p:pic>
              <p:nvPicPr>
                <p:cNvPr id="28" name="图片 27" descr="花纹13"/>
                <p:cNvPicPr>
                  <a:picLocks noChangeAspect="1"/>
                </p:cNvPicPr>
                <p:nvPr>
                  <p:custDataLst>
                    <p:tags r:id="rId3"/>
                  </p:custDataLst>
                </p:nvPr>
              </p:nvPicPr>
              <p:blipFill>
                <a:blip r:embed="rId15">
                  <a:alphaModFix amt="20000"/>
                </a:blip>
                <a:stretch>
                  <a:fillRect/>
                </a:stretch>
              </p:blipFill>
              <p:spPr>
                <a:xfrm>
                  <a:off x="6552" y="200"/>
                  <a:ext cx="1749" cy="1749"/>
                </a:xfrm>
                <a:prstGeom prst="rect">
                  <a:avLst/>
                </a:prstGeom>
              </p:spPr>
            </p:pic>
            <p:pic>
              <p:nvPicPr>
                <p:cNvPr id="39" name="图片 38" descr="花纹13"/>
                <p:cNvPicPr>
                  <a:picLocks noChangeAspect="1"/>
                </p:cNvPicPr>
                <p:nvPr>
                  <p:custDataLst>
                    <p:tags r:id="rId4"/>
                  </p:custDataLst>
                </p:nvPr>
              </p:nvPicPr>
              <p:blipFill>
                <a:blip r:embed="rId15">
                  <a:alphaModFix amt="20000"/>
                </a:blip>
                <a:stretch>
                  <a:fillRect/>
                </a:stretch>
              </p:blipFill>
              <p:spPr>
                <a:xfrm>
                  <a:off x="8301" y="200"/>
                  <a:ext cx="1749" cy="1749"/>
                </a:xfrm>
                <a:prstGeom prst="rect">
                  <a:avLst/>
                </a:prstGeom>
              </p:spPr>
            </p:pic>
            <p:pic>
              <p:nvPicPr>
                <p:cNvPr id="40" name="图片 39" descr="花纹13"/>
                <p:cNvPicPr>
                  <a:picLocks noChangeAspect="1"/>
                </p:cNvPicPr>
                <p:nvPr>
                  <p:custDataLst>
                    <p:tags r:id="rId5"/>
                  </p:custDataLst>
                </p:nvPr>
              </p:nvPicPr>
              <p:blipFill>
                <a:blip r:embed="rId15">
                  <a:alphaModFix amt="20000"/>
                </a:blip>
                <a:stretch>
                  <a:fillRect/>
                </a:stretch>
              </p:blipFill>
              <p:spPr>
                <a:xfrm>
                  <a:off x="10049" y="200"/>
                  <a:ext cx="1749" cy="1749"/>
                </a:xfrm>
                <a:prstGeom prst="rect">
                  <a:avLst/>
                </a:prstGeom>
              </p:spPr>
            </p:pic>
          </p:grpSp>
        </p:grpSp>
        <p:pic>
          <p:nvPicPr>
            <p:cNvPr id="12" name="图片 11"/>
            <p:cNvPicPr/>
            <p:nvPr>
              <p:custDataLst>
                <p:tags r:id="rId1"/>
              </p:custDataLst>
            </p:nvPr>
          </p:nvPicPr>
          <p:blipFill>
            <a:blip r:embed="rId16"/>
            <a:srcRect t="32829" b="14952"/>
            <a:stretch>
              <a:fillRect/>
            </a:stretch>
          </p:blipFill>
          <p:spPr>
            <a:xfrm>
              <a:off x="11825" y="0"/>
              <a:ext cx="7376" cy="1589"/>
            </a:xfrm>
            <a:prstGeom prst="rect">
              <a:avLst/>
            </a:prstGeom>
            <a:noFill/>
            <a:ln w="9525">
              <a:noFill/>
            </a:ln>
          </p:spPr>
        </p:pic>
        <p:sp>
          <p:nvSpPr>
            <p:cNvPr id="123" name="矩形 122"/>
            <p:cNvSpPr/>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127" name="图片 126" descr="卡通人物&#10;&#10;描述已自动生成"/>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15" y="519"/>
              <a:ext cx="2858" cy="805"/>
            </a:xfrm>
            <a:prstGeom prst="rect">
              <a:avLst/>
            </a:prstGeom>
          </p:spPr>
        </p:pic>
      </p:grpSp>
      <p:grpSp>
        <p:nvGrpSpPr>
          <p:cNvPr id="2" name="组合 1">
            <a:extLst>
              <a:ext uri="{FF2B5EF4-FFF2-40B4-BE49-F238E27FC236}">
                <a16:creationId xmlns:a16="http://schemas.microsoft.com/office/drawing/2014/main" id="{E7712DDE-B37B-7071-4F0A-24E3F62A3E93}"/>
              </a:ext>
            </a:extLst>
          </p:cNvPr>
          <p:cNvGrpSpPr/>
          <p:nvPr/>
        </p:nvGrpSpPr>
        <p:grpSpPr>
          <a:xfrm>
            <a:off x="4601138" y="1450594"/>
            <a:ext cx="2840375" cy="769441"/>
            <a:chOff x="8704421" y="540040"/>
            <a:chExt cx="2840375" cy="769441"/>
          </a:xfrm>
        </p:grpSpPr>
        <p:sp>
          <p:nvSpPr>
            <p:cNvPr id="8" name="文本框 7">
              <a:extLst>
                <a:ext uri="{FF2B5EF4-FFF2-40B4-BE49-F238E27FC236}">
                  <a16:creationId xmlns:a16="http://schemas.microsoft.com/office/drawing/2014/main" id="{7B1C154C-7FFF-D5AC-0BB1-C8645C455291}"/>
                </a:ext>
              </a:extLst>
            </p:cNvPr>
            <p:cNvSpPr txBox="1"/>
            <p:nvPr/>
          </p:nvSpPr>
          <p:spPr>
            <a:xfrm>
              <a:off x="8704421" y="540040"/>
              <a:ext cx="779381" cy="769441"/>
            </a:xfrm>
            <a:prstGeom prst="rect">
              <a:avLst/>
            </a:prstGeom>
            <a:noFill/>
          </p:spPr>
          <p:txBody>
            <a:bodyPr wrap="none" rtlCol="0">
              <a:spAutoFit/>
            </a:bodyPr>
            <a:lstStyle/>
            <a:p>
              <a:pPr lvl="0" algn="l">
                <a:buClrTx/>
                <a:buSzTx/>
                <a:buFontTx/>
              </a:pPr>
              <a:r>
                <a:rPr lang="en-US" altLang="zh-CN" sz="4400" spc="300" dirty="0">
                  <a:gradFill>
                    <a:gsLst>
                      <a:gs pos="74000">
                        <a:srgbClr val="F1D5A4"/>
                      </a:gs>
                      <a:gs pos="3000">
                        <a:srgbClr val="A23838"/>
                      </a:gs>
                    </a:gsLst>
                    <a:lin ang="5400000" scaled="1"/>
                  </a:gradFill>
                  <a:effectLst>
                    <a:outerShdw blurRad="50800" dist="38100" dir="18420000" sx="105000" sy="105000" algn="tl" rotWithShape="0">
                      <a:prstClr val="black">
                        <a:alpha val="25000"/>
                      </a:prstClr>
                    </a:outerShdw>
                  </a:effectLst>
                  <a:latin typeface="Impact" panose="020B0806030902050204" pitchFamily="34" charset="0"/>
                  <a:sym typeface="+mn-ea"/>
                </a:rPr>
                <a:t>01</a:t>
              </a:r>
              <a:endParaRPr lang="en-US" altLang="zh-CN" sz="4400" spc="300" dirty="0">
                <a:gradFill>
                  <a:gsLst>
                    <a:gs pos="23000">
                      <a:srgbClr val="F1D5A4"/>
                    </a:gs>
                    <a:gs pos="100000">
                      <a:schemeClr val="bg1"/>
                    </a:gs>
                  </a:gsLst>
                  <a:lin ang="5400000" scaled="1"/>
                </a:gradFill>
                <a:effectLst>
                  <a:outerShdw blurRad="50800" dist="38100" dir="18420000" sx="105000" sy="105000" algn="tl" rotWithShape="0">
                    <a:prstClr val="black">
                      <a:alpha val="25000"/>
                    </a:prstClr>
                  </a:outerShdw>
                </a:effectLst>
                <a:latin typeface="Impact" panose="020B0806030902050204" pitchFamily="34" charset="0"/>
                <a:sym typeface="+mn-ea"/>
              </a:endParaRPr>
            </a:p>
          </p:txBody>
        </p:sp>
        <p:sp>
          <p:nvSpPr>
            <p:cNvPr id="18" name="文本框 17">
              <a:extLst>
                <a:ext uri="{FF2B5EF4-FFF2-40B4-BE49-F238E27FC236}">
                  <a16:creationId xmlns:a16="http://schemas.microsoft.com/office/drawing/2014/main" id="{33540975-0E37-E7B0-6BE7-16F9201F6CB0}"/>
                </a:ext>
              </a:extLst>
            </p:cNvPr>
            <p:cNvSpPr txBox="1"/>
            <p:nvPr/>
          </p:nvSpPr>
          <p:spPr>
            <a:xfrm>
              <a:off x="9769951" y="661766"/>
              <a:ext cx="1774845" cy="523220"/>
            </a:xfrm>
            <a:prstGeom prst="rect">
              <a:avLst/>
            </a:prstGeom>
            <a:noFill/>
          </p:spPr>
          <p:txBody>
            <a:bodyPr wrap="none" rtlCol="0">
              <a:spAutoFit/>
            </a:bodyPr>
            <a:lstStyle/>
            <a:p>
              <a:pPr algn="l"/>
              <a:r>
                <a:rPr lang="zh-CN" altLang="en-US" sz="2800" b="1" spc="300" dirty="0">
                  <a:solidFill>
                    <a:srgbClr val="A23838"/>
                  </a:solidFill>
                  <a:latin typeface="Times New Roman" panose="02020603050405020304" charset="0"/>
                  <a:ea typeface="仓耳玄三M W05" panose="02020400000000000000" charset="-122"/>
                  <a:sym typeface="+mn-ea"/>
                </a:rPr>
                <a:t>研究背景</a:t>
              </a:r>
            </a:p>
          </p:txBody>
        </p:sp>
      </p:grpSp>
      <p:grpSp>
        <p:nvGrpSpPr>
          <p:cNvPr id="21" name="组合 20">
            <a:extLst>
              <a:ext uri="{FF2B5EF4-FFF2-40B4-BE49-F238E27FC236}">
                <a16:creationId xmlns:a16="http://schemas.microsoft.com/office/drawing/2014/main" id="{7B043409-EF82-AB4F-7E7F-DB40FD81A291}"/>
              </a:ext>
            </a:extLst>
          </p:cNvPr>
          <p:cNvGrpSpPr/>
          <p:nvPr/>
        </p:nvGrpSpPr>
        <p:grpSpPr>
          <a:xfrm>
            <a:off x="4601138" y="3284018"/>
            <a:ext cx="3237920" cy="769441"/>
            <a:chOff x="8704421" y="540040"/>
            <a:chExt cx="3237920" cy="769441"/>
          </a:xfrm>
        </p:grpSpPr>
        <p:sp>
          <p:nvSpPr>
            <p:cNvPr id="23" name="文本框 22">
              <a:extLst>
                <a:ext uri="{FF2B5EF4-FFF2-40B4-BE49-F238E27FC236}">
                  <a16:creationId xmlns:a16="http://schemas.microsoft.com/office/drawing/2014/main" id="{C78B30A3-73D4-8AF4-7270-379F3FF6311E}"/>
                </a:ext>
              </a:extLst>
            </p:cNvPr>
            <p:cNvSpPr txBox="1"/>
            <p:nvPr/>
          </p:nvSpPr>
          <p:spPr>
            <a:xfrm>
              <a:off x="8704421" y="540040"/>
              <a:ext cx="864339" cy="769441"/>
            </a:xfrm>
            <a:prstGeom prst="rect">
              <a:avLst/>
            </a:prstGeom>
            <a:noFill/>
          </p:spPr>
          <p:txBody>
            <a:bodyPr wrap="none" rtlCol="0">
              <a:spAutoFit/>
            </a:bodyPr>
            <a:lstStyle/>
            <a:p>
              <a:pPr lvl="0" algn="l">
                <a:buClrTx/>
                <a:buSzTx/>
                <a:buFontTx/>
              </a:pPr>
              <a:r>
                <a:rPr lang="en-US" altLang="zh-CN" sz="4400" spc="300" dirty="0">
                  <a:gradFill>
                    <a:gsLst>
                      <a:gs pos="74000">
                        <a:srgbClr val="F1D5A4"/>
                      </a:gs>
                      <a:gs pos="3000">
                        <a:srgbClr val="A23838"/>
                      </a:gs>
                    </a:gsLst>
                    <a:lin ang="5400000" scaled="1"/>
                  </a:gradFill>
                  <a:effectLst>
                    <a:outerShdw blurRad="50800" dist="38100" dir="18420000" sx="105000" sy="105000" algn="tl" rotWithShape="0">
                      <a:prstClr val="black">
                        <a:alpha val="25000"/>
                      </a:prstClr>
                    </a:outerShdw>
                  </a:effectLst>
                  <a:latin typeface="Impact" panose="020B0806030902050204" pitchFamily="34" charset="0"/>
                  <a:sym typeface="+mn-ea"/>
                </a:rPr>
                <a:t>03</a:t>
              </a:r>
              <a:endParaRPr lang="en-US" altLang="zh-CN" sz="4400" spc="300" dirty="0">
                <a:gradFill>
                  <a:gsLst>
                    <a:gs pos="23000">
                      <a:srgbClr val="F1D5A4"/>
                    </a:gs>
                    <a:gs pos="100000">
                      <a:schemeClr val="bg1"/>
                    </a:gs>
                  </a:gsLst>
                  <a:lin ang="5400000" scaled="1"/>
                </a:gradFill>
                <a:effectLst>
                  <a:outerShdw blurRad="50800" dist="38100" dir="18420000" sx="105000" sy="105000" algn="tl" rotWithShape="0">
                    <a:prstClr val="black">
                      <a:alpha val="25000"/>
                    </a:prstClr>
                  </a:outerShdw>
                </a:effectLst>
                <a:latin typeface="Impact" panose="020B0806030902050204" pitchFamily="34" charset="0"/>
                <a:sym typeface="+mn-ea"/>
              </a:endParaRPr>
            </a:p>
          </p:txBody>
        </p:sp>
        <p:sp>
          <p:nvSpPr>
            <p:cNvPr id="24" name="文本框 23">
              <a:extLst>
                <a:ext uri="{FF2B5EF4-FFF2-40B4-BE49-F238E27FC236}">
                  <a16:creationId xmlns:a16="http://schemas.microsoft.com/office/drawing/2014/main" id="{897C340E-4A84-B9CD-D493-AF144C8A92CA}"/>
                </a:ext>
              </a:extLst>
            </p:cNvPr>
            <p:cNvSpPr txBox="1"/>
            <p:nvPr/>
          </p:nvSpPr>
          <p:spPr>
            <a:xfrm>
              <a:off x="9769951" y="661766"/>
              <a:ext cx="2172390" cy="523220"/>
            </a:xfrm>
            <a:prstGeom prst="rect">
              <a:avLst/>
            </a:prstGeom>
            <a:noFill/>
          </p:spPr>
          <p:txBody>
            <a:bodyPr wrap="none" rtlCol="0">
              <a:spAutoFit/>
            </a:bodyPr>
            <a:lstStyle/>
            <a:p>
              <a:pPr algn="l"/>
              <a:r>
                <a:rPr lang="zh-CN" altLang="en-US" sz="2800" b="1" spc="300" dirty="0">
                  <a:solidFill>
                    <a:srgbClr val="A23838"/>
                  </a:solidFill>
                  <a:latin typeface="Times New Roman" panose="02020603050405020304" charset="0"/>
                  <a:ea typeface="仓耳玄三M W05" panose="02020400000000000000" charset="-122"/>
                  <a:sym typeface="+mn-ea"/>
                </a:rPr>
                <a:t>阶段性成果</a:t>
              </a:r>
            </a:p>
          </p:txBody>
        </p:sp>
      </p:grpSp>
      <p:grpSp>
        <p:nvGrpSpPr>
          <p:cNvPr id="33" name="组合 32">
            <a:extLst>
              <a:ext uri="{FF2B5EF4-FFF2-40B4-BE49-F238E27FC236}">
                <a16:creationId xmlns:a16="http://schemas.microsoft.com/office/drawing/2014/main" id="{9A47DF1C-FD0B-0E2A-C945-99F7C04F8ACD}"/>
              </a:ext>
            </a:extLst>
          </p:cNvPr>
          <p:cNvGrpSpPr/>
          <p:nvPr/>
        </p:nvGrpSpPr>
        <p:grpSpPr>
          <a:xfrm>
            <a:off x="4601138" y="4225862"/>
            <a:ext cx="3237920" cy="769441"/>
            <a:chOff x="8704421" y="540040"/>
            <a:chExt cx="3237920" cy="769441"/>
          </a:xfrm>
        </p:grpSpPr>
        <p:sp>
          <p:nvSpPr>
            <p:cNvPr id="38" name="文本框 37">
              <a:extLst>
                <a:ext uri="{FF2B5EF4-FFF2-40B4-BE49-F238E27FC236}">
                  <a16:creationId xmlns:a16="http://schemas.microsoft.com/office/drawing/2014/main" id="{AF85AA40-D926-9D51-810A-DF927750E0E7}"/>
                </a:ext>
              </a:extLst>
            </p:cNvPr>
            <p:cNvSpPr txBox="1"/>
            <p:nvPr/>
          </p:nvSpPr>
          <p:spPr>
            <a:xfrm>
              <a:off x="8704421" y="540040"/>
              <a:ext cx="846707" cy="769441"/>
            </a:xfrm>
            <a:prstGeom prst="rect">
              <a:avLst/>
            </a:prstGeom>
            <a:noFill/>
          </p:spPr>
          <p:txBody>
            <a:bodyPr wrap="none" rtlCol="0">
              <a:spAutoFit/>
            </a:bodyPr>
            <a:lstStyle/>
            <a:p>
              <a:pPr lvl="0" algn="l">
                <a:buClrTx/>
                <a:buSzTx/>
                <a:buFontTx/>
              </a:pPr>
              <a:r>
                <a:rPr lang="en-US" altLang="zh-CN" sz="4400" spc="300" dirty="0">
                  <a:gradFill>
                    <a:gsLst>
                      <a:gs pos="74000">
                        <a:srgbClr val="F1D5A4"/>
                      </a:gs>
                      <a:gs pos="3000">
                        <a:srgbClr val="A23838"/>
                      </a:gs>
                    </a:gsLst>
                    <a:lin ang="5400000" scaled="1"/>
                  </a:gradFill>
                  <a:effectLst>
                    <a:outerShdw blurRad="50800" dist="38100" dir="18420000" sx="105000" sy="105000" algn="tl" rotWithShape="0">
                      <a:prstClr val="black">
                        <a:alpha val="25000"/>
                      </a:prstClr>
                    </a:outerShdw>
                  </a:effectLst>
                  <a:latin typeface="Impact" panose="020B0806030902050204" pitchFamily="34" charset="0"/>
                  <a:sym typeface="+mn-ea"/>
                </a:rPr>
                <a:t>04</a:t>
              </a:r>
              <a:endParaRPr lang="en-US" altLang="zh-CN" sz="4400" spc="300" dirty="0">
                <a:gradFill>
                  <a:gsLst>
                    <a:gs pos="23000">
                      <a:srgbClr val="F1D5A4"/>
                    </a:gs>
                    <a:gs pos="100000">
                      <a:schemeClr val="bg1"/>
                    </a:gs>
                  </a:gsLst>
                  <a:lin ang="5400000" scaled="1"/>
                </a:gradFill>
                <a:effectLst>
                  <a:outerShdw blurRad="50800" dist="38100" dir="18420000" sx="105000" sy="105000" algn="tl" rotWithShape="0">
                    <a:prstClr val="black">
                      <a:alpha val="25000"/>
                    </a:prstClr>
                  </a:outerShdw>
                </a:effectLst>
                <a:latin typeface="Impact" panose="020B0806030902050204" pitchFamily="34" charset="0"/>
                <a:sym typeface="+mn-ea"/>
              </a:endParaRPr>
            </a:p>
          </p:txBody>
        </p:sp>
        <p:sp>
          <p:nvSpPr>
            <p:cNvPr id="41" name="文本框 40">
              <a:extLst>
                <a:ext uri="{FF2B5EF4-FFF2-40B4-BE49-F238E27FC236}">
                  <a16:creationId xmlns:a16="http://schemas.microsoft.com/office/drawing/2014/main" id="{1B7A041F-9E5A-CEA6-09BD-B7F82E268CE7}"/>
                </a:ext>
              </a:extLst>
            </p:cNvPr>
            <p:cNvSpPr txBox="1"/>
            <p:nvPr/>
          </p:nvSpPr>
          <p:spPr>
            <a:xfrm>
              <a:off x="9769951" y="661766"/>
              <a:ext cx="2172390" cy="523220"/>
            </a:xfrm>
            <a:prstGeom prst="rect">
              <a:avLst/>
            </a:prstGeom>
            <a:noFill/>
          </p:spPr>
          <p:txBody>
            <a:bodyPr wrap="none" rtlCol="0">
              <a:spAutoFit/>
            </a:bodyPr>
            <a:lstStyle/>
            <a:p>
              <a:pPr algn="l"/>
              <a:r>
                <a:rPr lang="zh-CN" altLang="en-US" sz="2800" b="1" spc="300" dirty="0">
                  <a:solidFill>
                    <a:srgbClr val="A23838"/>
                  </a:solidFill>
                  <a:latin typeface="Times New Roman" panose="02020603050405020304" charset="0"/>
                  <a:ea typeface="仓耳玄三M W05" panose="02020400000000000000" charset="-122"/>
                  <a:sym typeface="+mn-ea"/>
                </a:rPr>
                <a:t>思考与展望</a:t>
              </a:r>
            </a:p>
          </p:txBody>
        </p:sp>
      </p:grpSp>
      <p:grpSp>
        <p:nvGrpSpPr>
          <p:cNvPr id="20" name="组合 19">
            <a:extLst>
              <a:ext uri="{FF2B5EF4-FFF2-40B4-BE49-F238E27FC236}">
                <a16:creationId xmlns:a16="http://schemas.microsoft.com/office/drawing/2014/main" id="{8F7AAAD9-2203-58A5-7DC0-4704B76FC8DE}"/>
              </a:ext>
            </a:extLst>
          </p:cNvPr>
          <p:cNvGrpSpPr/>
          <p:nvPr/>
        </p:nvGrpSpPr>
        <p:grpSpPr>
          <a:xfrm>
            <a:off x="4601138" y="5167706"/>
            <a:ext cx="3641876" cy="769441"/>
            <a:chOff x="8704421" y="540040"/>
            <a:chExt cx="3641876" cy="769441"/>
          </a:xfrm>
        </p:grpSpPr>
        <p:sp>
          <p:nvSpPr>
            <p:cNvPr id="29" name="文本框 28">
              <a:extLst>
                <a:ext uri="{FF2B5EF4-FFF2-40B4-BE49-F238E27FC236}">
                  <a16:creationId xmlns:a16="http://schemas.microsoft.com/office/drawing/2014/main" id="{4751B45F-EEF5-289E-8D4E-6114CCE306D2}"/>
                </a:ext>
              </a:extLst>
            </p:cNvPr>
            <p:cNvSpPr txBox="1"/>
            <p:nvPr/>
          </p:nvSpPr>
          <p:spPr>
            <a:xfrm>
              <a:off x="8704421" y="540040"/>
              <a:ext cx="867545" cy="769441"/>
            </a:xfrm>
            <a:prstGeom prst="rect">
              <a:avLst/>
            </a:prstGeom>
            <a:noFill/>
          </p:spPr>
          <p:txBody>
            <a:bodyPr wrap="none" rtlCol="0">
              <a:spAutoFit/>
            </a:bodyPr>
            <a:lstStyle/>
            <a:p>
              <a:pPr lvl="0" algn="l">
                <a:buClrTx/>
                <a:buSzTx/>
                <a:buFontTx/>
              </a:pPr>
              <a:r>
                <a:rPr lang="en-US" altLang="zh-CN" sz="4400" spc="300" dirty="0">
                  <a:gradFill>
                    <a:gsLst>
                      <a:gs pos="74000">
                        <a:srgbClr val="F1D5A4"/>
                      </a:gs>
                      <a:gs pos="3000">
                        <a:srgbClr val="A23838"/>
                      </a:gs>
                    </a:gsLst>
                    <a:lin ang="5400000" scaled="1"/>
                  </a:gradFill>
                  <a:effectLst>
                    <a:outerShdw blurRad="50800" dist="38100" dir="18420000" sx="105000" sy="105000" algn="tl" rotWithShape="0">
                      <a:prstClr val="black">
                        <a:alpha val="25000"/>
                      </a:prstClr>
                    </a:outerShdw>
                  </a:effectLst>
                  <a:latin typeface="Impact" panose="020B0806030902050204" pitchFamily="34" charset="0"/>
                  <a:sym typeface="+mn-ea"/>
                </a:rPr>
                <a:t>05</a:t>
              </a:r>
              <a:endParaRPr lang="en-US" altLang="zh-CN" sz="4400" spc="300" dirty="0">
                <a:gradFill>
                  <a:gsLst>
                    <a:gs pos="23000">
                      <a:srgbClr val="F1D5A4"/>
                    </a:gs>
                    <a:gs pos="100000">
                      <a:schemeClr val="bg1"/>
                    </a:gs>
                  </a:gsLst>
                  <a:lin ang="5400000" scaled="1"/>
                </a:gradFill>
                <a:effectLst>
                  <a:outerShdw blurRad="50800" dist="38100" dir="18420000" sx="105000" sy="105000" algn="tl" rotWithShape="0">
                    <a:prstClr val="black">
                      <a:alpha val="25000"/>
                    </a:prstClr>
                  </a:outerShdw>
                </a:effectLst>
                <a:latin typeface="Impact" panose="020B0806030902050204" pitchFamily="34" charset="0"/>
                <a:sym typeface="+mn-ea"/>
              </a:endParaRPr>
            </a:p>
          </p:txBody>
        </p:sp>
        <p:sp>
          <p:nvSpPr>
            <p:cNvPr id="31" name="文本框 30">
              <a:extLst>
                <a:ext uri="{FF2B5EF4-FFF2-40B4-BE49-F238E27FC236}">
                  <a16:creationId xmlns:a16="http://schemas.microsoft.com/office/drawing/2014/main" id="{1D8FACFE-5983-A33C-B43A-6B9A6DFC1B87}"/>
                </a:ext>
              </a:extLst>
            </p:cNvPr>
            <p:cNvSpPr txBox="1"/>
            <p:nvPr/>
          </p:nvSpPr>
          <p:spPr>
            <a:xfrm>
              <a:off x="9769951" y="661766"/>
              <a:ext cx="2576346" cy="523220"/>
            </a:xfrm>
            <a:prstGeom prst="rect">
              <a:avLst/>
            </a:prstGeom>
            <a:noFill/>
          </p:spPr>
          <p:txBody>
            <a:bodyPr wrap="square" rtlCol="0">
              <a:spAutoFit/>
            </a:bodyPr>
            <a:lstStyle/>
            <a:p>
              <a:pPr algn="l"/>
              <a:r>
                <a:rPr lang="en-US" altLang="zh-CN" sz="2800" b="1" spc="300" dirty="0">
                  <a:solidFill>
                    <a:srgbClr val="A23838"/>
                  </a:solidFill>
                  <a:latin typeface="Times New Roman" panose="02020603050405020304" charset="0"/>
                  <a:ea typeface="仓耳玄三M W05" panose="02020400000000000000" charset="-122"/>
                  <a:sym typeface="+mn-ea"/>
                </a:rPr>
                <a:t>Magnus </a:t>
              </a:r>
              <a:r>
                <a:rPr lang="zh-CN" altLang="en-US" sz="2800" b="1" spc="300" dirty="0">
                  <a:solidFill>
                    <a:srgbClr val="A23838"/>
                  </a:solidFill>
                  <a:latin typeface="Times New Roman" panose="02020603050405020304" charset="0"/>
                  <a:ea typeface="仓耳玄三M W05" panose="02020400000000000000" charset="-122"/>
                  <a:sym typeface="+mn-ea"/>
                </a:rPr>
                <a:t>团队</a:t>
              </a:r>
            </a:p>
          </p:txBody>
        </p:sp>
      </p:grpSp>
    </p:spTree>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45E7C-74E2-EDAD-ACCE-DDC4C89F7798}"/>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2FACCC10-656D-E149-D824-8DFF85648B8F}"/>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B80BC3EE-EE53-F0BE-956C-AD3B2833A0F7}"/>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F2E8E058-500C-3B0C-5EF2-B9CFE2EBB2F2}"/>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8AE85235-F98B-71AE-42B7-E428D448BD3B}"/>
                    </a:ext>
                  </a:extLst>
                </p:cNvPr>
                <p:cNvPicPr>
                  <a:picLocks noChangeAspect="1"/>
                </p:cNvPicPr>
                <p:nvPr>
                  <p:custDataLst>
                    <p:tags r:id="rId14"/>
                  </p:custDataLst>
                </p:nvPr>
              </p:nvPicPr>
              <p:blipFill>
                <a:blip r:embed="rId20">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43543D61-56C8-DDBF-6724-CD85431E26EF}"/>
                    </a:ext>
                  </a:extLst>
                </p:cNvPr>
                <p:cNvPicPr>
                  <a:picLocks noChangeAspect="1"/>
                </p:cNvPicPr>
                <p:nvPr>
                  <p:custDataLst>
                    <p:tags r:id="rId15"/>
                  </p:custDataLst>
                </p:nvPr>
              </p:nvPicPr>
              <p:blipFill>
                <a:blip r:embed="rId20">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4E80AAE7-51F1-A8F5-55F8-540403A742E2}"/>
                    </a:ext>
                  </a:extLst>
                </p:cNvPr>
                <p:cNvPicPr>
                  <a:picLocks noChangeAspect="1"/>
                </p:cNvPicPr>
                <p:nvPr>
                  <p:custDataLst>
                    <p:tags r:id="rId16"/>
                  </p:custDataLst>
                </p:nvPr>
              </p:nvPicPr>
              <p:blipFill>
                <a:blip r:embed="rId20">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C0F59756-3938-CFF7-A51E-714AA61712D0}"/>
                    </a:ext>
                  </a:extLst>
                </p:cNvPr>
                <p:cNvPicPr>
                  <a:picLocks noChangeAspect="1"/>
                </p:cNvPicPr>
                <p:nvPr>
                  <p:custDataLst>
                    <p:tags r:id="rId17"/>
                  </p:custDataLst>
                </p:nvPr>
              </p:nvPicPr>
              <p:blipFill>
                <a:blip r:embed="rId20">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420E91EF-5B2B-3607-3932-B1E43CC35A48}"/>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42BC9401-A6F6-3000-88B7-78E23B0ECA42}"/>
                    </a:ext>
                  </a:extLst>
                </p:cNvPr>
                <p:cNvPicPr>
                  <a:picLocks noChangeAspect="1"/>
                </p:cNvPicPr>
                <p:nvPr>
                  <p:custDataLst>
                    <p:tags r:id="rId10"/>
                  </p:custDataLst>
                </p:nvPr>
              </p:nvPicPr>
              <p:blipFill>
                <a:blip r:embed="rId20">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5D12FEE2-1D8E-3A58-E5BE-D1C146E77A88}"/>
                    </a:ext>
                  </a:extLst>
                </p:cNvPr>
                <p:cNvPicPr>
                  <a:picLocks noChangeAspect="1"/>
                </p:cNvPicPr>
                <p:nvPr>
                  <p:custDataLst>
                    <p:tags r:id="rId11"/>
                  </p:custDataLst>
                </p:nvPr>
              </p:nvPicPr>
              <p:blipFill>
                <a:blip r:embed="rId20">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27332436-52ED-AC64-355E-EF6C24DCE1AD}"/>
                    </a:ext>
                  </a:extLst>
                </p:cNvPr>
                <p:cNvPicPr>
                  <a:picLocks noChangeAspect="1"/>
                </p:cNvPicPr>
                <p:nvPr>
                  <p:custDataLst>
                    <p:tags r:id="rId12"/>
                  </p:custDataLst>
                </p:nvPr>
              </p:nvPicPr>
              <p:blipFill>
                <a:blip r:embed="rId20">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E2E10CDC-1FA5-955C-7895-F7C8BE761F78}"/>
                    </a:ext>
                  </a:extLst>
                </p:cNvPr>
                <p:cNvPicPr>
                  <a:picLocks noChangeAspect="1"/>
                </p:cNvPicPr>
                <p:nvPr>
                  <p:custDataLst>
                    <p:tags r:id="rId13"/>
                  </p:custDataLst>
                </p:nvPr>
              </p:nvPicPr>
              <p:blipFill>
                <a:blip r:embed="rId20">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28A1B9DE-21A6-7164-7E80-0180B1EA729A}"/>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8A08887E-691B-5C3F-9A70-F1D2DC1ABE6D}"/>
                    </a:ext>
                  </a:extLst>
                </p:cNvPr>
                <p:cNvPicPr>
                  <a:picLocks noChangeAspect="1"/>
                </p:cNvPicPr>
                <p:nvPr>
                  <p:custDataLst>
                    <p:tags r:id="rId6"/>
                  </p:custDataLst>
                </p:nvPr>
              </p:nvPicPr>
              <p:blipFill>
                <a:blip r:embed="rId20">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22B3ABA1-6B72-6B11-63EE-4369FEDB97D6}"/>
                    </a:ext>
                  </a:extLst>
                </p:cNvPr>
                <p:cNvPicPr>
                  <a:picLocks noChangeAspect="1"/>
                </p:cNvPicPr>
                <p:nvPr>
                  <p:custDataLst>
                    <p:tags r:id="rId7"/>
                  </p:custDataLst>
                </p:nvPr>
              </p:nvPicPr>
              <p:blipFill>
                <a:blip r:embed="rId20">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681EF01C-1865-4964-23F4-6AE03EBA1494}"/>
                    </a:ext>
                  </a:extLst>
                </p:cNvPr>
                <p:cNvPicPr>
                  <a:picLocks noChangeAspect="1"/>
                </p:cNvPicPr>
                <p:nvPr>
                  <p:custDataLst>
                    <p:tags r:id="rId8"/>
                  </p:custDataLst>
                </p:nvPr>
              </p:nvPicPr>
              <p:blipFill>
                <a:blip r:embed="rId20">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57835485-0C96-D77C-4F26-0D95F9A6567D}"/>
                    </a:ext>
                  </a:extLst>
                </p:cNvPr>
                <p:cNvPicPr>
                  <a:picLocks noChangeAspect="1"/>
                </p:cNvPicPr>
                <p:nvPr>
                  <p:custDataLst>
                    <p:tags r:id="rId9"/>
                  </p:custDataLst>
                </p:nvPr>
              </p:nvPicPr>
              <p:blipFill>
                <a:blip r:embed="rId20">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3A0F1A31-B729-7436-2556-933FAC599A5B}"/>
                </a:ext>
              </a:extLst>
            </p:cNvPr>
            <p:cNvPicPr/>
            <p:nvPr>
              <p:custDataLst>
                <p:tags r:id="rId3"/>
              </p:custDataLst>
            </p:nvPr>
          </p:nvPicPr>
          <p:blipFill>
            <a:blip r:embed="rId21"/>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910EB3C7-511E-777D-0900-6E72356B7337}"/>
                </a:ext>
              </a:extLst>
            </p:cNvPr>
            <p:cNvSpPr/>
            <p:nvPr>
              <p:custDataLst>
                <p:tags r:id="rId4"/>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EAF36136-7163-ADEE-6C7D-05FCDAFB01D0}"/>
                </a:ext>
              </a:extLst>
            </p:cNvPr>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0FEA3D9B-BAB8-35BA-FF75-5566B0CDE07A}"/>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20</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624ADF2C-C440-A605-5B61-8F1485725E38}"/>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339C4B59-BBA5-78F9-CC2B-B2529860FD28}"/>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rPr>
              <a:t>三、阶段性成果</a:t>
            </a:r>
          </a:p>
        </p:txBody>
      </p:sp>
      <p:pic>
        <p:nvPicPr>
          <p:cNvPr id="11" name="图片 10">
            <a:extLst>
              <a:ext uri="{FF2B5EF4-FFF2-40B4-BE49-F238E27FC236}">
                <a16:creationId xmlns:a16="http://schemas.microsoft.com/office/drawing/2014/main" id="{B5DF5BCE-57A4-4196-E9B9-609BA8CC47C8}"/>
              </a:ext>
            </a:extLst>
          </p:cNvPr>
          <p:cNvPicPr>
            <a:picLocks noChangeAspect="1"/>
          </p:cNvPicPr>
          <p:nvPr/>
        </p:nvPicPr>
        <p:blipFill>
          <a:blip r:embed="rId23"/>
          <a:stretch>
            <a:fillRect/>
          </a:stretch>
        </p:blipFill>
        <p:spPr>
          <a:xfrm>
            <a:off x="5488924" y="2852494"/>
            <a:ext cx="6421136" cy="3527833"/>
          </a:xfrm>
          <a:prstGeom prst="rect">
            <a:avLst/>
          </a:prstGeom>
        </p:spPr>
      </p:pic>
      <p:pic>
        <p:nvPicPr>
          <p:cNvPr id="29" name="图片 28">
            <a:extLst>
              <a:ext uri="{FF2B5EF4-FFF2-40B4-BE49-F238E27FC236}">
                <a16:creationId xmlns:a16="http://schemas.microsoft.com/office/drawing/2014/main" id="{374891CF-FB45-BA86-C20A-EBCAEB130012}"/>
              </a:ext>
            </a:extLst>
          </p:cNvPr>
          <p:cNvPicPr>
            <a:picLocks noChangeAspect="1"/>
          </p:cNvPicPr>
          <p:nvPr/>
        </p:nvPicPr>
        <p:blipFill>
          <a:blip r:embed="rId24"/>
          <a:stretch>
            <a:fillRect/>
          </a:stretch>
        </p:blipFill>
        <p:spPr>
          <a:xfrm>
            <a:off x="901666" y="2912048"/>
            <a:ext cx="2227096" cy="3369296"/>
          </a:xfrm>
          <a:prstGeom prst="rect">
            <a:avLst/>
          </a:prstGeom>
        </p:spPr>
      </p:pic>
      <p:pic>
        <p:nvPicPr>
          <p:cNvPr id="15" name="图片 14">
            <a:extLst>
              <a:ext uri="{FF2B5EF4-FFF2-40B4-BE49-F238E27FC236}">
                <a16:creationId xmlns:a16="http://schemas.microsoft.com/office/drawing/2014/main" id="{15F4A63E-5A6D-8C99-EEA9-873A47132C36}"/>
              </a:ext>
            </a:extLst>
          </p:cNvPr>
          <p:cNvPicPr>
            <a:picLocks noChangeAspect="1"/>
          </p:cNvPicPr>
          <p:nvPr/>
        </p:nvPicPr>
        <p:blipFill>
          <a:blip r:embed="rId25"/>
          <a:stretch>
            <a:fillRect/>
          </a:stretch>
        </p:blipFill>
        <p:spPr>
          <a:xfrm>
            <a:off x="264794" y="2912048"/>
            <a:ext cx="5065326" cy="3435107"/>
          </a:xfrm>
          <a:prstGeom prst="rect">
            <a:avLst/>
          </a:prstGeom>
        </p:spPr>
      </p:pic>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4B5B7E61-88F6-F2B1-4DDD-95D6FE58229B}"/>
                  </a:ext>
                </a:extLst>
              </p:cNvPr>
              <p:cNvSpPr txBox="1"/>
              <p:nvPr/>
            </p:nvSpPr>
            <p:spPr>
              <a:xfrm>
                <a:off x="81621" y="1858795"/>
                <a:ext cx="12028758" cy="918778"/>
              </a:xfrm>
              <a:prstGeom prst="rect">
                <a:avLst/>
              </a:prstGeom>
              <a:noFill/>
            </p:spPr>
            <p:txBody>
              <a:bodyPr wrap="square" rtlCol="0">
                <a:spAutoFit/>
              </a:bodyPr>
              <a:lstStyle/>
              <a:p>
                <a:r>
                  <a:rPr lang="en-US" altLang="zh-CN" sz="1700" dirty="0"/>
                  <a:t>Consider a Z' boson coupling to SM fermions via B-L charges (quarks: 1/3, leptons: -1). </a:t>
                </a:r>
              </a:p>
              <a:p>
                <a:r>
                  <a:rPr lang="en-US" altLang="zh-CN" sz="1700" dirty="0"/>
                  <a:t>The </a:t>
                </a:r>
                <a:r>
                  <a:rPr lang="en-US" altLang="zh-CN" sz="1700" dirty="0" err="1"/>
                  <a:t>Lagrangian</a:t>
                </a:r>
                <a:r>
                  <a:rPr lang="en-US" altLang="zh-CN" sz="1700" dirty="0"/>
                  <a:t> is </a:t>
                </a:r>
                <a14:m>
                  <m:oMath xmlns:m="http://schemas.openxmlformats.org/officeDocument/2006/math">
                    <m:r>
                      <a:rPr lang="en-US" altLang="zh-CN" sz="1700" i="1" smtClean="0">
                        <a:latin typeface="Cambria Math" panose="02040503050406030204" pitchFamily="18" charset="0"/>
                        <a:ea typeface="Cambria Math" panose="02040503050406030204" pitchFamily="18" charset="0"/>
                      </a:rPr>
                      <m:t>ℒ</m:t>
                    </m:r>
                    <m:r>
                      <a:rPr lang="en-US" altLang="zh-CN" sz="1700" b="0" i="1" smtClean="0">
                        <a:latin typeface="Cambria Math" panose="02040503050406030204" pitchFamily="18" charset="0"/>
                        <a:ea typeface="Cambria Math" panose="02040503050406030204" pitchFamily="18" charset="0"/>
                      </a:rPr>
                      <m:t>=−</m:t>
                    </m:r>
                    <m:sSub>
                      <m:sSubPr>
                        <m:ctrlPr>
                          <a:rPr lang="en-US" altLang="zh-CN" sz="1700" b="0" i="1" smtClean="0">
                            <a:latin typeface="Cambria Math" panose="02040503050406030204" pitchFamily="18" charset="0"/>
                            <a:ea typeface="Cambria Math" panose="02040503050406030204" pitchFamily="18" charset="0"/>
                          </a:rPr>
                        </m:ctrlPr>
                      </m:sSubPr>
                      <m:e>
                        <m:r>
                          <a:rPr lang="en-US" altLang="zh-CN" sz="1700" b="0" i="1" smtClean="0">
                            <a:latin typeface="Cambria Math" panose="02040503050406030204" pitchFamily="18" charset="0"/>
                            <a:ea typeface="Cambria Math" panose="02040503050406030204" pitchFamily="18" charset="0"/>
                          </a:rPr>
                          <m:t>𝑔</m:t>
                        </m:r>
                      </m:e>
                      <m:sub>
                        <m:sSup>
                          <m:sSupPr>
                            <m:ctrlPr>
                              <a:rPr lang="en-US" altLang="zh-CN" sz="1700" b="0" i="1" smtClean="0">
                                <a:latin typeface="Cambria Math" panose="02040503050406030204" pitchFamily="18" charset="0"/>
                                <a:ea typeface="Cambria Math" panose="02040503050406030204" pitchFamily="18" charset="0"/>
                              </a:rPr>
                            </m:ctrlPr>
                          </m:sSupPr>
                          <m:e>
                            <m:r>
                              <a:rPr lang="en-US" altLang="zh-CN" sz="1700" b="0" i="1" smtClean="0">
                                <a:latin typeface="Cambria Math" panose="02040503050406030204" pitchFamily="18" charset="0"/>
                                <a:ea typeface="Cambria Math" panose="02040503050406030204" pitchFamily="18" charset="0"/>
                              </a:rPr>
                              <m:t>𝑍</m:t>
                            </m:r>
                          </m:e>
                          <m:sup>
                            <m:r>
                              <a:rPr lang="en-US" altLang="zh-CN" sz="1700" b="0" i="1" smtClean="0">
                                <a:latin typeface="Cambria Math" panose="02040503050406030204" pitchFamily="18" charset="0"/>
                                <a:ea typeface="Cambria Math" panose="02040503050406030204" pitchFamily="18" charset="0"/>
                              </a:rPr>
                              <m:t>′</m:t>
                            </m:r>
                          </m:sup>
                        </m:sSup>
                      </m:sub>
                    </m:sSub>
                    <m:sSubSup>
                      <m:sSubSupPr>
                        <m:ctrlPr>
                          <a:rPr lang="en-US" altLang="zh-CN" sz="1700" b="0" i="1" smtClean="0">
                            <a:latin typeface="Cambria Math" panose="02040503050406030204" pitchFamily="18" charset="0"/>
                            <a:ea typeface="Cambria Math" panose="02040503050406030204" pitchFamily="18" charset="0"/>
                          </a:rPr>
                        </m:ctrlPr>
                      </m:sSubSupPr>
                      <m:e>
                        <m:r>
                          <a:rPr lang="en-US" altLang="zh-CN" sz="1700" b="0" i="1" smtClean="0">
                            <a:latin typeface="Cambria Math" panose="02040503050406030204" pitchFamily="18" charset="0"/>
                            <a:ea typeface="Cambria Math" panose="02040503050406030204" pitchFamily="18" charset="0"/>
                          </a:rPr>
                          <m:t>𝑍</m:t>
                        </m:r>
                      </m:e>
                      <m:sub>
                        <m:r>
                          <a:rPr lang="en-US" altLang="zh-CN" sz="1700" b="0" i="1" smtClean="0">
                            <a:latin typeface="Cambria Math" panose="02040503050406030204" pitchFamily="18" charset="0"/>
                            <a:ea typeface="Cambria Math" panose="02040503050406030204" pitchFamily="18" charset="0"/>
                          </a:rPr>
                          <m:t>𝜇</m:t>
                        </m:r>
                      </m:sub>
                      <m:sup>
                        <m:r>
                          <a:rPr lang="en-US" altLang="zh-CN" sz="1700" b="0" i="1" smtClean="0">
                            <a:latin typeface="Cambria Math" panose="02040503050406030204" pitchFamily="18" charset="0"/>
                            <a:ea typeface="Cambria Math" panose="02040503050406030204" pitchFamily="18" charset="0"/>
                          </a:rPr>
                          <m:t>′</m:t>
                        </m:r>
                      </m:sup>
                    </m:sSubSup>
                    <m:nary>
                      <m:naryPr>
                        <m:chr m:val="∑"/>
                        <m:supHide m:val="on"/>
                        <m:ctrlPr>
                          <a:rPr lang="en-US" altLang="zh-CN" sz="1700" b="0" i="1" smtClean="0">
                            <a:latin typeface="Cambria Math" panose="02040503050406030204" pitchFamily="18" charset="0"/>
                            <a:ea typeface="Cambria Math" panose="02040503050406030204" pitchFamily="18" charset="0"/>
                          </a:rPr>
                        </m:ctrlPr>
                      </m:naryPr>
                      <m:sub>
                        <m:r>
                          <m:rPr>
                            <m:brk m:alnAt="7"/>
                          </m:rPr>
                          <a:rPr lang="en-US" altLang="zh-CN" sz="1700" b="0" i="1" smtClean="0">
                            <a:latin typeface="Cambria Math" panose="02040503050406030204" pitchFamily="18" charset="0"/>
                            <a:ea typeface="Cambria Math" panose="02040503050406030204" pitchFamily="18" charset="0"/>
                          </a:rPr>
                          <m:t>𝑓</m:t>
                        </m:r>
                      </m:sub>
                      <m:sup/>
                      <m:e>
                        <m:sSub>
                          <m:sSubPr>
                            <m:ctrlPr>
                              <a:rPr lang="en-US" altLang="zh-CN" sz="1700" b="0" i="1" smtClean="0">
                                <a:latin typeface="Cambria Math" panose="02040503050406030204" pitchFamily="18" charset="0"/>
                                <a:ea typeface="Cambria Math" panose="02040503050406030204" pitchFamily="18" charset="0"/>
                              </a:rPr>
                            </m:ctrlPr>
                          </m:sSubPr>
                          <m:e>
                            <m:r>
                              <a:rPr lang="en-US" altLang="zh-CN" sz="1700" b="0" i="1" smtClean="0">
                                <a:latin typeface="Cambria Math" panose="02040503050406030204" pitchFamily="18" charset="0"/>
                                <a:ea typeface="Cambria Math" panose="02040503050406030204" pitchFamily="18" charset="0"/>
                              </a:rPr>
                              <m:t>𝑞</m:t>
                            </m:r>
                          </m:e>
                          <m:sub>
                            <m:r>
                              <a:rPr lang="en-US" altLang="zh-CN" sz="1700" b="0" i="1" smtClean="0">
                                <a:latin typeface="Cambria Math" panose="02040503050406030204" pitchFamily="18" charset="0"/>
                                <a:ea typeface="Cambria Math" panose="02040503050406030204" pitchFamily="18" charset="0"/>
                              </a:rPr>
                              <m:t>𝑓</m:t>
                            </m:r>
                          </m:sub>
                        </m:sSub>
                      </m:e>
                    </m:nary>
                    <m:acc>
                      <m:accPr>
                        <m:chr m:val="̅"/>
                        <m:ctrlPr>
                          <a:rPr lang="en-US" altLang="zh-CN" sz="1700" b="0" i="1" smtClean="0">
                            <a:latin typeface="Cambria Math" panose="02040503050406030204" pitchFamily="18" charset="0"/>
                            <a:ea typeface="Cambria Math" panose="02040503050406030204" pitchFamily="18" charset="0"/>
                          </a:rPr>
                        </m:ctrlPr>
                      </m:accPr>
                      <m:e>
                        <m:r>
                          <a:rPr lang="en-US" altLang="zh-CN" sz="1700" b="0" i="1" smtClean="0">
                            <a:latin typeface="Cambria Math" panose="02040503050406030204" pitchFamily="18" charset="0"/>
                            <a:ea typeface="Cambria Math" panose="02040503050406030204" pitchFamily="18" charset="0"/>
                          </a:rPr>
                          <m:t>𝑓</m:t>
                        </m:r>
                      </m:e>
                    </m:acc>
                    <m:sSup>
                      <m:sSupPr>
                        <m:ctrlPr>
                          <a:rPr lang="en-US" altLang="zh-CN" sz="1700" b="0" i="1" smtClean="0">
                            <a:latin typeface="Cambria Math" panose="02040503050406030204" pitchFamily="18" charset="0"/>
                            <a:ea typeface="Cambria Math" panose="02040503050406030204" pitchFamily="18" charset="0"/>
                          </a:rPr>
                        </m:ctrlPr>
                      </m:sSupPr>
                      <m:e>
                        <m:r>
                          <a:rPr lang="en-US" altLang="zh-CN" sz="1700" b="0" i="1" smtClean="0">
                            <a:latin typeface="Cambria Math" panose="02040503050406030204" pitchFamily="18" charset="0"/>
                            <a:ea typeface="Cambria Math" panose="02040503050406030204" pitchFamily="18" charset="0"/>
                          </a:rPr>
                          <m:t>𝛾</m:t>
                        </m:r>
                      </m:e>
                      <m:sup>
                        <m:r>
                          <a:rPr lang="en-US" altLang="zh-CN" sz="1700" b="0" i="1" smtClean="0">
                            <a:latin typeface="Cambria Math" panose="02040503050406030204" pitchFamily="18" charset="0"/>
                            <a:ea typeface="Cambria Math" panose="02040503050406030204" pitchFamily="18" charset="0"/>
                          </a:rPr>
                          <m:t>𝜇</m:t>
                        </m:r>
                      </m:sup>
                    </m:sSup>
                    <m:r>
                      <a:rPr lang="en-US" altLang="zh-CN" sz="1700" b="0" i="1" smtClean="0">
                        <a:latin typeface="Cambria Math" panose="02040503050406030204" pitchFamily="18" charset="0"/>
                        <a:ea typeface="Cambria Math" panose="02040503050406030204" pitchFamily="18" charset="0"/>
                      </a:rPr>
                      <m:t>𝑓</m:t>
                    </m:r>
                  </m:oMath>
                </a14:m>
                <a:r>
                  <a:rPr lang="en-US" altLang="zh-CN" sz="1700" dirty="0"/>
                  <a:t>, with </a:t>
                </a:r>
                <a14:m>
                  <m:oMath xmlns:m="http://schemas.openxmlformats.org/officeDocument/2006/math">
                    <m:sSub>
                      <m:sSubPr>
                        <m:ctrlPr>
                          <a:rPr lang="en-US" altLang="zh-CN" sz="1700" b="0" i="1" smtClean="0">
                            <a:latin typeface="Cambria Math" panose="02040503050406030204" pitchFamily="18" charset="0"/>
                          </a:rPr>
                        </m:ctrlPr>
                      </m:sSubPr>
                      <m:e>
                        <m:r>
                          <a:rPr lang="en-US" altLang="zh-CN" sz="1700" b="0" i="1" smtClean="0">
                            <a:latin typeface="Cambria Math" panose="02040503050406030204" pitchFamily="18" charset="0"/>
                          </a:rPr>
                          <m:t>𝑀</m:t>
                        </m:r>
                      </m:e>
                      <m:sub>
                        <m:r>
                          <a:rPr lang="en-US" altLang="zh-CN" sz="1700" b="0" i="1" smtClean="0">
                            <a:latin typeface="Cambria Math" panose="02040503050406030204" pitchFamily="18" charset="0"/>
                          </a:rPr>
                          <m:t>𝑍</m:t>
                        </m:r>
                        <m:r>
                          <a:rPr lang="en-US" altLang="zh-CN" sz="1700" b="0" i="1" smtClean="0">
                            <a:latin typeface="Cambria Math" panose="02040503050406030204" pitchFamily="18" charset="0"/>
                          </a:rPr>
                          <m:t>′</m:t>
                        </m:r>
                      </m:sub>
                    </m:sSub>
                    <m:r>
                      <a:rPr lang="en-US" altLang="zh-CN" sz="1700" b="0" i="1" smtClean="0">
                        <a:latin typeface="Cambria Math" panose="02040503050406030204" pitchFamily="18" charset="0"/>
                      </a:rPr>
                      <m:t>=3</m:t>
                    </m:r>
                    <m:r>
                      <a:rPr lang="en-US" altLang="zh-CN" sz="1700" b="0" i="1" smtClean="0">
                        <a:latin typeface="Cambria Math" panose="02040503050406030204" pitchFamily="18" charset="0"/>
                      </a:rPr>
                      <m:t>𝑇𝑒𝑉</m:t>
                    </m:r>
                    <m:r>
                      <a:rPr lang="en-US" altLang="zh-CN" sz="1700" b="0" i="0" smtClean="0">
                        <a:latin typeface="Cambria Math" panose="02040503050406030204" pitchFamily="18" charset="0"/>
                      </a:rPr>
                      <m:t> </m:t>
                    </m:r>
                  </m:oMath>
                </a14:m>
                <a:r>
                  <a:rPr lang="en-US" altLang="zh-CN" sz="1700" dirty="0"/>
                  <a:t>and </a:t>
                </a:r>
                <a14:m>
                  <m:oMath xmlns:m="http://schemas.openxmlformats.org/officeDocument/2006/math">
                    <m:sSub>
                      <m:sSubPr>
                        <m:ctrlPr>
                          <a:rPr lang="en-US" altLang="zh-CN" sz="1700" b="0" i="1" dirty="0" smtClean="0">
                            <a:latin typeface="Cambria Math" panose="02040503050406030204" pitchFamily="18" charset="0"/>
                          </a:rPr>
                        </m:ctrlPr>
                      </m:sSubPr>
                      <m:e>
                        <m:r>
                          <m:rPr>
                            <m:sty m:val="p"/>
                          </m:rPr>
                          <a:rPr lang="en-US" altLang="zh-CN" sz="1700" i="1" dirty="0">
                            <a:latin typeface="Cambria Math" panose="02040503050406030204" pitchFamily="18" charset="0"/>
                          </a:rPr>
                          <m:t>g</m:t>
                        </m:r>
                      </m:e>
                      <m:sub>
                        <m:r>
                          <m:rPr>
                            <m:sty m:val="p"/>
                          </m:rPr>
                          <a:rPr lang="en-US" altLang="zh-CN" sz="1700" b="0" i="0" dirty="0" smtClean="0">
                            <a:latin typeface="Cambria Math" panose="02040503050406030204" pitchFamily="18" charset="0"/>
                          </a:rPr>
                          <m:t>Z</m:t>
                        </m:r>
                        <m:r>
                          <a:rPr lang="en-US" altLang="zh-CN" sz="1700" b="0" i="0" dirty="0" smtClean="0">
                            <a:latin typeface="Cambria Math" panose="02040503050406030204" pitchFamily="18" charset="0"/>
                          </a:rPr>
                          <m:t>′</m:t>
                        </m:r>
                      </m:sub>
                    </m:sSub>
                    <m:r>
                      <a:rPr lang="en-US" altLang="zh-CN" sz="1700" b="0" i="0" dirty="0" smtClean="0">
                        <a:latin typeface="Cambria Math" panose="02040503050406030204" pitchFamily="18" charset="0"/>
                      </a:rPr>
                      <m:t>=0.1</m:t>
                    </m:r>
                  </m:oMath>
                </a14:m>
                <a:r>
                  <a:rPr lang="en-US" altLang="zh-CN" sz="1700" dirty="0"/>
                  <a:t>. </a:t>
                </a:r>
              </a:p>
              <a:p>
                <a:r>
                  <a:rPr lang="en-US" altLang="zh-CN" sz="1700" dirty="0"/>
                  <a:t>Generate 10k parton-level events for </a:t>
                </a:r>
                <a14:m>
                  <m:oMath xmlns:m="http://schemas.openxmlformats.org/officeDocument/2006/math">
                    <m:r>
                      <a:rPr lang="en-US" altLang="zh-CN" sz="1700" b="0" i="1" smtClean="0">
                        <a:latin typeface="Cambria Math" panose="02040503050406030204" pitchFamily="18" charset="0"/>
                      </a:rPr>
                      <m:t>𝑝𝑝</m:t>
                    </m:r>
                    <m:r>
                      <a:rPr lang="en-US" altLang="zh-CN" sz="1700" b="0" i="1" smtClean="0">
                        <a:latin typeface="Cambria Math" panose="02040503050406030204" pitchFamily="18" charset="0"/>
                      </a:rPr>
                      <m:t>→</m:t>
                    </m:r>
                    <m:sSup>
                      <m:sSupPr>
                        <m:ctrlPr>
                          <a:rPr lang="en-US" altLang="zh-CN" sz="1700" b="0" i="1" smtClean="0">
                            <a:latin typeface="Cambria Math" panose="02040503050406030204" pitchFamily="18" charset="0"/>
                          </a:rPr>
                        </m:ctrlPr>
                      </m:sSupPr>
                      <m:e>
                        <m:r>
                          <a:rPr lang="en-US" altLang="zh-CN" sz="1700" b="0" i="1" smtClean="0">
                            <a:latin typeface="Cambria Math" panose="02040503050406030204" pitchFamily="18" charset="0"/>
                          </a:rPr>
                          <m:t>𝑍</m:t>
                        </m:r>
                      </m:e>
                      <m:sup>
                        <m:r>
                          <a:rPr lang="en-US" altLang="zh-CN" sz="1700" b="0" i="1" smtClean="0">
                            <a:latin typeface="Cambria Math" panose="02040503050406030204" pitchFamily="18" charset="0"/>
                          </a:rPr>
                          <m:t>′</m:t>
                        </m:r>
                      </m:sup>
                    </m:sSup>
                    <m:r>
                      <a:rPr lang="en-US" altLang="zh-CN" sz="1700" b="0" i="1" smtClean="0">
                        <a:latin typeface="Cambria Math" panose="02040503050406030204" pitchFamily="18" charset="0"/>
                      </a:rPr>
                      <m:t>→</m:t>
                    </m:r>
                    <m:sSup>
                      <m:sSupPr>
                        <m:ctrlPr>
                          <a:rPr lang="en-US" altLang="zh-CN" sz="1700" b="0" i="1" smtClean="0">
                            <a:latin typeface="Cambria Math" panose="02040503050406030204" pitchFamily="18" charset="0"/>
                          </a:rPr>
                        </m:ctrlPr>
                      </m:sSupPr>
                      <m:e>
                        <m:r>
                          <a:rPr lang="en-US" altLang="zh-CN" sz="1700" b="0" i="1" smtClean="0">
                            <a:latin typeface="Cambria Math" panose="02040503050406030204" pitchFamily="18" charset="0"/>
                          </a:rPr>
                          <m:t>𝜇</m:t>
                        </m:r>
                      </m:e>
                      <m:sup>
                        <m:r>
                          <a:rPr lang="en-US" altLang="zh-CN" sz="1700" b="0" i="1" smtClean="0">
                            <a:latin typeface="Cambria Math" panose="02040503050406030204" pitchFamily="18" charset="0"/>
                          </a:rPr>
                          <m:t>+</m:t>
                        </m:r>
                      </m:sup>
                    </m:sSup>
                    <m:sSup>
                      <m:sSupPr>
                        <m:ctrlPr>
                          <a:rPr lang="en-US" altLang="zh-CN" sz="1700" b="0" i="1" smtClean="0">
                            <a:latin typeface="Cambria Math" panose="02040503050406030204" pitchFamily="18" charset="0"/>
                          </a:rPr>
                        </m:ctrlPr>
                      </m:sSupPr>
                      <m:e>
                        <m:r>
                          <a:rPr lang="en-US" altLang="zh-CN" sz="1700" b="0" i="1" smtClean="0">
                            <a:latin typeface="Cambria Math" panose="02040503050406030204" pitchFamily="18" charset="0"/>
                          </a:rPr>
                          <m:t>𝜇</m:t>
                        </m:r>
                      </m:e>
                      <m:sup>
                        <m:r>
                          <a:rPr lang="en-US" altLang="zh-CN" sz="1700" b="0" i="1" smtClean="0">
                            <a:latin typeface="Cambria Math" panose="02040503050406030204" pitchFamily="18" charset="0"/>
                          </a:rPr>
                          <m:t>−</m:t>
                        </m:r>
                      </m:sup>
                    </m:sSup>
                  </m:oMath>
                </a14:m>
                <a:r>
                  <a:rPr lang="en-US" altLang="zh-CN" sz="1700" dirty="0"/>
                  <a:t> at the 13 TeV LHC and plot the dimuon invariant mass distribution.</a:t>
                </a:r>
                <a:endParaRPr lang="zh-CN" altLang="en-US" sz="1700" dirty="0"/>
              </a:p>
            </p:txBody>
          </p:sp>
        </mc:Choice>
        <mc:Fallback xmlns="">
          <p:sp>
            <p:nvSpPr>
              <p:cNvPr id="18" name="文本框 17">
                <a:extLst>
                  <a:ext uri="{FF2B5EF4-FFF2-40B4-BE49-F238E27FC236}">
                    <a16:creationId xmlns:a16="http://schemas.microsoft.com/office/drawing/2014/main" id="{4B5B7E61-88F6-F2B1-4DDD-95D6FE58229B}"/>
                  </a:ext>
                </a:extLst>
              </p:cNvPr>
              <p:cNvSpPr txBox="1">
                <a:spLocks noRot="1" noChangeAspect="1" noMove="1" noResize="1" noEditPoints="1" noAdjustHandles="1" noChangeArrowheads="1" noChangeShapeType="1" noTextEdit="1"/>
              </p:cNvSpPr>
              <p:nvPr/>
            </p:nvSpPr>
            <p:spPr>
              <a:xfrm>
                <a:off x="81621" y="1858795"/>
                <a:ext cx="12028758" cy="918778"/>
              </a:xfrm>
              <a:prstGeom prst="rect">
                <a:avLst/>
              </a:prstGeom>
              <a:blipFill>
                <a:blip r:embed="rId26"/>
                <a:stretch>
                  <a:fillRect l="-304" t="-13907" b="-35099"/>
                </a:stretch>
              </a:blipFill>
            </p:spPr>
            <p:txBody>
              <a:bodyPr/>
              <a:lstStyle/>
              <a:p>
                <a:r>
                  <a:rPr lang="zh-CN" altLang="en-US">
                    <a:noFill/>
                  </a:rPr>
                  <a:t> </a:t>
                </a:r>
              </a:p>
            </p:txBody>
          </p:sp>
        </mc:Fallback>
      </mc:AlternateContent>
      <p:grpSp>
        <p:nvGrpSpPr>
          <p:cNvPr id="20" name="组合 19">
            <a:extLst>
              <a:ext uri="{FF2B5EF4-FFF2-40B4-BE49-F238E27FC236}">
                <a16:creationId xmlns:a16="http://schemas.microsoft.com/office/drawing/2014/main" id="{30656E78-6557-6C5B-357E-FE8C4ADAD29E}"/>
              </a:ext>
            </a:extLst>
          </p:cNvPr>
          <p:cNvGrpSpPr/>
          <p:nvPr/>
        </p:nvGrpSpPr>
        <p:grpSpPr>
          <a:xfrm>
            <a:off x="198931" y="1256397"/>
            <a:ext cx="5362532" cy="462915"/>
            <a:chOff x="1095" y="2621"/>
            <a:chExt cx="5454" cy="729"/>
          </a:xfrm>
        </p:grpSpPr>
        <p:sp>
          <p:nvSpPr>
            <p:cNvPr id="21" name="圆角矩形 17">
              <a:extLst>
                <a:ext uri="{FF2B5EF4-FFF2-40B4-BE49-F238E27FC236}">
                  <a16:creationId xmlns:a16="http://schemas.microsoft.com/office/drawing/2014/main" id="{B9B5E6EE-6060-7428-AC8E-9A62AA73E216}"/>
                </a:ext>
              </a:extLst>
            </p:cNvPr>
            <p:cNvSpPr/>
            <p:nvPr>
              <p:custDataLst>
                <p:tags r:id="rId1"/>
              </p:custDataLst>
            </p:nvPr>
          </p:nvSpPr>
          <p:spPr>
            <a:xfrm>
              <a:off x="1095" y="2621"/>
              <a:ext cx="5454"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err="1">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ColliderAgent</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a:t>
              </a: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 </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An</a:t>
              </a: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 </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Example</a:t>
              </a:r>
            </a:p>
          </p:txBody>
        </p:sp>
        <p:pic>
          <p:nvPicPr>
            <p:cNvPr id="23" name="图片 22" descr="大雪-蔡翔宇 (8)">
              <a:extLst>
                <a:ext uri="{FF2B5EF4-FFF2-40B4-BE49-F238E27FC236}">
                  <a16:creationId xmlns:a16="http://schemas.microsoft.com/office/drawing/2014/main" id="{030FABAB-3DC5-ADF6-9CE1-93C752538A46}"/>
                </a:ext>
              </a:extLst>
            </p:cNvPr>
            <p:cNvPicPr>
              <a:picLocks noChangeAspect="1"/>
            </p:cNvPicPr>
            <p:nvPr>
              <p:custDataLst>
                <p:tags r:id="rId2"/>
              </p:custDataLst>
            </p:nvPr>
          </p:nvPicPr>
          <p:blipFill>
            <a:blip r:embed="rId27">
              <a:lum contrast="18000"/>
            </a:blip>
            <a:srcRect l="26109" t="24766" r="47355" b="195"/>
            <a:stretch>
              <a:fillRect/>
            </a:stretch>
          </p:blipFill>
          <p:spPr>
            <a:xfrm>
              <a:off x="1095" y="2621"/>
              <a:ext cx="624" cy="729"/>
            </a:xfrm>
            <a:prstGeom prst="ellipse">
              <a:avLst/>
            </a:prstGeom>
            <a:effectLst/>
          </p:spPr>
        </p:pic>
      </p:grpSp>
    </p:spTree>
    <p:extLst>
      <p:ext uri="{BB962C8B-B14F-4D97-AF65-F5344CB8AC3E}">
        <p14:creationId xmlns:p14="http://schemas.microsoft.com/office/powerpoint/2010/main" val="1683122363"/>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6329C-6F98-EADE-A6A4-AFB015B45C45}"/>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9AEB257B-FC75-93CA-4FD0-818E9AFA7BFB}"/>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F073A7D2-3E32-986A-2F80-2EBD856F6753}"/>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2F4EF6F5-9550-A08C-E07F-87573AF46FFD}"/>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45D341B5-88CF-660B-2C2E-F2186D752BFD}"/>
                    </a:ext>
                  </a:extLst>
                </p:cNvPr>
                <p:cNvPicPr>
                  <a:picLocks noChangeAspect="1"/>
                </p:cNvPicPr>
                <p:nvPr>
                  <p:custDataLst>
                    <p:tags r:id="rId14"/>
                  </p:custDataLst>
                </p:nvPr>
              </p:nvPicPr>
              <p:blipFill>
                <a:blip r:embed="rId20">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5F08AD7E-2974-368F-0C23-AD9ED83D196D}"/>
                    </a:ext>
                  </a:extLst>
                </p:cNvPr>
                <p:cNvPicPr>
                  <a:picLocks noChangeAspect="1"/>
                </p:cNvPicPr>
                <p:nvPr>
                  <p:custDataLst>
                    <p:tags r:id="rId15"/>
                  </p:custDataLst>
                </p:nvPr>
              </p:nvPicPr>
              <p:blipFill>
                <a:blip r:embed="rId20">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72ED12B1-A60C-2DCE-2952-F5CB6D4234C3}"/>
                    </a:ext>
                  </a:extLst>
                </p:cNvPr>
                <p:cNvPicPr>
                  <a:picLocks noChangeAspect="1"/>
                </p:cNvPicPr>
                <p:nvPr>
                  <p:custDataLst>
                    <p:tags r:id="rId16"/>
                  </p:custDataLst>
                </p:nvPr>
              </p:nvPicPr>
              <p:blipFill>
                <a:blip r:embed="rId20">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66FBAB99-7C6B-B307-BC75-D2DD60930A36}"/>
                    </a:ext>
                  </a:extLst>
                </p:cNvPr>
                <p:cNvPicPr>
                  <a:picLocks noChangeAspect="1"/>
                </p:cNvPicPr>
                <p:nvPr>
                  <p:custDataLst>
                    <p:tags r:id="rId17"/>
                  </p:custDataLst>
                </p:nvPr>
              </p:nvPicPr>
              <p:blipFill>
                <a:blip r:embed="rId20">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C66ED0C6-0C95-3F6E-0785-46B3D12E9EA8}"/>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26883057-3457-443E-B821-7DA4A01326BC}"/>
                    </a:ext>
                  </a:extLst>
                </p:cNvPr>
                <p:cNvPicPr>
                  <a:picLocks noChangeAspect="1"/>
                </p:cNvPicPr>
                <p:nvPr>
                  <p:custDataLst>
                    <p:tags r:id="rId10"/>
                  </p:custDataLst>
                </p:nvPr>
              </p:nvPicPr>
              <p:blipFill>
                <a:blip r:embed="rId20">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0ED983BC-BF87-8F19-CBE4-456C544C3D13}"/>
                    </a:ext>
                  </a:extLst>
                </p:cNvPr>
                <p:cNvPicPr>
                  <a:picLocks noChangeAspect="1"/>
                </p:cNvPicPr>
                <p:nvPr>
                  <p:custDataLst>
                    <p:tags r:id="rId11"/>
                  </p:custDataLst>
                </p:nvPr>
              </p:nvPicPr>
              <p:blipFill>
                <a:blip r:embed="rId20">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0235357B-CF42-B14B-3EF0-A044993F0B70}"/>
                    </a:ext>
                  </a:extLst>
                </p:cNvPr>
                <p:cNvPicPr>
                  <a:picLocks noChangeAspect="1"/>
                </p:cNvPicPr>
                <p:nvPr>
                  <p:custDataLst>
                    <p:tags r:id="rId12"/>
                  </p:custDataLst>
                </p:nvPr>
              </p:nvPicPr>
              <p:blipFill>
                <a:blip r:embed="rId20">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C462116B-B256-AA72-F679-1BD96F3E4678}"/>
                    </a:ext>
                  </a:extLst>
                </p:cNvPr>
                <p:cNvPicPr>
                  <a:picLocks noChangeAspect="1"/>
                </p:cNvPicPr>
                <p:nvPr>
                  <p:custDataLst>
                    <p:tags r:id="rId13"/>
                  </p:custDataLst>
                </p:nvPr>
              </p:nvPicPr>
              <p:blipFill>
                <a:blip r:embed="rId20">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083DEAC9-D30D-F63E-73F9-C107F224FE84}"/>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16557FF9-36C1-6D67-08A3-C056AB806220}"/>
                    </a:ext>
                  </a:extLst>
                </p:cNvPr>
                <p:cNvPicPr>
                  <a:picLocks noChangeAspect="1"/>
                </p:cNvPicPr>
                <p:nvPr>
                  <p:custDataLst>
                    <p:tags r:id="rId6"/>
                  </p:custDataLst>
                </p:nvPr>
              </p:nvPicPr>
              <p:blipFill>
                <a:blip r:embed="rId20">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361DB580-0A80-ABA2-E141-F3793AEB7EAB}"/>
                    </a:ext>
                  </a:extLst>
                </p:cNvPr>
                <p:cNvPicPr>
                  <a:picLocks noChangeAspect="1"/>
                </p:cNvPicPr>
                <p:nvPr>
                  <p:custDataLst>
                    <p:tags r:id="rId7"/>
                  </p:custDataLst>
                </p:nvPr>
              </p:nvPicPr>
              <p:blipFill>
                <a:blip r:embed="rId20">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FF65331F-0D20-8B13-F069-103E34B79A0E}"/>
                    </a:ext>
                  </a:extLst>
                </p:cNvPr>
                <p:cNvPicPr>
                  <a:picLocks noChangeAspect="1"/>
                </p:cNvPicPr>
                <p:nvPr>
                  <p:custDataLst>
                    <p:tags r:id="rId8"/>
                  </p:custDataLst>
                </p:nvPr>
              </p:nvPicPr>
              <p:blipFill>
                <a:blip r:embed="rId20">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017B7890-58A5-7D1D-27B0-A337266E641A}"/>
                    </a:ext>
                  </a:extLst>
                </p:cNvPr>
                <p:cNvPicPr>
                  <a:picLocks noChangeAspect="1"/>
                </p:cNvPicPr>
                <p:nvPr>
                  <p:custDataLst>
                    <p:tags r:id="rId9"/>
                  </p:custDataLst>
                </p:nvPr>
              </p:nvPicPr>
              <p:blipFill>
                <a:blip r:embed="rId20">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0B550B88-AB1B-9656-9659-B95994097B07}"/>
                </a:ext>
              </a:extLst>
            </p:cNvPr>
            <p:cNvPicPr/>
            <p:nvPr>
              <p:custDataLst>
                <p:tags r:id="rId3"/>
              </p:custDataLst>
            </p:nvPr>
          </p:nvPicPr>
          <p:blipFill>
            <a:blip r:embed="rId21"/>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FE0C885A-4F7D-8E8B-11E3-DA2D9B8E7FAC}"/>
                </a:ext>
              </a:extLst>
            </p:cNvPr>
            <p:cNvSpPr/>
            <p:nvPr>
              <p:custDataLst>
                <p:tags r:id="rId4"/>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45FA40F1-08FC-97B3-CC44-CECC258A8EC0}"/>
                </a:ext>
              </a:extLst>
            </p:cNvPr>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D33B61CE-42B6-D8C5-5593-11E22FECA8FF}"/>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21</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F90B7199-AAA8-4DA1-250F-501E99142A81}"/>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A726D295-8673-76FE-9713-A95969B798E9}"/>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rPr>
              <a:t>三、阶段性成果</a:t>
            </a:r>
          </a:p>
        </p:txBody>
      </p:sp>
      <p:grpSp>
        <p:nvGrpSpPr>
          <p:cNvPr id="2" name="组合 1">
            <a:extLst>
              <a:ext uri="{FF2B5EF4-FFF2-40B4-BE49-F238E27FC236}">
                <a16:creationId xmlns:a16="http://schemas.microsoft.com/office/drawing/2014/main" id="{42DB433F-D9C7-FAB6-4112-E0AF38B527F9}"/>
              </a:ext>
            </a:extLst>
          </p:cNvPr>
          <p:cNvGrpSpPr/>
          <p:nvPr/>
        </p:nvGrpSpPr>
        <p:grpSpPr>
          <a:xfrm>
            <a:off x="198931" y="1256397"/>
            <a:ext cx="5294293" cy="462915"/>
            <a:chOff x="1095" y="2621"/>
            <a:chExt cx="5454" cy="729"/>
          </a:xfrm>
        </p:grpSpPr>
        <p:sp>
          <p:nvSpPr>
            <p:cNvPr id="8" name="圆角矩形 17">
              <a:extLst>
                <a:ext uri="{FF2B5EF4-FFF2-40B4-BE49-F238E27FC236}">
                  <a16:creationId xmlns:a16="http://schemas.microsoft.com/office/drawing/2014/main" id="{6E9B5113-5D2A-780E-4244-B191879F0A63}"/>
                </a:ext>
              </a:extLst>
            </p:cNvPr>
            <p:cNvSpPr/>
            <p:nvPr>
              <p:custDataLst>
                <p:tags r:id="rId1"/>
              </p:custDataLst>
            </p:nvPr>
          </p:nvSpPr>
          <p:spPr>
            <a:xfrm>
              <a:off x="1095" y="2621"/>
              <a:ext cx="5454"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等离子体物理程序的集成</a:t>
              </a:r>
              <a:endPar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endParaRPr>
            </a:p>
          </p:txBody>
        </p:sp>
        <p:pic>
          <p:nvPicPr>
            <p:cNvPr id="9" name="图片 8" descr="大雪-蔡翔宇 (8)">
              <a:extLst>
                <a:ext uri="{FF2B5EF4-FFF2-40B4-BE49-F238E27FC236}">
                  <a16:creationId xmlns:a16="http://schemas.microsoft.com/office/drawing/2014/main" id="{275BD67C-770D-6747-C7A3-22F6B45690EB}"/>
                </a:ext>
              </a:extLst>
            </p:cNvPr>
            <p:cNvPicPr>
              <a:picLocks noChangeAspect="1"/>
            </p:cNvPicPr>
            <p:nvPr>
              <p:custDataLst>
                <p:tags r:id="rId2"/>
              </p:custDataLst>
            </p:nvPr>
          </p:nvPicPr>
          <p:blipFill>
            <a:blip r:embed="rId23">
              <a:lum contrast="18000"/>
            </a:blip>
            <a:srcRect l="26109" t="24766" r="47355" b="195"/>
            <a:stretch>
              <a:fillRect/>
            </a:stretch>
          </p:blipFill>
          <p:spPr>
            <a:xfrm>
              <a:off x="1095" y="2621"/>
              <a:ext cx="596" cy="729"/>
            </a:xfrm>
            <a:prstGeom prst="ellipse">
              <a:avLst/>
            </a:prstGeom>
            <a:effectLst/>
          </p:spPr>
        </p:pic>
      </p:grpSp>
      <p:pic>
        <p:nvPicPr>
          <p:cNvPr id="10" name="图片 9">
            <a:extLst>
              <a:ext uri="{FF2B5EF4-FFF2-40B4-BE49-F238E27FC236}">
                <a16:creationId xmlns:a16="http://schemas.microsoft.com/office/drawing/2014/main" id="{E3BFCBC9-15D3-2E74-A81B-47FF5809F63B}"/>
              </a:ext>
            </a:extLst>
          </p:cNvPr>
          <p:cNvPicPr>
            <a:picLocks noChangeAspect="1"/>
          </p:cNvPicPr>
          <p:nvPr/>
        </p:nvPicPr>
        <p:blipFill>
          <a:blip r:embed="rId24"/>
          <a:stretch>
            <a:fillRect/>
          </a:stretch>
        </p:blipFill>
        <p:spPr>
          <a:xfrm>
            <a:off x="716749" y="1967909"/>
            <a:ext cx="3404875" cy="4462818"/>
          </a:xfrm>
          <a:prstGeom prst="rect">
            <a:avLst/>
          </a:prstGeom>
        </p:spPr>
      </p:pic>
      <p:pic>
        <p:nvPicPr>
          <p:cNvPr id="11" name="图片 10">
            <a:extLst>
              <a:ext uri="{FF2B5EF4-FFF2-40B4-BE49-F238E27FC236}">
                <a16:creationId xmlns:a16="http://schemas.microsoft.com/office/drawing/2014/main" id="{221B1F7A-3137-E721-6EC8-EA862F86DCD7}"/>
              </a:ext>
            </a:extLst>
          </p:cNvPr>
          <p:cNvPicPr>
            <a:picLocks noChangeAspect="1"/>
          </p:cNvPicPr>
          <p:nvPr/>
        </p:nvPicPr>
        <p:blipFill>
          <a:blip r:embed="rId25"/>
          <a:stretch>
            <a:fillRect/>
          </a:stretch>
        </p:blipFill>
        <p:spPr>
          <a:xfrm>
            <a:off x="5262813" y="1967909"/>
            <a:ext cx="6336276" cy="4462818"/>
          </a:xfrm>
          <a:prstGeom prst="rect">
            <a:avLst/>
          </a:prstGeom>
        </p:spPr>
      </p:pic>
    </p:spTree>
    <p:extLst>
      <p:ext uri="{BB962C8B-B14F-4D97-AF65-F5344CB8AC3E}">
        <p14:creationId xmlns:p14="http://schemas.microsoft.com/office/powerpoint/2010/main" val="596852561"/>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6"/>
          <a:stretch>
            <a:fillRect/>
          </a:stretch>
        </p:blipFill>
        <p:spPr>
          <a:xfrm>
            <a:off x="7239000" y="3580765"/>
            <a:ext cx="4953000" cy="3302635"/>
          </a:xfrm>
          <a:prstGeom prst="rect">
            <a:avLst/>
          </a:prstGeom>
        </p:spPr>
      </p:pic>
      <p:sp>
        <p:nvSpPr>
          <p:cNvPr id="12" name="矩形 11"/>
          <p:cNvSpPr/>
          <p:nvPr>
            <p:custDataLst>
              <p:tags r:id="rId1"/>
            </p:custDataLst>
          </p:nvPr>
        </p:nvSpPr>
        <p:spPr>
          <a:xfrm>
            <a:off x="7239000" y="0"/>
            <a:ext cx="4953000" cy="6877685"/>
          </a:xfrm>
          <a:prstGeom prst="rect">
            <a:avLst/>
          </a:prstGeom>
          <a:gradFill>
            <a:gsLst>
              <a:gs pos="52000">
                <a:srgbClr val="98655B">
                  <a:alpha val="100000"/>
                </a:srgbClr>
              </a:gs>
              <a:gs pos="80000">
                <a:srgbClr val="8E927E">
                  <a:alpha val="51000"/>
                </a:srgbClr>
              </a:gs>
              <a:gs pos="10000">
                <a:srgbClr val="A23838"/>
              </a:gs>
              <a:gs pos="100000">
                <a:srgbClr val="E1C888">
                  <a:alpha val="0"/>
                </a:srgbClr>
              </a:gs>
            </a:gsLst>
            <a:lin ang="540000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文本框 7"/>
          <p:cNvSpPr txBox="1"/>
          <p:nvPr/>
        </p:nvSpPr>
        <p:spPr>
          <a:xfrm>
            <a:off x="2599898" y="2750817"/>
            <a:ext cx="3496101" cy="83099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zh-CN" altLang="en-US" sz="4800" b="1" dirty="0">
                <a:solidFill>
                  <a:srgbClr val="A23838"/>
                </a:solidFill>
                <a:latin typeface="Times New Roman" panose="02020603050405020304" charset="0"/>
                <a:ea typeface="方正盛世楷书简体_大" panose="02000000000000000000" charset="-122"/>
                <a:cs typeface="+mn-ea"/>
                <a:sym typeface="Arial" panose="020B0604020202020204" pitchFamily="34" charset="0"/>
              </a:rPr>
              <a:t>思考与展望</a:t>
            </a:r>
            <a:endParaRPr kumimoji="0" lang="zh-CN" altLang="en-US" sz="4800" b="1" i="0" u="none" strike="noStrike" kern="1200" cap="none" normalizeH="0" noProof="0" dirty="0">
              <a:ln>
                <a:noFill/>
              </a:ln>
              <a:solidFill>
                <a:srgbClr val="A23838"/>
              </a:solidFill>
              <a:effectLst/>
              <a:uLnTx/>
              <a:uFillTx/>
              <a:latin typeface="Times New Roman" panose="02020603050405020304" charset="0"/>
              <a:ea typeface="方正盛世楷书简体_大" panose="02000000000000000000" charset="-122"/>
              <a:cs typeface="+mn-ea"/>
              <a:sym typeface="Arial" panose="020B0604020202020204" pitchFamily="34" charset="0"/>
            </a:endParaRPr>
          </a:p>
        </p:txBody>
      </p:sp>
      <p:grpSp>
        <p:nvGrpSpPr>
          <p:cNvPr id="36" name="组合 35"/>
          <p:cNvGrpSpPr/>
          <p:nvPr/>
        </p:nvGrpSpPr>
        <p:grpSpPr>
          <a:xfrm>
            <a:off x="288043" y="175779"/>
            <a:ext cx="1512002" cy="444892"/>
            <a:chOff x="9556201" y="498129"/>
            <a:chExt cx="1993881" cy="586680"/>
          </a:xfrm>
          <a:solidFill>
            <a:srgbClr val="A23838"/>
          </a:solidFill>
        </p:grpSpPr>
        <p:grpSp>
          <p:nvGrpSpPr>
            <p:cNvPr id="37" name="组合 36"/>
            <p:cNvGrpSpPr/>
            <p:nvPr userDrawn="1"/>
          </p:nvGrpSpPr>
          <p:grpSpPr>
            <a:xfrm>
              <a:off x="10239376" y="968937"/>
              <a:ext cx="1307697" cy="96254"/>
              <a:chOff x="4616246" y="3878362"/>
              <a:chExt cx="5571416" cy="410087"/>
            </a:xfrm>
            <a:grpFill/>
          </p:grpSpPr>
          <p:sp>
            <p:nvSpPr>
              <p:cNvPr id="75"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7"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8"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1"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6"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8"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9"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0"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8" name="组合 37"/>
            <p:cNvGrpSpPr/>
            <p:nvPr userDrawn="1"/>
          </p:nvGrpSpPr>
          <p:grpSpPr>
            <a:xfrm>
              <a:off x="10237120" y="539555"/>
              <a:ext cx="1312962" cy="375239"/>
              <a:chOff x="4606634" y="2048989"/>
              <a:chExt cx="5593843" cy="1598699"/>
            </a:xfrm>
            <a:grpFill/>
          </p:grpSpPr>
          <p:sp>
            <p:nvSpPr>
              <p:cNvPr id="63"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9"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组合 38"/>
            <p:cNvGrpSpPr/>
            <p:nvPr userDrawn="1"/>
          </p:nvGrpSpPr>
          <p:grpSpPr>
            <a:xfrm>
              <a:off x="9556201" y="498129"/>
              <a:ext cx="588050" cy="586680"/>
              <a:chOff x="2105799" y="20055838"/>
              <a:chExt cx="6748090" cy="6732363"/>
            </a:xfrm>
            <a:grpFill/>
          </p:grpSpPr>
          <p:sp>
            <p:nvSpPr>
              <p:cNvPr id="40"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3" name="组合 2"/>
          <p:cNvGrpSpPr/>
          <p:nvPr/>
        </p:nvGrpSpPr>
        <p:grpSpPr>
          <a:xfrm>
            <a:off x="7783925" y="2751038"/>
            <a:ext cx="3521498" cy="922020"/>
            <a:chOff x="621125" y="2487402"/>
            <a:chExt cx="3521498" cy="922020"/>
          </a:xfrm>
        </p:grpSpPr>
        <p:sp>
          <p:nvSpPr>
            <p:cNvPr id="4" name="文本框 3"/>
            <p:cNvSpPr txBox="1"/>
            <p:nvPr/>
          </p:nvSpPr>
          <p:spPr>
            <a:xfrm>
              <a:off x="872775" y="2487402"/>
              <a:ext cx="3269848" cy="922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100" normalizeH="0" baseline="0" noProof="0" dirty="0">
                  <a:ln>
                    <a:noFill/>
                  </a:ln>
                  <a:solidFill>
                    <a:prstClr val="white"/>
                  </a:solidFill>
                  <a:effectLst/>
                  <a:uLnTx/>
                  <a:uFillTx/>
                  <a:latin typeface="仓耳玄三M W05" panose="02020400000000000000" charset="-122"/>
                  <a:ea typeface="仓耳玄三M W05" panose="02020400000000000000" charset="-122"/>
                  <a:cs typeface="Sigmar One" panose="00000500000000000000" charset="0"/>
                  <a:sym typeface="Arial" panose="020B0604020202020204" pitchFamily="34" charset="0"/>
                </a:rPr>
                <a:t>PART 04</a:t>
              </a:r>
            </a:p>
          </p:txBody>
        </p:sp>
        <p:sp>
          <p:nvSpPr>
            <p:cNvPr id="7" name="等腰三角形 6"/>
            <p:cNvSpPr/>
            <p:nvPr/>
          </p:nvSpPr>
          <p:spPr>
            <a:xfrm rot="16200000" flipH="1">
              <a:off x="607812" y="2865863"/>
              <a:ext cx="193033" cy="166408"/>
            </a:xfrm>
            <a:prstGeom prst="triangl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99" name="组合 98"/>
          <p:cNvGrpSpPr/>
          <p:nvPr/>
        </p:nvGrpSpPr>
        <p:grpSpPr>
          <a:xfrm>
            <a:off x="11372850" y="153670"/>
            <a:ext cx="720000" cy="720000"/>
            <a:chOff x="2105799" y="20055838"/>
            <a:chExt cx="6748090" cy="6732363"/>
          </a:xfrm>
          <a:solidFill>
            <a:srgbClr val="F1D5A4">
              <a:alpha val="53000"/>
            </a:srgbClr>
          </a:solidFill>
        </p:grpSpPr>
        <p:sp>
          <p:nvSpPr>
            <p:cNvPr id="100" name="Freeform 8"/>
            <p:cNvSpPr>
              <a:spLocks noEditPoints="1"/>
            </p:cNvSpPr>
            <p:nvPr>
              <p:custDataLst>
                <p:tags r:id="rId2"/>
              </p:custDataLst>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1" name="Freeform 42"/>
            <p:cNvSpPr>
              <a:spLocks noEditPoints="1"/>
            </p:cNvSpPr>
            <p:nvPr>
              <p:custDataLst>
                <p:tags r:id="rId3"/>
              </p:custDataLst>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2" name="Freeform 43"/>
            <p:cNvSpPr>
              <a:spLocks noEditPoints="1"/>
            </p:cNvSpPr>
            <p:nvPr>
              <p:custDataLst>
                <p:tags r:id="rId4"/>
              </p:custDataLst>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3" name="Freeform 44"/>
            <p:cNvSpPr/>
            <p:nvPr>
              <p:custDataLst>
                <p:tags r:id="rId5"/>
              </p:custDataLst>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4" name="Freeform 45"/>
            <p:cNvSpPr/>
            <p:nvPr>
              <p:custDataLst>
                <p:tags r:id="rId6"/>
              </p:custDataLst>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5" name="Freeform 46"/>
            <p:cNvSpPr/>
            <p:nvPr>
              <p:custDataLst>
                <p:tags r:id="rId7"/>
              </p:custDataLst>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6" name="Freeform 47"/>
            <p:cNvSpPr>
              <a:spLocks noEditPoints="1"/>
            </p:cNvSpPr>
            <p:nvPr>
              <p:custDataLst>
                <p:tags r:id="rId8"/>
              </p:custDataLst>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7" name="Freeform 48"/>
            <p:cNvSpPr>
              <a:spLocks noEditPoints="1"/>
            </p:cNvSpPr>
            <p:nvPr>
              <p:custDataLst>
                <p:tags r:id="rId9"/>
              </p:custDataLst>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8" name="Freeform 49"/>
            <p:cNvSpPr/>
            <p:nvPr>
              <p:custDataLst>
                <p:tags r:id="rId10"/>
              </p:custDataLst>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9" name="Freeform 50"/>
            <p:cNvSpPr>
              <a:spLocks noEditPoints="1"/>
            </p:cNvSpPr>
            <p:nvPr>
              <p:custDataLst>
                <p:tags r:id="rId11"/>
              </p:custDataLst>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0" name="Freeform 51"/>
            <p:cNvSpPr/>
            <p:nvPr>
              <p:custDataLst>
                <p:tags r:id="rId12"/>
              </p:custDataLst>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1" name="Freeform 52"/>
            <p:cNvSpPr/>
            <p:nvPr>
              <p:custDataLst>
                <p:tags r:id="rId13"/>
              </p:custDataLst>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2" name="Freeform 53"/>
            <p:cNvSpPr>
              <a:spLocks noEditPoints="1"/>
            </p:cNvSpPr>
            <p:nvPr>
              <p:custDataLst>
                <p:tags r:id="rId14"/>
              </p:custDataLst>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3" name="Freeform 54"/>
            <p:cNvSpPr/>
            <p:nvPr>
              <p:custDataLst>
                <p:tags r:id="rId15"/>
              </p:custDataLst>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4" name="Freeform 55"/>
            <p:cNvSpPr/>
            <p:nvPr>
              <p:custDataLst>
                <p:tags r:id="rId16"/>
              </p:custDataLst>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5" name="Freeform 56"/>
            <p:cNvSpPr/>
            <p:nvPr>
              <p:custDataLst>
                <p:tags r:id="rId17"/>
              </p:custDataLst>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6" name="Freeform 57"/>
            <p:cNvSpPr/>
            <p:nvPr>
              <p:custDataLst>
                <p:tags r:id="rId18"/>
              </p:custDataLst>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7" name="Freeform 58"/>
            <p:cNvSpPr/>
            <p:nvPr>
              <p:custDataLst>
                <p:tags r:id="rId19"/>
              </p:custDataLst>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8" name="Freeform 59"/>
            <p:cNvSpPr/>
            <p:nvPr>
              <p:custDataLst>
                <p:tags r:id="rId20"/>
              </p:custDataLst>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9" name="Freeform 60"/>
            <p:cNvSpPr/>
            <p:nvPr>
              <p:custDataLst>
                <p:tags r:id="rId21"/>
              </p:custDataLst>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20" name="Freeform 61"/>
            <p:cNvSpPr/>
            <p:nvPr>
              <p:custDataLst>
                <p:tags r:id="rId22"/>
              </p:custDataLst>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21" name="Freeform 62"/>
            <p:cNvSpPr/>
            <p:nvPr>
              <p:custDataLst>
                <p:tags r:id="rId23"/>
              </p:custDataLst>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22" name="Freeform 71"/>
            <p:cNvSpPr>
              <a:spLocks noEditPoints="1"/>
            </p:cNvSpPr>
            <p:nvPr>
              <p:custDataLst>
                <p:tags r:id="rId24"/>
              </p:custDataLst>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ea"/>
                <a:sym typeface="+mn-lt"/>
              </a:endParaRPr>
            </a:p>
          </p:txBody>
        </p:sp>
      </p:grpSp>
      <p:sp>
        <p:nvSpPr>
          <p:cNvPr id="5" name="灯片编号占位符 4"/>
          <p:cNvSpPr>
            <a:spLocks noGrp="1"/>
          </p:cNvSpPr>
          <p:nvPr>
            <p:ph type="sldNum" sz="quarter" idx="12"/>
          </p:nvPr>
        </p:nvSpPr>
        <p:spPr/>
        <p:txBody>
          <a:bodyPr/>
          <a:lstStyle/>
          <a:p>
            <a:fld id="{565CE74E-AB26-4998-AD42-012C4C1AD076}" type="slidenum">
              <a:rPr lang="zh-CN" altLang="en-US" smtClean="0"/>
              <a:t>22</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B8FF0-9BE0-4562-3214-F09D8D16D49F}"/>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BE44B270-6741-6F95-D840-70C7048E9684}"/>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19141034-7CB4-20F1-AB82-2035698034E6}"/>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4DDA470C-692A-DF26-4F6A-777072AABD0A}"/>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1C49DC0E-CA02-0949-4B53-6CCF4AFE1FDC}"/>
                    </a:ext>
                  </a:extLst>
                </p:cNvPr>
                <p:cNvPicPr>
                  <a:picLocks noChangeAspect="1"/>
                </p:cNvPicPr>
                <p:nvPr>
                  <p:custDataLst>
                    <p:tags r:id="rId14"/>
                  </p:custDataLst>
                </p:nvPr>
              </p:nvPicPr>
              <p:blipFill>
                <a:blip r:embed="rId20">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C2D267E9-1CBC-5356-7C3F-681C0F696683}"/>
                    </a:ext>
                  </a:extLst>
                </p:cNvPr>
                <p:cNvPicPr>
                  <a:picLocks noChangeAspect="1"/>
                </p:cNvPicPr>
                <p:nvPr>
                  <p:custDataLst>
                    <p:tags r:id="rId15"/>
                  </p:custDataLst>
                </p:nvPr>
              </p:nvPicPr>
              <p:blipFill>
                <a:blip r:embed="rId20">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393C568E-453C-C7AB-C57C-00A55842533F}"/>
                    </a:ext>
                  </a:extLst>
                </p:cNvPr>
                <p:cNvPicPr>
                  <a:picLocks noChangeAspect="1"/>
                </p:cNvPicPr>
                <p:nvPr>
                  <p:custDataLst>
                    <p:tags r:id="rId16"/>
                  </p:custDataLst>
                </p:nvPr>
              </p:nvPicPr>
              <p:blipFill>
                <a:blip r:embed="rId20">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EF96907A-FBBE-033F-BA0B-DA7F30A5684A}"/>
                    </a:ext>
                  </a:extLst>
                </p:cNvPr>
                <p:cNvPicPr>
                  <a:picLocks noChangeAspect="1"/>
                </p:cNvPicPr>
                <p:nvPr>
                  <p:custDataLst>
                    <p:tags r:id="rId17"/>
                  </p:custDataLst>
                </p:nvPr>
              </p:nvPicPr>
              <p:blipFill>
                <a:blip r:embed="rId20">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71C00CF9-60AF-702C-29B1-9CA7F32A4092}"/>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FF71577D-C857-C2BE-E174-FB73BCAAD6DD}"/>
                    </a:ext>
                  </a:extLst>
                </p:cNvPr>
                <p:cNvPicPr>
                  <a:picLocks noChangeAspect="1"/>
                </p:cNvPicPr>
                <p:nvPr>
                  <p:custDataLst>
                    <p:tags r:id="rId10"/>
                  </p:custDataLst>
                </p:nvPr>
              </p:nvPicPr>
              <p:blipFill>
                <a:blip r:embed="rId20">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68ABAE5D-02E7-AD53-4FD9-448E6C364079}"/>
                    </a:ext>
                  </a:extLst>
                </p:cNvPr>
                <p:cNvPicPr>
                  <a:picLocks noChangeAspect="1"/>
                </p:cNvPicPr>
                <p:nvPr>
                  <p:custDataLst>
                    <p:tags r:id="rId11"/>
                  </p:custDataLst>
                </p:nvPr>
              </p:nvPicPr>
              <p:blipFill>
                <a:blip r:embed="rId20">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3EAC374B-89D5-79BA-2376-ABA5DAD0508A}"/>
                    </a:ext>
                  </a:extLst>
                </p:cNvPr>
                <p:cNvPicPr>
                  <a:picLocks noChangeAspect="1"/>
                </p:cNvPicPr>
                <p:nvPr>
                  <p:custDataLst>
                    <p:tags r:id="rId12"/>
                  </p:custDataLst>
                </p:nvPr>
              </p:nvPicPr>
              <p:blipFill>
                <a:blip r:embed="rId20">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33969AA5-2AD1-F4A5-410A-34D7806BF28B}"/>
                    </a:ext>
                  </a:extLst>
                </p:cNvPr>
                <p:cNvPicPr>
                  <a:picLocks noChangeAspect="1"/>
                </p:cNvPicPr>
                <p:nvPr>
                  <p:custDataLst>
                    <p:tags r:id="rId13"/>
                  </p:custDataLst>
                </p:nvPr>
              </p:nvPicPr>
              <p:blipFill>
                <a:blip r:embed="rId20">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02538C3F-AE07-B0BE-E5CA-3618D2EDD89C}"/>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8CDC5A22-5389-B475-787A-D9990A7AECBD}"/>
                    </a:ext>
                  </a:extLst>
                </p:cNvPr>
                <p:cNvPicPr>
                  <a:picLocks noChangeAspect="1"/>
                </p:cNvPicPr>
                <p:nvPr>
                  <p:custDataLst>
                    <p:tags r:id="rId6"/>
                  </p:custDataLst>
                </p:nvPr>
              </p:nvPicPr>
              <p:blipFill>
                <a:blip r:embed="rId20">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5C26FE02-B29E-D372-2B2F-ED17C65AA0C4}"/>
                    </a:ext>
                  </a:extLst>
                </p:cNvPr>
                <p:cNvPicPr>
                  <a:picLocks noChangeAspect="1"/>
                </p:cNvPicPr>
                <p:nvPr>
                  <p:custDataLst>
                    <p:tags r:id="rId7"/>
                  </p:custDataLst>
                </p:nvPr>
              </p:nvPicPr>
              <p:blipFill>
                <a:blip r:embed="rId20">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6CBE37A6-969C-7A2C-684A-DDFC6AA297C2}"/>
                    </a:ext>
                  </a:extLst>
                </p:cNvPr>
                <p:cNvPicPr>
                  <a:picLocks noChangeAspect="1"/>
                </p:cNvPicPr>
                <p:nvPr>
                  <p:custDataLst>
                    <p:tags r:id="rId8"/>
                  </p:custDataLst>
                </p:nvPr>
              </p:nvPicPr>
              <p:blipFill>
                <a:blip r:embed="rId20">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56E1C9A0-4026-4ED4-2F2C-96E23EF22339}"/>
                    </a:ext>
                  </a:extLst>
                </p:cNvPr>
                <p:cNvPicPr>
                  <a:picLocks noChangeAspect="1"/>
                </p:cNvPicPr>
                <p:nvPr>
                  <p:custDataLst>
                    <p:tags r:id="rId9"/>
                  </p:custDataLst>
                </p:nvPr>
              </p:nvPicPr>
              <p:blipFill>
                <a:blip r:embed="rId20">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85177A7E-55EC-7E2B-D43F-4026193BD28C}"/>
                </a:ext>
              </a:extLst>
            </p:cNvPr>
            <p:cNvPicPr/>
            <p:nvPr>
              <p:custDataLst>
                <p:tags r:id="rId3"/>
              </p:custDataLst>
            </p:nvPr>
          </p:nvPicPr>
          <p:blipFill>
            <a:blip r:embed="rId21"/>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C48A6B90-88A8-0800-45F3-58FAE07D46D8}"/>
                </a:ext>
              </a:extLst>
            </p:cNvPr>
            <p:cNvSpPr/>
            <p:nvPr>
              <p:custDataLst>
                <p:tags r:id="rId4"/>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FD321CC8-B961-2A7A-C28F-5778F9BC64B7}"/>
                </a:ext>
              </a:extLst>
            </p:cNvPr>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94A67602-4807-EBE0-BD2F-486ECCC32470}"/>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23</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F6D6DDF2-E922-0959-8650-30A052D8E59D}"/>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147CBC7E-7B91-4483-1CFC-303FE5875DFB}"/>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4800" dirty="0">
                <a:solidFill>
                  <a:schemeClr val="bg1"/>
                </a:solidFill>
                <a:latin typeface="Times New Roman" panose="02020603050405020304" charset="0"/>
                <a:ea typeface="方正盛世楷书简体_大" panose="02000000000000000000" charset="-122"/>
                <a:cs typeface="+mn-cs"/>
                <a:sym typeface="+mn-lt"/>
              </a:rPr>
              <a:t>四</a:t>
            </a:r>
            <a:r>
              <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rPr>
              <a:t>、</a:t>
            </a:r>
            <a:r>
              <a:rPr lang="zh-CN" altLang="en-US" sz="4800" dirty="0">
                <a:solidFill>
                  <a:schemeClr val="bg1"/>
                </a:solidFill>
                <a:latin typeface="Times New Roman" panose="02020603050405020304" charset="0"/>
                <a:ea typeface="方正盛世楷书简体_大" panose="02000000000000000000" charset="-122"/>
                <a:cs typeface="+mn-cs"/>
                <a:sym typeface="+mn-lt"/>
              </a:rPr>
              <a:t>思考与展望</a:t>
            </a:r>
            <a:endPar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endParaRPr>
          </a:p>
        </p:txBody>
      </p:sp>
      <p:grpSp>
        <p:nvGrpSpPr>
          <p:cNvPr id="2" name="组合 1">
            <a:extLst>
              <a:ext uri="{FF2B5EF4-FFF2-40B4-BE49-F238E27FC236}">
                <a16:creationId xmlns:a16="http://schemas.microsoft.com/office/drawing/2014/main" id="{8CA71650-D9D3-CD36-76BF-43ED133E8DF3}"/>
              </a:ext>
            </a:extLst>
          </p:cNvPr>
          <p:cNvGrpSpPr/>
          <p:nvPr/>
        </p:nvGrpSpPr>
        <p:grpSpPr>
          <a:xfrm>
            <a:off x="198931" y="1256397"/>
            <a:ext cx="11778959" cy="462915"/>
            <a:chOff x="1095" y="2621"/>
            <a:chExt cx="5454" cy="729"/>
          </a:xfrm>
        </p:grpSpPr>
        <p:sp>
          <p:nvSpPr>
            <p:cNvPr id="9" name="圆角矩形 17">
              <a:extLst>
                <a:ext uri="{FF2B5EF4-FFF2-40B4-BE49-F238E27FC236}">
                  <a16:creationId xmlns:a16="http://schemas.microsoft.com/office/drawing/2014/main" id="{A1F9C0A7-5382-CCB2-AD99-88D3D4387725}"/>
                </a:ext>
              </a:extLst>
            </p:cNvPr>
            <p:cNvSpPr/>
            <p:nvPr>
              <p:custDataLst>
                <p:tags r:id="rId1"/>
              </p:custDataLst>
            </p:nvPr>
          </p:nvSpPr>
          <p:spPr>
            <a:xfrm>
              <a:off x="1095" y="2621"/>
              <a:ext cx="5454"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Magnus, A </a:t>
              </a:r>
              <a:r>
                <a:rPr kumimoji="1" lang="en-US" altLang="zh-CN" sz="2400" i="1"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To-be</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 Agentic Infrastructure Automating Scientific Discoveries</a:t>
              </a:r>
            </a:p>
          </p:txBody>
        </p:sp>
        <p:pic>
          <p:nvPicPr>
            <p:cNvPr id="10" name="图片 9" descr="大雪-蔡翔宇 (8)">
              <a:extLst>
                <a:ext uri="{FF2B5EF4-FFF2-40B4-BE49-F238E27FC236}">
                  <a16:creationId xmlns:a16="http://schemas.microsoft.com/office/drawing/2014/main" id="{0805F094-50D0-984D-8777-8CC2FA380AF1}"/>
                </a:ext>
              </a:extLst>
            </p:cNvPr>
            <p:cNvPicPr>
              <a:picLocks noChangeAspect="1"/>
            </p:cNvPicPr>
            <p:nvPr>
              <p:custDataLst>
                <p:tags r:id="rId2"/>
              </p:custDataLst>
            </p:nvPr>
          </p:nvPicPr>
          <p:blipFill>
            <a:blip r:embed="rId23">
              <a:lum contrast="18000"/>
            </a:blip>
            <a:srcRect l="26109" t="24766" r="47355" b="195"/>
            <a:stretch>
              <a:fillRect/>
            </a:stretch>
          </p:blipFill>
          <p:spPr>
            <a:xfrm>
              <a:off x="1095" y="2621"/>
              <a:ext cx="236" cy="729"/>
            </a:xfrm>
            <a:prstGeom prst="ellipse">
              <a:avLst/>
            </a:prstGeom>
            <a:effectLst/>
          </p:spPr>
        </p:pic>
      </p:grpSp>
      <p:sp>
        <p:nvSpPr>
          <p:cNvPr id="8" name="文本框 7">
            <a:extLst>
              <a:ext uri="{FF2B5EF4-FFF2-40B4-BE49-F238E27FC236}">
                <a16:creationId xmlns:a16="http://schemas.microsoft.com/office/drawing/2014/main" id="{0E4E300C-A591-1378-ACAC-044E2F8FA9AC}"/>
              </a:ext>
            </a:extLst>
          </p:cNvPr>
          <p:cNvSpPr txBox="1"/>
          <p:nvPr/>
        </p:nvSpPr>
        <p:spPr>
          <a:xfrm>
            <a:off x="0" y="2040328"/>
            <a:ext cx="3559767" cy="1846659"/>
          </a:xfrm>
          <a:prstGeom prst="rect">
            <a:avLst/>
          </a:prstGeom>
          <a:noFill/>
        </p:spPr>
        <p:txBody>
          <a:bodyPr wrap="square" rtlCol="0">
            <a:spAutoFit/>
          </a:bodyPr>
          <a:lstStyle/>
          <a:p>
            <a:r>
              <a:rPr lang="zh-CN" altLang="en-US" b="1" dirty="0"/>
              <a:t>智能体能力的原生集成</a:t>
            </a:r>
            <a:r>
              <a:rPr lang="zh-CN" altLang="en-US" sz="1600" dirty="0"/>
              <a:t>。 当前的自然语言入口依赖外部工具链（</a:t>
            </a:r>
            <a:r>
              <a:rPr lang="en-US" altLang="zh-CN" sz="1600" dirty="0"/>
              <a:t>Claude Code</a:t>
            </a:r>
            <a:r>
              <a:rPr lang="zh-CN" altLang="en-US" sz="1600" dirty="0"/>
              <a:t>、</a:t>
            </a:r>
            <a:r>
              <a:rPr lang="en-US" altLang="zh-CN" sz="1600" dirty="0" err="1"/>
              <a:t>OpenCode</a:t>
            </a:r>
            <a:r>
              <a:rPr lang="zh-CN" altLang="en-US" sz="1600" dirty="0"/>
              <a:t>），</a:t>
            </a:r>
            <a:r>
              <a:rPr lang="en-US" altLang="zh-CN" sz="1600" dirty="0"/>
              <a:t>Magnus </a:t>
            </a:r>
            <a:r>
              <a:rPr lang="zh-CN" altLang="en-US" sz="1600" dirty="0"/>
              <a:t>自身尚未具备完整的 </a:t>
            </a:r>
            <a:r>
              <a:rPr lang="en-US" altLang="zh-CN" sz="1600" dirty="0"/>
              <a:t>agentic loop</a:t>
            </a:r>
            <a:r>
              <a:rPr lang="zh-CN" altLang="en-US" sz="1600" dirty="0"/>
              <a:t>。下一步是将核心能力</a:t>
            </a:r>
            <a:r>
              <a:rPr lang="en-US" altLang="zh-CN" sz="1600" dirty="0"/>
              <a:t>——</a:t>
            </a:r>
            <a:r>
              <a:rPr lang="zh-CN" altLang="en-US" sz="1600" dirty="0"/>
              <a:t>工具调用、上下文工程、多步推理</a:t>
            </a:r>
            <a:r>
              <a:rPr lang="en-US" altLang="zh-CN" sz="1600" dirty="0"/>
              <a:t>——</a:t>
            </a:r>
            <a:r>
              <a:rPr lang="zh-CN" altLang="en-US" sz="1600" dirty="0"/>
              <a:t>内化为平台原生能力，降低对单一上游的依赖。</a:t>
            </a:r>
          </a:p>
        </p:txBody>
      </p:sp>
      <p:sp>
        <p:nvSpPr>
          <p:cNvPr id="17" name="文本框 16">
            <a:extLst>
              <a:ext uri="{FF2B5EF4-FFF2-40B4-BE49-F238E27FC236}">
                <a16:creationId xmlns:a16="http://schemas.microsoft.com/office/drawing/2014/main" id="{1A300EE3-8689-15F9-6617-D4EFD96F4972}"/>
              </a:ext>
            </a:extLst>
          </p:cNvPr>
          <p:cNvSpPr txBox="1"/>
          <p:nvPr/>
        </p:nvSpPr>
        <p:spPr>
          <a:xfrm>
            <a:off x="96340" y="4655570"/>
            <a:ext cx="3367085" cy="1600438"/>
          </a:xfrm>
          <a:prstGeom prst="rect">
            <a:avLst/>
          </a:prstGeom>
          <a:noFill/>
        </p:spPr>
        <p:txBody>
          <a:bodyPr wrap="square" rtlCol="0">
            <a:spAutoFit/>
          </a:bodyPr>
          <a:lstStyle/>
          <a:p>
            <a:r>
              <a:rPr lang="zh-CN" altLang="en-US" b="1" dirty="0"/>
              <a:t>从单机多卡到超算集群</a:t>
            </a:r>
            <a:r>
              <a:rPr lang="zh-CN" altLang="en-US" sz="1600" dirty="0"/>
              <a:t>。 </a:t>
            </a:r>
            <a:r>
              <a:rPr lang="en-US" altLang="zh-CN" sz="1600" dirty="0"/>
              <a:t>Magnus </a:t>
            </a:r>
            <a:r>
              <a:rPr lang="zh-CN" altLang="en-US" sz="1600" dirty="0"/>
              <a:t>目前运行在单节点多 </a:t>
            </a:r>
            <a:r>
              <a:rPr lang="en-US" altLang="zh-CN" sz="1600" dirty="0"/>
              <a:t>GPU </a:t>
            </a:r>
            <a:r>
              <a:rPr lang="zh-CN" altLang="en-US" sz="1600" dirty="0"/>
              <a:t>环境，调度粒度和作业规模受限于此。对接超算将倒逼系统在多节点调度、分布式文件系统和大规模并行作业管理上完成架构升级。</a:t>
            </a:r>
          </a:p>
        </p:txBody>
      </p:sp>
      <p:sp>
        <p:nvSpPr>
          <p:cNvPr id="21" name="文本框 20">
            <a:extLst>
              <a:ext uri="{FF2B5EF4-FFF2-40B4-BE49-F238E27FC236}">
                <a16:creationId xmlns:a16="http://schemas.microsoft.com/office/drawing/2014/main" id="{07EEB79D-C938-C25B-D26A-3F07AC75F56D}"/>
              </a:ext>
            </a:extLst>
          </p:cNvPr>
          <p:cNvSpPr txBox="1"/>
          <p:nvPr/>
        </p:nvSpPr>
        <p:spPr>
          <a:xfrm>
            <a:off x="7716492" y="2040328"/>
            <a:ext cx="4341706" cy="1600438"/>
          </a:xfrm>
          <a:prstGeom prst="rect">
            <a:avLst/>
          </a:prstGeom>
          <a:noFill/>
        </p:spPr>
        <p:txBody>
          <a:bodyPr wrap="square" rtlCol="0">
            <a:spAutoFit/>
          </a:bodyPr>
          <a:lstStyle/>
          <a:p>
            <a:r>
              <a:rPr lang="zh-CN" altLang="en-US" b="1" dirty="0"/>
              <a:t>智能体安全的纵深防御</a:t>
            </a:r>
            <a:r>
              <a:rPr lang="zh-CN" altLang="en-US" sz="1600" dirty="0"/>
              <a:t>。 容器隔离限制了执行层的爆炸半径，但提示词注入、上下文投毒等攻击作用于推理层，不在容器的防护范围内。后续需要在系统层面引入输入过滤、权限分级和行为异常检测，形成从推理到执行的多层防线。</a:t>
            </a:r>
          </a:p>
        </p:txBody>
      </p:sp>
      <p:sp>
        <p:nvSpPr>
          <p:cNvPr id="23" name="文本框 22">
            <a:extLst>
              <a:ext uri="{FF2B5EF4-FFF2-40B4-BE49-F238E27FC236}">
                <a16:creationId xmlns:a16="http://schemas.microsoft.com/office/drawing/2014/main" id="{7540575B-7A79-B3ED-C5E6-AE9E7A8BF527}"/>
              </a:ext>
            </a:extLst>
          </p:cNvPr>
          <p:cNvSpPr txBox="1"/>
          <p:nvPr/>
        </p:nvSpPr>
        <p:spPr>
          <a:xfrm>
            <a:off x="7716492" y="4655570"/>
            <a:ext cx="4268525" cy="1846659"/>
          </a:xfrm>
          <a:prstGeom prst="rect">
            <a:avLst/>
          </a:prstGeom>
          <a:noFill/>
        </p:spPr>
        <p:txBody>
          <a:bodyPr wrap="square" rtlCol="0">
            <a:spAutoFit/>
          </a:bodyPr>
          <a:lstStyle/>
          <a:p>
            <a:r>
              <a:rPr lang="zh-CN" altLang="en-US" b="1" dirty="0"/>
              <a:t>从软件到硬件的语义延伸</a:t>
            </a:r>
            <a:r>
              <a:rPr lang="zh-CN" altLang="en-US" sz="1600" dirty="0"/>
              <a:t>。 </a:t>
            </a:r>
            <a:r>
              <a:rPr lang="en-US" altLang="zh-CN" sz="1600" dirty="0"/>
              <a:t>Magnus </a:t>
            </a:r>
            <a:r>
              <a:rPr lang="zh-CN" altLang="en-US" sz="1600" dirty="0"/>
              <a:t>的任务目前限于计算任务，但实验物理中的硬件操作</a:t>
            </a:r>
            <a:r>
              <a:rPr lang="en-US" altLang="zh-CN" sz="1600" dirty="0"/>
              <a:t>——</a:t>
            </a:r>
            <a:r>
              <a:rPr lang="zh-CN" altLang="en-US" sz="1600" dirty="0"/>
              <a:t>数据采集、设备控制、诊断触发</a:t>
            </a:r>
            <a:r>
              <a:rPr lang="en-US" altLang="zh-CN" sz="1600" dirty="0"/>
              <a:t>——</a:t>
            </a:r>
            <a:r>
              <a:rPr lang="zh-CN" altLang="en-US" sz="1600" dirty="0"/>
              <a:t>同样可以复用调度、隔离和审计抽象。将 </a:t>
            </a:r>
            <a:r>
              <a:rPr lang="en-US" altLang="zh-CN" sz="1600" dirty="0"/>
              <a:t>Magnus job </a:t>
            </a:r>
            <a:r>
              <a:rPr lang="zh-CN" altLang="en-US" sz="1600" dirty="0"/>
              <a:t>的语义从</a:t>
            </a:r>
            <a:r>
              <a:rPr lang="en-US" altLang="zh-CN" sz="1600" dirty="0"/>
              <a:t>"</a:t>
            </a:r>
            <a:r>
              <a:rPr lang="zh-CN" altLang="en-US" sz="1600" dirty="0"/>
              <a:t>跑一段代码</a:t>
            </a:r>
            <a:r>
              <a:rPr lang="en-US" altLang="zh-CN" sz="1600" dirty="0"/>
              <a:t>"</a:t>
            </a:r>
            <a:r>
              <a:rPr lang="zh-CN" altLang="en-US" sz="1600" dirty="0"/>
              <a:t>扩展到</a:t>
            </a:r>
            <a:r>
              <a:rPr lang="en-US" altLang="zh-CN" sz="1600" dirty="0"/>
              <a:t>"</a:t>
            </a:r>
            <a:r>
              <a:rPr lang="zh-CN" altLang="en-US" sz="1600" dirty="0"/>
              <a:t>执行一次实验操作</a:t>
            </a:r>
            <a:r>
              <a:rPr lang="en-US" altLang="zh-CN" sz="1600" dirty="0"/>
              <a:t>"</a:t>
            </a:r>
            <a:r>
              <a:rPr lang="zh-CN" altLang="en-US" sz="1600" dirty="0"/>
              <a:t>，是平台通向物理实验闭环的关键一步。</a:t>
            </a:r>
          </a:p>
        </p:txBody>
      </p:sp>
      <p:pic>
        <p:nvPicPr>
          <p:cNvPr id="31" name="图片 30">
            <a:extLst>
              <a:ext uri="{FF2B5EF4-FFF2-40B4-BE49-F238E27FC236}">
                <a16:creationId xmlns:a16="http://schemas.microsoft.com/office/drawing/2014/main" id="{D1A5CF54-C52D-B244-FD07-9D5E64058DE2}"/>
              </a:ext>
            </a:extLst>
          </p:cNvPr>
          <p:cNvPicPr>
            <a:picLocks noChangeAspect="1"/>
          </p:cNvPicPr>
          <p:nvPr/>
        </p:nvPicPr>
        <p:blipFill>
          <a:blip r:embed="rId24"/>
          <a:stretch>
            <a:fillRect/>
          </a:stretch>
        </p:blipFill>
        <p:spPr>
          <a:xfrm>
            <a:off x="3458094" y="2679511"/>
            <a:ext cx="4148828" cy="3018571"/>
          </a:xfrm>
          <a:prstGeom prst="rect">
            <a:avLst/>
          </a:prstGeom>
        </p:spPr>
      </p:pic>
    </p:spTree>
    <p:extLst>
      <p:ext uri="{BB962C8B-B14F-4D97-AF65-F5344CB8AC3E}">
        <p14:creationId xmlns:p14="http://schemas.microsoft.com/office/powerpoint/2010/main" val="270998170"/>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89498-403F-5C2C-3AC3-C9B55536EEFE}"/>
            </a:ext>
          </a:extLst>
        </p:cNvPr>
        <p:cNvGrpSpPr/>
        <p:nvPr/>
      </p:nvGrpSpPr>
      <p:grpSpPr>
        <a:xfrm>
          <a:off x="0" y="0"/>
          <a:ext cx="0" cy="0"/>
          <a:chOff x="0" y="0"/>
          <a:chExt cx="0" cy="0"/>
        </a:xfrm>
      </p:grpSpPr>
      <p:sp>
        <p:nvSpPr>
          <p:cNvPr id="8" name="文本框 7">
            <a:extLst>
              <a:ext uri="{FF2B5EF4-FFF2-40B4-BE49-F238E27FC236}">
                <a16:creationId xmlns:a16="http://schemas.microsoft.com/office/drawing/2014/main" id="{614C6E61-FDBF-9F71-8959-CAB3F8165D01}"/>
              </a:ext>
            </a:extLst>
          </p:cNvPr>
          <p:cNvSpPr txBox="1"/>
          <p:nvPr/>
        </p:nvSpPr>
        <p:spPr>
          <a:xfrm>
            <a:off x="6760226" y="2791365"/>
            <a:ext cx="3942582" cy="83099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en-US" altLang="zh-CN" sz="4800" b="1" dirty="0">
                <a:solidFill>
                  <a:srgbClr val="A23838"/>
                </a:solidFill>
                <a:latin typeface="Times New Roman" panose="02020603050405020304" charset="0"/>
                <a:ea typeface="方正盛世楷书简体_大" panose="02000000000000000000" charset="-122"/>
                <a:cs typeface="+mn-ea"/>
                <a:sym typeface="Arial" panose="020B0604020202020204" pitchFamily="34" charset="0"/>
              </a:rPr>
              <a:t>Magnus</a:t>
            </a:r>
            <a:r>
              <a:rPr lang="zh-CN" altLang="en-US" sz="4800" b="1" dirty="0">
                <a:solidFill>
                  <a:srgbClr val="A23838"/>
                </a:solidFill>
                <a:latin typeface="Times New Roman" panose="02020603050405020304" charset="0"/>
                <a:ea typeface="方正盛世楷书简体_大" panose="02000000000000000000" charset="-122"/>
                <a:cs typeface="+mn-ea"/>
                <a:sym typeface="Arial" panose="020B0604020202020204" pitchFamily="34" charset="0"/>
              </a:rPr>
              <a:t> 团队</a:t>
            </a:r>
            <a:endParaRPr kumimoji="0" lang="zh-CN" altLang="en-US" sz="4800" b="1" i="0" u="none" strike="noStrike" kern="1200" cap="none" normalizeH="0" noProof="0" dirty="0">
              <a:ln>
                <a:noFill/>
              </a:ln>
              <a:solidFill>
                <a:srgbClr val="A23838"/>
              </a:solidFill>
              <a:effectLst/>
              <a:uLnTx/>
              <a:uFillTx/>
              <a:latin typeface="Times New Roman" panose="02020603050405020304" charset="0"/>
              <a:ea typeface="方正盛世楷书简体_大" panose="02000000000000000000" charset="-122"/>
              <a:cs typeface="+mn-ea"/>
              <a:sym typeface="Arial" panose="020B0604020202020204" pitchFamily="34" charset="0"/>
            </a:endParaRPr>
          </a:p>
        </p:txBody>
      </p:sp>
      <p:grpSp>
        <p:nvGrpSpPr>
          <p:cNvPr id="36" name="组合 35">
            <a:extLst>
              <a:ext uri="{FF2B5EF4-FFF2-40B4-BE49-F238E27FC236}">
                <a16:creationId xmlns:a16="http://schemas.microsoft.com/office/drawing/2014/main" id="{335D83ED-0F83-3E44-1A0F-1453A9680B89}"/>
              </a:ext>
            </a:extLst>
          </p:cNvPr>
          <p:cNvGrpSpPr/>
          <p:nvPr/>
        </p:nvGrpSpPr>
        <p:grpSpPr>
          <a:xfrm>
            <a:off x="10067678" y="367549"/>
            <a:ext cx="1512002" cy="444892"/>
            <a:chOff x="9556201" y="498129"/>
            <a:chExt cx="1993881" cy="586680"/>
          </a:xfrm>
          <a:solidFill>
            <a:srgbClr val="A23838"/>
          </a:solidFill>
        </p:grpSpPr>
        <p:grpSp>
          <p:nvGrpSpPr>
            <p:cNvPr id="37" name="组合 36">
              <a:extLst>
                <a:ext uri="{FF2B5EF4-FFF2-40B4-BE49-F238E27FC236}">
                  <a16:creationId xmlns:a16="http://schemas.microsoft.com/office/drawing/2014/main" id="{08909E42-2CC8-6E0D-922E-FDE2161239E5}"/>
                </a:ext>
              </a:extLst>
            </p:cNvPr>
            <p:cNvGrpSpPr/>
            <p:nvPr userDrawn="1"/>
          </p:nvGrpSpPr>
          <p:grpSpPr>
            <a:xfrm>
              <a:off x="10239376" y="968937"/>
              <a:ext cx="1307697" cy="96254"/>
              <a:chOff x="4616246" y="3878362"/>
              <a:chExt cx="5571416" cy="410087"/>
            </a:xfrm>
            <a:grpFill/>
          </p:grpSpPr>
          <p:sp>
            <p:nvSpPr>
              <p:cNvPr id="75" name="Freeform 17">
                <a:extLst>
                  <a:ext uri="{FF2B5EF4-FFF2-40B4-BE49-F238E27FC236}">
                    <a16:creationId xmlns:a16="http://schemas.microsoft.com/office/drawing/2014/main" id="{EBF8860A-B157-A826-8B5D-55203C68B999}"/>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Freeform 18">
                <a:extLst>
                  <a:ext uri="{FF2B5EF4-FFF2-40B4-BE49-F238E27FC236}">
                    <a16:creationId xmlns:a16="http://schemas.microsoft.com/office/drawing/2014/main" id="{3C073C25-E1E5-28D8-F522-C22D46F3952C}"/>
                  </a:ext>
                </a:extLst>
              </p:cNvPr>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7" name="Freeform 19">
                <a:extLst>
                  <a:ext uri="{FF2B5EF4-FFF2-40B4-BE49-F238E27FC236}">
                    <a16:creationId xmlns:a16="http://schemas.microsoft.com/office/drawing/2014/main" id="{7D1AD9A6-8BF7-1EE5-E046-2F3B47763EAB}"/>
                  </a:ext>
                </a:extLst>
              </p:cNvPr>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8" name="Freeform 20">
                <a:extLst>
                  <a:ext uri="{FF2B5EF4-FFF2-40B4-BE49-F238E27FC236}">
                    <a16:creationId xmlns:a16="http://schemas.microsoft.com/office/drawing/2014/main" id="{0A575579-3236-35B8-165D-5ABA474A096C}"/>
                  </a:ext>
                </a:extLst>
              </p:cNvPr>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Freeform 21">
                <a:extLst>
                  <a:ext uri="{FF2B5EF4-FFF2-40B4-BE49-F238E27FC236}">
                    <a16:creationId xmlns:a16="http://schemas.microsoft.com/office/drawing/2014/main" id="{61B50357-F2B8-0CD4-C819-86174B874E37}"/>
                  </a:ext>
                </a:extLst>
              </p:cNvPr>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Freeform 22">
                <a:extLst>
                  <a:ext uri="{FF2B5EF4-FFF2-40B4-BE49-F238E27FC236}">
                    <a16:creationId xmlns:a16="http://schemas.microsoft.com/office/drawing/2014/main" id="{B2409036-B67D-B07E-2B51-A643C8A1F639}"/>
                  </a:ext>
                </a:extLst>
              </p:cNvPr>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1" name="Freeform 23">
                <a:extLst>
                  <a:ext uri="{FF2B5EF4-FFF2-40B4-BE49-F238E27FC236}">
                    <a16:creationId xmlns:a16="http://schemas.microsoft.com/office/drawing/2014/main" id="{43184593-4E53-D719-4669-039E426B5F66}"/>
                  </a:ext>
                </a:extLst>
              </p:cNvPr>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Freeform 25">
                <a:extLst>
                  <a:ext uri="{FF2B5EF4-FFF2-40B4-BE49-F238E27FC236}">
                    <a16:creationId xmlns:a16="http://schemas.microsoft.com/office/drawing/2014/main" id="{1DD0E99A-A6FC-E6CA-6F6A-158CC7B5D03F}"/>
                  </a:ext>
                </a:extLst>
              </p:cNvPr>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Freeform 27">
                <a:extLst>
                  <a:ext uri="{FF2B5EF4-FFF2-40B4-BE49-F238E27FC236}">
                    <a16:creationId xmlns:a16="http://schemas.microsoft.com/office/drawing/2014/main" id="{3EB4E177-5CC6-44D6-3879-EA35CD219267}"/>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Freeform 29">
                <a:extLst>
                  <a:ext uri="{FF2B5EF4-FFF2-40B4-BE49-F238E27FC236}">
                    <a16:creationId xmlns:a16="http://schemas.microsoft.com/office/drawing/2014/main" id="{98FE7E5D-2A75-2521-6FFC-C556776CD35E}"/>
                  </a:ext>
                </a:extLst>
              </p:cNvPr>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Freeform 30">
                <a:extLst>
                  <a:ext uri="{FF2B5EF4-FFF2-40B4-BE49-F238E27FC236}">
                    <a16:creationId xmlns:a16="http://schemas.microsoft.com/office/drawing/2014/main" id="{DCC21131-27E0-6E3F-ADDD-00A1383B9520}"/>
                  </a:ext>
                </a:extLst>
              </p:cNvPr>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6" name="Freeform 31">
                <a:extLst>
                  <a:ext uri="{FF2B5EF4-FFF2-40B4-BE49-F238E27FC236}">
                    <a16:creationId xmlns:a16="http://schemas.microsoft.com/office/drawing/2014/main" id="{EE902AEA-B66F-A57B-E653-8CFBF6CED7FC}"/>
                  </a:ext>
                </a:extLst>
              </p:cNvPr>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Freeform 32">
                <a:extLst>
                  <a:ext uri="{FF2B5EF4-FFF2-40B4-BE49-F238E27FC236}">
                    <a16:creationId xmlns:a16="http://schemas.microsoft.com/office/drawing/2014/main" id="{D169167D-60DB-E27B-710F-084B3D2DFA4E}"/>
                  </a:ext>
                </a:extLst>
              </p:cNvPr>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8" name="Freeform 33">
                <a:extLst>
                  <a:ext uri="{FF2B5EF4-FFF2-40B4-BE49-F238E27FC236}">
                    <a16:creationId xmlns:a16="http://schemas.microsoft.com/office/drawing/2014/main" id="{001F4B8D-81B3-A74C-868E-FDBADA726C9C}"/>
                  </a:ext>
                </a:extLst>
              </p:cNvPr>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9" name="Freeform 34">
                <a:extLst>
                  <a:ext uri="{FF2B5EF4-FFF2-40B4-BE49-F238E27FC236}">
                    <a16:creationId xmlns:a16="http://schemas.microsoft.com/office/drawing/2014/main" id="{347EAE47-30D5-60BE-95FC-516B62C0F340}"/>
                  </a:ext>
                </a:extLst>
              </p:cNvPr>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0" name="Freeform 35">
                <a:extLst>
                  <a:ext uri="{FF2B5EF4-FFF2-40B4-BE49-F238E27FC236}">
                    <a16:creationId xmlns:a16="http://schemas.microsoft.com/office/drawing/2014/main" id="{A010475C-F470-10D4-1A3A-E96B107B6927}"/>
                  </a:ext>
                </a:extLst>
              </p:cNvPr>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8" name="组合 37">
              <a:extLst>
                <a:ext uri="{FF2B5EF4-FFF2-40B4-BE49-F238E27FC236}">
                  <a16:creationId xmlns:a16="http://schemas.microsoft.com/office/drawing/2014/main" id="{4EA20FE4-4181-A164-FDCB-668F9A8C59E0}"/>
                </a:ext>
              </a:extLst>
            </p:cNvPr>
            <p:cNvGrpSpPr/>
            <p:nvPr userDrawn="1"/>
          </p:nvGrpSpPr>
          <p:grpSpPr>
            <a:xfrm>
              <a:off x="10237120" y="539555"/>
              <a:ext cx="1312962" cy="375239"/>
              <a:chOff x="4606634" y="2048989"/>
              <a:chExt cx="5593843" cy="1598699"/>
            </a:xfrm>
            <a:grpFill/>
          </p:grpSpPr>
          <p:sp>
            <p:nvSpPr>
              <p:cNvPr id="63" name="Freeform 9">
                <a:extLst>
                  <a:ext uri="{FF2B5EF4-FFF2-40B4-BE49-F238E27FC236}">
                    <a16:creationId xmlns:a16="http://schemas.microsoft.com/office/drawing/2014/main" id="{253B651C-CB62-2336-E6CB-F009C51E1458}"/>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Freeform 10">
                <a:extLst>
                  <a:ext uri="{FF2B5EF4-FFF2-40B4-BE49-F238E27FC236}">
                    <a16:creationId xmlns:a16="http://schemas.microsoft.com/office/drawing/2014/main" id="{927EB948-8C0B-C5D2-E9A2-6608DC7AA9EB}"/>
                  </a:ext>
                </a:extLst>
              </p:cNvPr>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Freeform 11">
                <a:extLst>
                  <a:ext uri="{FF2B5EF4-FFF2-40B4-BE49-F238E27FC236}">
                    <a16:creationId xmlns:a16="http://schemas.microsoft.com/office/drawing/2014/main" id="{CD8A8A02-026C-66D9-8A71-37AED577DBD4}"/>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Freeform 12">
                <a:extLst>
                  <a:ext uri="{FF2B5EF4-FFF2-40B4-BE49-F238E27FC236}">
                    <a16:creationId xmlns:a16="http://schemas.microsoft.com/office/drawing/2014/main" id="{A60759FE-47F3-8E29-627B-8745D0CA355F}"/>
                  </a:ext>
                </a:extLst>
              </p:cNvPr>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Freeform 13">
                <a:extLst>
                  <a:ext uri="{FF2B5EF4-FFF2-40B4-BE49-F238E27FC236}">
                    <a16:creationId xmlns:a16="http://schemas.microsoft.com/office/drawing/2014/main" id="{A1BFF512-4237-C3C0-4310-989C17C4B31D}"/>
                  </a:ext>
                </a:extLst>
              </p:cNvPr>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Freeform 14">
                <a:extLst>
                  <a:ext uri="{FF2B5EF4-FFF2-40B4-BE49-F238E27FC236}">
                    <a16:creationId xmlns:a16="http://schemas.microsoft.com/office/drawing/2014/main" id="{97149610-4AE3-E686-2B35-12CC2870C86F}"/>
                  </a:ext>
                </a:extLst>
              </p:cNvPr>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9" name="Freeform 15">
                <a:extLst>
                  <a:ext uri="{FF2B5EF4-FFF2-40B4-BE49-F238E27FC236}">
                    <a16:creationId xmlns:a16="http://schemas.microsoft.com/office/drawing/2014/main" id="{6505094F-B1FA-C0B4-A306-1DC2C91A40FF}"/>
                  </a:ext>
                </a:extLst>
              </p:cNvPr>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Freeform 16">
                <a:extLst>
                  <a:ext uri="{FF2B5EF4-FFF2-40B4-BE49-F238E27FC236}">
                    <a16:creationId xmlns:a16="http://schemas.microsoft.com/office/drawing/2014/main" id="{6ED3E861-0134-2D24-006A-017C976FC3DD}"/>
                  </a:ext>
                </a:extLst>
              </p:cNvPr>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Freeform 24">
                <a:extLst>
                  <a:ext uri="{FF2B5EF4-FFF2-40B4-BE49-F238E27FC236}">
                    <a16:creationId xmlns:a16="http://schemas.microsoft.com/office/drawing/2014/main" id="{4770A475-F1D7-D072-2DC0-20CF6A6C59A4}"/>
                  </a:ext>
                </a:extLst>
              </p:cNvPr>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Freeform 26">
                <a:extLst>
                  <a:ext uri="{FF2B5EF4-FFF2-40B4-BE49-F238E27FC236}">
                    <a16:creationId xmlns:a16="http://schemas.microsoft.com/office/drawing/2014/main" id="{1F8FCE9B-0BC7-F6BC-39D4-3FA8386569FB}"/>
                  </a:ext>
                </a:extLst>
              </p:cNvPr>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Freeform 28">
                <a:extLst>
                  <a:ext uri="{FF2B5EF4-FFF2-40B4-BE49-F238E27FC236}">
                    <a16:creationId xmlns:a16="http://schemas.microsoft.com/office/drawing/2014/main" id="{BE1C87A3-517A-6761-BDA0-6CC8E9E2828B}"/>
                  </a:ext>
                </a:extLst>
              </p:cNvPr>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Freeform 36">
                <a:extLst>
                  <a:ext uri="{FF2B5EF4-FFF2-40B4-BE49-F238E27FC236}">
                    <a16:creationId xmlns:a16="http://schemas.microsoft.com/office/drawing/2014/main" id="{97096532-027E-E2F9-0B2D-D6FA51132BF2}"/>
                  </a:ext>
                </a:extLst>
              </p:cNvPr>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组合 38">
              <a:extLst>
                <a:ext uri="{FF2B5EF4-FFF2-40B4-BE49-F238E27FC236}">
                  <a16:creationId xmlns:a16="http://schemas.microsoft.com/office/drawing/2014/main" id="{A2FD67C4-8BAD-BE86-4629-B29019DE462B}"/>
                </a:ext>
              </a:extLst>
            </p:cNvPr>
            <p:cNvGrpSpPr/>
            <p:nvPr userDrawn="1"/>
          </p:nvGrpSpPr>
          <p:grpSpPr>
            <a:xfrm>
              <a:off x="9556201" y="498129"/>
              <a:ext cx="588050" cy="586680"/>
              <a:chOff x="2105799" y="20055838"/>
              <a:chExt cx="6748090" cy="6732363"/>
            </a:xfrm>
            <a:grpFill/>
          </p:grpSpPr>
          <p:sp>
            <p:nvSpPr>
              <p:cNvPr id="40" name="Freeform 8">
                <a:extLst>
                  <a:ext uri="{FF2B5EF4-FFF2-40B4-BE49-F238E27FC236}">
                    <a16:creationId xmlns:a16="http://schemas.microsoft.com/office/drawing/2014/main" id="{0006800A-E965-4D01-D3A7-52CB2F04A594}"/>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Freeform 42">
                <a:extLst>
                  <a:ext uri="{FF2B5EF4-FFF2-40B4-BE49-F238E27FC236}">
                    <a16:creationId xmlns:a16="http://schemas.microsoft.com/office/drawing/2014/main" id="{DD45A6F3-5256-37B6-8322-ABDAFB231060}"/>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43">
                <a:extLst>
                  <a:ext uri="{FF2B5EF4-FFF2-40B4-BE49-F238E27FC236}">
                    <a16:creationId xmlns:a16="http://schemas.microsoft.com/office/drawing/2014/main" id="{F9342CD9-4CF9-A25E-0D52-D863320D2CD2}"/>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Freeform 44">
                <a:extLst>
                  <a:ext uri="{FF2B5EF4-FFF2-40B4-BE49-F238E27FC236}">
                    <a16:creationId xmlns:a16="http://schemas.microsoft.com/office/drawing/2014/main" id="{B2836076-F051-C223-6AE8-03A5C5A4C9FD}"/>
                  </a:ext>
                </a:extLst>
              </p:cNvPr>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Freeform 45">
                <a:extLst>
                  <a:ext uri="{FF2B5EF4-FFF2-40B4-BE49-F238E27FC236}">
                    <a16:creationId xmlns:a16="http://schemas.microsoft.com/office/drawing/2014/main" id="{20E978EC-2FF0-6FD4-B882-BE6F38A51BD6}"/>
                  </a:ext>
                </a:extLst>
              </p:cNvPr>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46">
                <a:extLst>
                  <a:ext uri="{FF2B5EF4-FFF2-40B4-BE49-F238E27FC236}">
                    <a16:creationId xmlns:a16="http://schemas.microsoft.com/office/drawing/2014/main" id="{A56C7821-4641-F1F4-425F-4AA11C6D8A14}"/>
                  </a:ext>
                </a:extLst>
              </p:cNvPr>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47">
                <a:extLst>
                  <a:ext uri="{FF2B5EF4-FFF2-40B4-BE49-F238E27FC236}">
                    <a16:creationId xmlns:a16="http://schemas.microsoft.com/office/drawing/2014/main" id="{EA33A708-CF88-AD12-2752-7AA0764CB6DA}"/>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Freeform 48">
                <a:extLst>
                  <a:ext uri="{FF2B5EF4-FFF2-40B4-BE49-F238E27FC236}">
                    <a16:creationId xmlns:a16="http://schemas.microsoft.com/office/drawing/2014/main" id="{6E569775-A1F3-5552-A373-ABFBE9981A77}"/>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49">
                <a:extLst>
                  <a:ext uri="{FF2B5EF4-FFF2-40B4-BE49-F238E27FC236}">
                    <a16:creationId xmlns:a16="http://schemas.microsoft.com/office/drawing/2014/main" id="{AC6CA186-32EE-F21B-5896-BF4FBC22906E}"/>
                  </a:ext>
                </a:extLst>
              </p:cNvPr>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50">
                <a:extLst>
                  <a:ext uri="{FF2B5EF4-FFF2-40B4-BE49-F238E27FC236}">
                    <a16:creationId xmlns:a16="http://schemas.microsoft.com/office/drawing/2014/main" id="{ECD09DE4-DC21-3F90-F481-7B5DA86D1A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Freeform 51">
                <a:extLst>
                  <a:ext uri="{FF2B5EF4-FFF2-40B4-BE49-F238E27FC236}">
                    <a16:creationId xmlns:a16="http://schemas.microsoft.com/office/drawing/2014/main" id="{E7C2F0AC-D997-D623-3781-706B7E164E25}"/>
                  </a:ext>
                </a:extLst>
              </p:cNvPr>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Freeform 52">
                <a:extLst>
                  <a:ext uri="{FF2B5EF4-FFF2-40B4-BE49-F238E27FC236}">
                    <a16:creationId xmlns:a16="http://schemas.microsoft.com/office/drawing/2014/main" id="{AF9B661E-E1D2-F859-23FA-7D56265BFCCB}"/>
                  </a:ext>
                </a:extLst>
              </p:cNvPr>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53">
                <a:extLst>
                  <a:ext uri="{FF2B5EF4-FFF2-40B4-BE49-F238E27FC236}">
                    <a16:creationId xmlns:a16="http://schemas.microsoft.com/office/drawing/2014/main" id="{2BD0EEE8-E39B-FBA8-78F1-6FD78C6E393A}"/>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Freeform 54">
                <a:extLst>
                  <a:ext uri="{FF2B5EF4-FFF2-40B4-BE49-F238E27FC236}">
                    <a16:creationId xmlns:a16="http://schemas.microsoft.com/office/drawing/2014/main" id="{DD54BB7B-FCF5-6872-2F2C-9BEAE25210F6}"/>
                  </a:ext>
                </a:extLst>
              </p:cNvPr>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Freeform 55">
                <a:extLst>
                  <a:ext uri="{FF2B5EF4-FFF2-40B4-BE49-F238E27FC236}">
                    <a16:creationId xmlns:a16="http://schemas.microsoft.com/office/drawing/2014/main" id="{7001AF17-FBB1-7FF7-60B5-46421E6B3642}"/>
                  </a:ext>
                </a:extLst>
              </p:cNvPr>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Freeform 56">
                <a:extLst>
                  <a:ext uri="{FF2B5EF4-FFF2-40B4-BE49-F238E27FC236}">
                    <a16:creationId xmlns:a16="http://schemas.microsoft.com/office/drawing/2014/main" id="{D4B2E804-1A26-FA5D-2BAB-E25192C3596B}"/>
                  </a:ext>
                </a:extLst>
              </p:cNvPr>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Freeform 57">
                <a:extLst>
                  <a:ext uri="{FF2B5EF4-FFF2-40B4-BE49-F238E27FC236}">
                    <a16:creationId xmlns:a16="http://schemas.microsoft.com/office/drawing/2014/main" id="{C95E2F6F-857D-07B3-B19D-FA457CAAA83B}"/>
                  </a:ext>
                </a:extLst>
              </p:cNvPr>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Freeform 58">
                <a:extLst>
                  <a:ext uri="{FF2B5EF4-FFF2-40B4-BE49-F238E27FC236}">
                    <a16:creationId xmlns:a16="http://schemas.microsoft.com/office/drawing/2014/main" id="{59D9E9F5-D664-4362-2A19-E36B945BE4A2}"/>
                  </a:ext>
                </a:extLst>
              </p:cNvPr>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Freeform 59">
                <a:extLst>
                  <a:ext uri="{FF2B5EF4-FFF2-40B4-BE49-F238E27FC236}">
                    <a16:creationId xmlns:a16="http://schemas.microsoft.com/office/drawing/2014/main" id="{5AB31E24-FBCA-67B4-D49E-0C0FC71E5AD4}"/>
                  </a:ext>
                </a:extLst>
              </p:cNvPr>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Freeform 60">
                <a:extLst>
                  <a:ext uri="{FF2B5EF4-FFF2-40B4-BE49-F238E27FC236}">
                    <a16:creationId xmlns:a16="http://schemas.microsoft.com/office/drawing/2014/main" id="{734B9343-BFB4-6401-9AEA-718A55BE504C}"/>
                  </a:ext>
                </a:extLst>
              </p:cNvPr>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Freeform 61">
                <a:extLst>
                  <a:ext uri="{FF2B5EF4-FFF2-40B4-BE49-F238E27FC236}">
                    <a16:creationId xmlns:a16="http://schemas.microsoft.com/office/drawing/2014/main" id="{E5E309C7-9B23-122A-5749-3712E30EBA22}"/>
                  </a:ext>
                </a:extLst>
              </p:cNvPr>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Freeform 62">
                <a:extLst>
                  <a:ext uri="{FF2B5EF4-FFF2-40B4-BE49-F238E27FC236}">
                    <a16:creationId xmlns:a16="http://schemas.microsoft.com/office/drawing/2014/main" id="{AE7AED0F-CFB0-BBF3-B476-DB791668206A}"/>
                  </a:ext>
                </a:extLst>
              </p:cNvPr>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Freeform 71">
                <a:extLst>
                  <a:ext uri="{FF2B5EF4-FFF2-40B4-BE49-F238E27FC236}">
                    <a16:creationId xmlns:a16="http://schemas.microsoft.com/office/drawing/2014/main" id="{2A82AFB2-5887-E3CC-2A5C-A23C9CF75067}"/>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11" name="组合 10">
            <a:extLst>
              <a:ext uri="{FF2B5EF4-FFF2-40B4-BE49-F238E27FC236}">
                <a16:creationId xmlns:a16="http://schemas.microsoft.com/office/drawing/2014/main" id="{568BABB3-D5B3-CCEE-6059-59B716FC54D8}"/>
              </a:ext>
            </a:extLst>
          </p:cNvPr>
          <p:cNvGrpSpPr/>
          <p:nvPr/>
        </p:nvGrpSpPr>
        <p:grpSpPr>
          <a:xfrm>
            <a:off x="0" y="0"/>
            <a:ext cx="4953000" cy="6877685"/>
            <a:chOff x="0" y="0"/>
            <a:chExt cx="7800" cy="10831"/>
          </a:xfrm>
        </p:grpSpPr>
        <p:pic>
          <p:nvPicPr>
            <p:cNvPr id="10" name="图片 9">
              <a:extLst>
                <a:ext uri="{FF2B5EF4-FFF2-40B4-BE49-F238E27FC236}">
                  <a16:creationId xmlns:a16="http://schemas.microsoft.com/office/drawing/2014/main" id="{6577104C-475C-C5F6-96B2-13D3CC50E0B7}"/>
                </a:ext>
              </a:extLst>
            </p:cNvPr>
            <p:cNvPicPr/>
            <p:nvPr>
              <p:custDataLst>
                <p:tags r:id="rId1"/>
              </p:custDataLst>
            </p:nvPr>
          </p:nvPicPr>
          <p:blipFill>
            <a:blip r:embed="rId27"/>
            <a:srcRect l="34117" r="12234"/>
            <a:stretch>
              <a:fillRect/>
            </a:stretch>
          </p:blipFill>
          <p:spPr>
            <a:xfrm>
              <a:off x="1" y="0"/>
              <a:ext cx="7785" cy="10830"/>
            </a:xfrm>
            <a:prstGeom prst="rect">
              <a:avLst/>
            </a:prstGeom>
            <a:noFill/>
            <a:ln w="9525">
              <a:noFill/>
            </a:ln>
          </p:spPr>
        </p:pic>
        <p:sp>
          <p:nvSpPr>
            <p:cNvPr id="2" name="矩形 1">
              <a:extLst>
                <a:ext uri="{FF2B5EF4-FFF2-40B4-BE49-F238E27FC236}">
                  <a16:creationId xmlns:a16="http://schemas.microsoft.com/office/drawing/2014/main" id="{29866CBE-E443-B820-3002-83AE476DA339}"/>
                </a:ext>
              </a:extLst>
            </p:cNvPr>
            <p:cNvSpPr/>
            <p:nvPr/>
          </p:nvSpPr>
          <p:spPr>
            <a:xfrm>
              <a:off x="0" y="0"/>
              <a:ext cx="7800" cy="10831"/>
            </a:xfrm>
            <a:prstGeom prst="rect">
              <a:avLst/>
            </a:prstGeom>
            <a:gradFill>
              <a:gsLst>
                <a:gs pos="10000">
                  <a:srgbClr val="A23838">
                    <a:alpha val="86000"/>
                  </a:srgbClr>
                </a:gs>
                <a:gs pos="100000">
                  <a:srgbClr val="E1C888">
                    <a:alpha val="46000"/>
                  </a:srgbClr>
                </a:gs>
              </a:gsLst>
              <a:lin ang="198000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 name="组合 2">
              <a:extLst>
                <a:ext uri="{FF2B5EF4-FFF2-40B4-BE49-F238E27FC236}">
                  <a16:creationId xmlns:a16="http://schemas.microsoft.com/office/drawing/2014/main" id="{66D76144-7C69-6339-08EC-DE7B155F2EC4}"/>
                </a:ext>
              </a:extLst>
            </p:cNvPr>
            <p:cNvGrpSpPr/>
            <p:nvPr/>
          </p:nvGrpSpPr>
          <p:grpSpPr>
            <a:xfrm>
              <a:off x="1254" y="4332"/>
              <a:ext cx="5446" cy="1452"/>
              <a:chOff x="872775" y="2487402"/>
              <a:chExt cx="3458058" cy="922020"/>
            </a:xfrm>
          </p:grpSpPr>
          <p:sp>
            <p:nvSpPr>
              <p:cNvPr id="4" name="文本框 3">
                <a:extLst>
                  <a:ext uri="{FF2B5EF4-FFF2-40B4-BE49-F238E27FC236}">
                    <a16:creationId xmlns:a16="http://schemas.microsoft.com/office/drawing/2014/main" id="{31565D80-BEB3-6622-F48E-E88A765D24E0}"/>
                  </a:ext>
                </a:extLst>
              </p:cNvPr>
              <p:cNvSpPr txBox="1"/>
              <p:nvPr/>
            </p:nvSpPr>
            <p:spPr>
              <a:xfrm>
                <a:off x="872775" y="2487402"/>
                <a:ext cx="3269848" cy="922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100" normalizeH="0" baseline="0" noProof="0" dirty="0">
                    <a:ln>
                      <a:noFill/>
                    </a:ln>
                    <a:solidFill>
                      <a:prstClr val="white"/>
                    </a:solidFill>
                    <a:effectLst/>
                    <a:uLnTx/>
                    <a:uFillTx/>
                    <a:latin typeface="仓耳玄三M W05" panose="02020400000000000000" charset="-122"/>
                    <a:ea typeface="仓耳玄三M W05" panose="02020400000000000000" charset="-122"/>
                    <a:cs typeface="Sigmar One" panose="00000500000000000000" charset="0"/>
                    <a:sym typeface="Arial" panose="020B0604020202020204" pitchFamily="34" charset="0"/>
                  </a:rPr>
                  <a:t>PART 05</a:t>
                </a:r>
              </a:p>
            </p:txBody>
          </p:sp>
          <p:sp>
            <p:nvSpPr>
              <p:cNvPr id="7" name="等腰三角形 6">
                <a:extLst>
                  <a:ext uri="{FF2B5EF4-FFF2-40B4-BE49-F238E27FC236}">
                    <a16:creationId xmlns:a16="http://schemas.microsoft.com/office/drawing/2014/main" id="{7A06BC9B-F00F-B487-0C26-3D7ABCF46722}"/>
                  </a:ext>
                </a:extLst>
              </p:cNvPr>
              <p:cNvSpPr/>
              <p:nvPr/>
            </p:nvSpPr>
            <p:spPr>
              <a:xfrm rot="5400000">
                <a:off x="4151112" y="2865863"/>
                <a:ext cx="193033" cy="166408"/>
              </a:xfrm>
              <a:prstGeom prst="triangl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99" name="组合 98">
              <a:extLst>
                <a:ext uri="{FF2B5EF4-FFF2-40B4-BE49-F238E27FC236}">
                  <a16:creationId xmlns:a16="http://schemas.microsoft.com/office/drawing/2014/main" id="{EF8FFDF4-2F28-D0E0-A041-6263DE8D0184}"/>
                </a:ext>
              </a:extLst>
            </p:cNvPr>
            <p:cNvGrpSpPr/>
            <p:nvPr/>
          </p:nvGrpSpPr>
          <p:grpSpPr>
            <a:xfrm>
              <a:off x="614" y="269"/>
              <a:ext cx="1134" cy="1134"/>
              <a:chOff x="2105799" y="20055838"/>
              <a:chExt cx="6748090" cy="6732363"/>
            </a:xfrm>
            <a:solidFill>
              <a:srgbClr val="F1D5A4">
                <a:alpha val="53000"/>
              </a:srgbClr>
            </a:solidFill>
          </p:grpSpPr>
          <p:sp>
            <p:nvSpPr>
              <p:cNvPr id="100" name="Freeform 8">
                <a:extLst>
                  <a:ext uri="{FF2B5EF4-FFF2-40B4-BE49-F238E27FC236}">
                    <a16:creationId xmlns:a16="http://schemas.microsoft.com/office/drawing/2014/main" id="{8FA4803E-7F39-C281-4DF7-1C52BE854AFF}"/>
                  </a:ext>
                </a:extLst>
              </p:cNvPr>
              <p:cNvSpPr>
                <a:spLocks noEditPoints="1"/>
              </p:cNvSpPr>
              <p:nvPr>
                <p:custDataLst>
                  <p:tags r:id="rId2"/>
                </p:custDataLst>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1" name="Freeform 42">
                <a:extLst>
                  <a:ext uri="{FF2B5EF4-FFF2-40B4-BE49-F238E27FC236}">
                    <a16:creationId xmlns:a16="http://schemas.microsoft.com/office/drawing/2014/main" id="{51E220E2-EBFD-ED15-91A9-CBA2AFFBDCCF}"/>
                  </a:ext>
                </a:extLst>
              </p:cNvPr>
              <p:cNvSpPr>
                <a:spLocks noEditPoints="1"/>
              </p:cNvSpPr>
              <p:nvPr>
                <p:custDataLst>
                  <p:tags r:id="rId3"/>
                </p:custDataLst>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2" name="Freeform 43">
                <a:extLst>
                  <a:ext uri="{FF2B5EF4-FFF2-40B4-BE49-F238E27FC236}">
                    <a16:creationId xmlns:a16="http://schemas.microsoft.com/office/drawing/2014/main" id="{232357DB-213D-6B45-169B-46ED7347740F}"/>
                  </a:ext>
                </a:extLst>
              </p:cNvPr>
              <p:cNvSpPr>
                <a:spLocks noEditPoints="1"/>
              </p:cNvSpPr>
              <p:nvPr>
                <p:custDataLst>
                  <p:tags r:id="rId4"/>
                </p:custDataLst>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3" name="Freeform 44">
                <a:extLst>
                  <a:ext uri="{FF2B5EF4-FFF2-40B4-BE49-F238E27FC236}">
                    <a16:creationId xmlns:a16="http://schemas.microsoft.com/office/drawing/2014/main" id="{D62632C6-1D90-DE4E-ADE1-E40F9FCA9023}"/>
                  </a:ext>
                </a:extLst>
              </p:cNvPr>
              <p:cNvSpPr/>
              <p:nvPr>
                <p:custDataLst>
                  <p:tags r:id="rId5"/>
                </p:custDataLst>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4" name="Freeform 45">
                <a:extLst>
                  <a:ext uri="{FF2B5EF4-FFF2-40B4-BE49-F238E27FC236}">
                    <a16:creationId xmlns:a16="http://schemas.microsoft.com/office/drawing/2014/main" id="{0C885CEA-7654-0C5B-DD94-FCAB23D99B5F}"/>
                  </a:ext>
                </a:extLst>
              </p:cNvPr>
              <p:cNvSpPr/>
              <p:nvPr>
                <p:custDataLst>
                  <p:tags r:id="rId6"/>
                </p:custDataLst>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5" name="Freeform 46">
                <a:extLst>
                  <a:ext uri="{FF2B5EF4-FFF2-40B4-BE49-F238E27FC236}">
                    <a16:creationId xmlns:a16="http://schemas.microsoft.com/office/drawing/2014/main" id="{47044EEA-1ADD-B253-7F1E-81793C0F3FC2}"/>
                  </a:ext>
                </a:extLst>
              </p:cNvPr>
              <p:cNvSpPr/>
              <p:nvPr>
                <p:custDataLst>
                  <p:tags r:id="rId7"/>
                </p:custDataLst>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6" name="Freeform 47">
                <a:extLst>
                  <a:ext uri="{FF2B5EF4-FFF2-40B4-BE49-F238E27FC236}">
                    <a16:creationId xmlns:a16="http://schemas.microsoft.com/office/drawing/2014/main" id="{9FD990DD-38D6-2D08-5153-E721ED4644C3}"/>
                  </a:ext>
                </a:extLst>
              </p:cNvPr>
              <p:cNvSpPr>
                <a:spLocks noEditPoints="1"/>
              </p:cNvSpPr>
              <p:nvPr>
                <p:custDataLst>
                  <p:tags r:id="rId8"/>
                </p:custDataLst>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7" name="Freeform 48">
                <a:extLst>
                  <a:ext uri="{FF2B5EF4-FFF2-40B4-BE49-F238E27FC236}">
                    <a16:creationId xmlns:a16="http://schemas.microsoft.com/office/drawing/2014/main" id="{62DB0C1B-4BFF-A1C3-1A62-1F2B460625DC}"/>
                  </a:ext>
                </a:extLst>
              </p:cNvPr>
              <p:cNvSpPr>
                <a:spLocks noEditPoints="1"/>
              </p:cNvSpPr>
              <p:nvPr>
                <p:custDataLst>
                  <p:tags r:id="rId9"/>
                </p:custDataLst>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8" name="Freeform 49">
                <a:extLst>
                  <a:ext uri="{FF2B5EF4-FFF2-40B4-BE49-F238E27FC236}">
                    <a16:creationId xmlns:a16="http://schemas.microsoft.com/office/drawing/2014/main" id="{694F9CB4-EA71-848E-48B2-2209F10A6D41}"/>
                  </a:ext>
                </a:extLst>
              </p:cNvPr>
              <p:cNvSpPr/>
              <p:nvPr>
                <p:custDataLst>
                  <p:tags r:id="rId10"/>
                </p:custDataLst>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9" name="Freeform 50">
                <a:extLst>
                  <a:ext uri="{FF2B5EF4-FFF2-40B4-BE49-F238E27FC236}">
                    <a16:creationId xmlns:a16="http://schemas.microsoft.com/office/drawing/2014/main" id="{62992BB2-36C3-A225-7663-892185E6CBE5}"/>
                  </a:ext>
                </a:extLst>
              </p:cNvPr>
              <p:cNvSpPr>
                <a:spLocks noEditPoints="1"/>
              </p:cNvSpPr>
              <p:nvPr>
                <p:custDataLst>
                  <p:tags r:id="rId11"/>
                </p:custDataLst>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0" name="Freeform 51">
                <a:extLst>
                  <a:ext uri="{FF2B5EF4-FFF2-40B4-BE49-F238E27FC236}">
                    <a16:creationId xmlns:a16="http://schemas.microsoft.com/office/drawing/2014/main" id="{95E63853-B2DD-BBB4-F05B-8B83301D93FD}"/>
                  </a:ext>
                </a:extLst>
              </p:cNvPr>
              <p:cNvSpPr/>
              <p:nvPr>
                <p:custDataLst>
                  <p:tags r:id="rId12"/>
                </p:custDataLst>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1" name="Freeform 52">
                <a:extLst>
                  <a:ext uri="{FF2B5EF4-FFF2-40B4-BE49-F238E27FC236}">
                    <a16:creationId xmlns:a16="http://schemas.microsoft.com/office/drawing/2014/main" id="{E0627C9C-B96E-C7B9-0006-7790C2235B6B}"/>
                  </a:ext>
                </a:extLst>
              </p:cNvPr>
              <p:cNvSpPr/>
              <p:nvPr>
                <p:custDataLst>
                  <p:tags r:id="rId13"/>
                </p:custDataLst>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2" name="Freeform 53">
                <a:extLst>
                  <a:ext uri="{FF2B5EF4-FFF2-40B4-BE49-F238E27FC236}">
                    <a16:creationId xmlns:a16="http://schemas.microsoft.com/office/drawing/2014/main" id="{AD4EEC54-CC4C-F512-4E80-E3EDF6BE3266}"/>
                  </a:ext>
                </a:extLst>
              </p:cNvPr>
              <p:cNvSpPr>
                <a:spLocks noEditPoints="1"/>
              </p:cNvSpPr>
              <p:nvPr>
                <p:custDataLst>
                  <p:tags r:id="rId14"/>
                </p:custDataLst>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3" name="Freeform 54">
                <a:extLst>
                  <a:ext uri="{FF2B5EF4-FFF2-40B4-BE49-F238E27FC236}">
                    <a16:creationId xmlns:a16="http://schemas.microsoft.com/office/drawing/2014/main" id="{AF1ABB88-8290-912C-E3E2-FE4086E87B39}"/>
                  </a:ext>
                </a:extLst>
              </p:cNvPr>
              <p:cNvSpPr/>
              <p:nvPr>
                <p:custDataLst>
                  <p:tags r:id="rId15"/>
                </p:custDataLst>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4" name="Freeform 55">
                <a:extLst>
                  <a:ext uri="{FF2B5EF4-FFF2-40B4-BE49-F238E27FC236}">
                    <a16:creationId xmlns:a16="http://schemas.microsoft.com/office/drawing/2014/main" id="{1C9559C1-79E1-31B9-D8CA-AAACAA804ED7}"/>
                  </a:ext>
                </a:extLst>
              </p:cNvPr>
              <p:cNvSpPr/>
              <p:nvPr>
                <p:custDataLst>
                  <p:tags r:id="rId16"/>
                </p:custDataLst>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5" name="Freeform 56">
                <a:extLst>
                  <a:ext uri="{FF2B5EF4-FFF2-40B4-BE49-F238E27FC236}">
                    <a16:creationId xmlns:a16="http://schemas.microsoft.com/office/drawing/2014/main" id="{5ECC7EB9-02AE-1550-C378-FFC20364201D}"/>
                  </a:ext>
                </a:extLst>
              </p:cNvPr>
              <p:cNvSpPr/>
              <p:nvPr>
                <p:custDataLst>
                  <p:tags r:id="rId17"/>
                </p:custDataLst>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6" name="Freeform 57">
                <a:extLst>
                  <a:ext uri="{FF2B5EF4-FFF2-40B4-BE49-F238E27FC236}">
                    <a16:creationId xmlns:a16="http://schemas.microsoft.com/office/drawing/2014/main" id="{B96C1412-0C06-A9A7-5749-2194793AAC37}"/>
                  </a:ext>
                </a:extLst>
              </p:cNvPr>
              <p:cNvSpPr/>
              <p:nvPr>
                <p:custDataLst>
                  <p:tags r:id="rId18"/>
                </p:custDataLst>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7" name="Freeform 58">
                <a:extLst>
                  <a:ext uri="{FF2B5EF4-FFF2-40B4-BE49-F238E27FC236}">
                    <a16:creationId xmlns:a16="http://schemas.microsoft.com/office/drawing/2014/main" id="{E15BD1D6-18D0-E08E-7E5A-58BA2D2ED662}"/>
                  </a:ext>
                </a:extLst>
              </p:cNvPr>
              <p:cNvSpPr/>
              <p:nvPr>
                <p:custDataLst>
                  <p:tags r:id="rId19"/>
                </p:custDataLst>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8" name="Freeform 59">
                <a:extLst>
                  <a:ext uri="{FF2B5EF4-FFF2-40B4-BE49-F238E27FC236}">
                    <a16:creationId xmlns:a16="http://schemas.microsoft.com/office/drawing/2014/main" id="{B99D7FA2-9172-74B7-BF6B-9F300E50FF44}"/>
                  </a:ext>
                </a:extLst>
              </p:cNvPr>
              <p:cNvSpPr/>
              <p:nvPr>
                <p:custDataLst>
                  <p:tags r:id="rId20"/>
                </p:custDataLst>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9" name="Freeform 60">
                <a:extLst>
                  <a:ext uri="{FF2B5EF4-FFF2-40B4-BE49-F238E27FC236}">
                    <a16:creationId xmlns:a16="http://schemas.microsoft.com/office/drawing/2014/main" id="{2210EE39-1A2C-CD5C-FDF8-8A176AED11CB}"/>
                  </a:ext>
                </a:extLst>
              </p:cNvPr>
              <p:cNvSpPr/>
              <p:nvPr>
                <p:custDataLst>
                  <p:tags r:id="rId21"/>
                </p:custDataLst>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20" name="Freeform 61">
                <a:extLst>
                  <a:ext uri="{FF2B5EF4-FFF2-40B4-BE49-F238E27FC236}">
                    <a16:creationId xmlns:a16="http://schemas.microsoft.com/office/drawing/2014/main" id="{099AB427-BC21-306D-C652-CD5206F6D7C1}"/>
                  </a:ext>
                </a:extLst>
              </p:cNvPr>
              <p:cNvSpPr/>
              <p:nvPr>
                <p:custDataLst>
                  <p:tags r:id="rId22"/>
                </p:custDataLst>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21" name="Freeform 62">
                <a:extLst>
                  <a:ext uri="{FF2B5EF4-FFF2-40B4-BE49-F238E27FC236}">
                    <a16:creationId xmlns:a16="http://schemas.microsoft.com/office/drawing/2014/main" id="{9866F393-95B6-F611-6507-1386011C2DB6}"/>
                  </a:ext>
                </a:extLst>
              </p:cNvPr>
              <p:cNvSpPr/>
              <p:nvPr>
                <p:custDataLst>
                  <p:tags r:id="rId23"/>
                </p:custDataLst>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22" name="Freeform 71">
                <a:extLst>
                  <a:ext uri="{FF2B5EF4-FFF2-40B4-BE49-F238E27FC236}">
                    <a16:creationId xmlns:a16="http://schemas.microsoft.com/office/drawing/2014/main" id="{205DD08B-BAF7-E7AD-7801-76CD7E2E1130}"/>
                  </a:ext>
                </a:extLst>
              </p:cNvPr>
              <p:cNvSpPr>
                <a:spLocks noEditPoints="1"/>
              </p:cNvSpPr>
              <p:nvPr>
                <p:custDataLst>
                  <p:tags r:id="rId24"/>
                </p:custDataLst>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ea"/>
                  <a:sym typeface="+mn-lt"/>
                </a:endParaRPr>
              </a:p>
            </p:txBody>
          </p:sp>
        </p:grpSp>
      </p:grpSp>
      <p:sp>
        <p:nvSpPr>
          <p:cNvPr id="6" name="灯片编号占位符 5">
            <a:extLst>
              <a:ext uri="{FF2B5EF4-FFF2-40B4-BE49-F238E27FC236}">
                <a16:creationId xmlns:a16="http://schemas.microsoft.com/office/drawing/2014/main" id="{77EA424E-A8CE-8795-4C8A-FF7E751EEEDE}"/>
              </a:ext>
            </a:extLst>
          </p:cNvPr>
          <p:cNvSpPr>
            <a:spLocks noGrp="1"/>
          </p:cNvSpPr>
          <p:nvPr>
            <p:ph type="sldNum" sz="quarter" idx="12"/>
          </p:nvPr>
        </p:nvSpPr>
        <p:spPr/>
        <p:txBody>
          <a:bodyPr/>
          <a:lstStyle/>
          <a:p>
            <a:fld id="{565CE74E-AB26-4998-AD42-012C4C1AD076}" type="slidenum">
              <a:rPr lang="zh-CN" altLang="en-US" smtClean="0"/>
              <a:t>24</a:t>
            </a:fld>
            <a:endParaRPr lang="zh-CN" altLang="en-US"/>
          </a:p>
        </p:txBody>
      </p:sp>
    </p:spTree>
    <p:extLst>
      <p:ext uri="{BB962C8B-B14F-4D97-AF65-F5344CB8AC3E}">
        <p14:creationId xmlns:p14="http://schemas.microsoft.com/office/powerpoint/2010/main" val="1243948709"/>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400D5-0A43-8B2C-F9E7-DC6591454704}"/>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1B79C4AD-6286-F059-35A3-8F62AFB60EA1}"/>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96B751C2-50C0-2D07-A5A3-7B88C6D47E0D}"/>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EEDA050E-0604-4A1A-D86D-C8796DBFE7CA}"/>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635D790F-7946-6004-7ACD-FD26DE2AF940}"/>
                    </a:ext>
                  </a:extLst>
                </p:cNvPr>
                <p:cNvPicPr>
                  <a:picLocks noChangeAspect="1"/>
                </p:cNvPicPr>
                <p:nvPr>
                  <p:custDataLst>
                    <p:tags r:id="rId14"/>
                  </p:custDataLst>
                </p:nvPr>
              </p:nvPicPr>
              <p:blipFill>
                <a:blip r:embed="rId20">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D737F8C5-237E-77BF-0C7C-C85902DD0C70}"/>
                    </a:ext>
                  </a:extLst>
                </p:cNvPr>
                <p:cNvPicPr>
                  <a:picLocks noChangeAspect="1"/>
                </p:cNvPicPr>
                <p:nvPr>
                  <p:custDataLst>
                    <p:tags r:id="rId15"/>
                  </p:custDataLst>
                </p:nvPr>
              </p:nvPicPr>
              <p:blipFill>
                <a:blip r:embed="rId20">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71C251B4-1814-1A55-C54B-83CE4548F029}"/>
                    </a:ext>
                  </a:extLst>
                </p:cNvPr>
                <p:cNvPicPr>
                  <a:picLocks noChangeAspect="1"/>
                </p:cNvPicPr>
                <p:nvPr>
                  <p:custDataLst>
                    <p:tags r:id="rId16"/>
                  </p:custDataLst>
                </p:nvPr>
              </p:nvPicPr>
              <p:blipFill>
                <a:blip r:embed="rId20">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07E2D4CD-7C7A-55C7-CC36-7B05BAC55332}"/>
                    </a:ext>
                  </a:extLst>
                </p:cNvPr>
                <p:cNvPicPr>
                  <a:picLocks noChangeAspect="1"/>
                </p:cNvPicPr>
                <p:nvPr>
                  <p:custDataLst>
                    <p:tags r:id="rId17"/>
                  </p:custDataLst>
                </p:nvPr>
              </p:nvPicPr>
              <p:blipFill>
                <a:blip r:embed="rId20">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100C2800-7F56-10BD-F9CC-CDBD03B11EB1}"/>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B1DE3F0A-9568-B2E7-86D4-D21854841061}"/>
                    </a:ext>
                  </a:extLst>
                </p:cNvPr>
                <p:cNvPicPr>
                  <a:picLocks noChangeAspect="1"/>
                </p:cNvPicPr>
                <p:nvPr>
                  <p:custDataLst>
                    <p:tags r:id="rId10"/>
                  </p:custDataLst>
                </p:nvPr>
              </p:nvPicPr>
              <p:blipFill>
                <a:blip r:embed="rId20">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757DC559-E914-622E-48B9-9308CD8214B9}"/>
                    </a:ext>
                  </a:extLst>
                </p:cNvPr>
                <p:cNvPicPr>
                  <a:picLocks noChangeAspect="1"/>
                </p:cNvPicPr>
                <p:nvPr>
                  <p:custDataLst>
                    <p:tags r:id="rId11"/>
                  </p:custDataLst>
                </p:nvPr>
              </p:nvPicPr>
              <p:blipFill>
                <a:blip r:embed="rId20">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2DE73839-2437-AD5A-22B4-923BEA6FDDAA}"/>
                    </a:ext>
                  </a:extLst>
                </p:cNvPr>
                <p:cNvPicPr>
                  <a:picLocks noChangeAspect="1"/>
                </p:cNvPicPr>
                <p:nvPr>
                  <p:custDataLst>
                    <p:tags r:id="rId12"/>
                  </p:custDataLst>
                </p:nvPr>
              </p:nvPicPr>
              <p:blipFill>
                <a:blip r:embed="rId20">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E9FF421A-74B7-3857-526B-5A0E2940D10D}"/>
                    </a:ext>
                  </a:extLst>
                </p:cNvPr>
                <p:cNvPicPr>
                  <a:picLocks noChangeAspect="1"/>
                </p:cNvPicPr>
                <p:nvPr>
                  <p:custDataLst>
                    <p:tags r:id="rId13"/>
                  </p:custDataLst>
                </p:nvPr>
              </p:nvPicPr>
              <p:blipFill>
                <a:blip r:embed="rId20">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345C4232-AB81-B890-990B-A1F03BE3999B}"/>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DE6B91D6-711B-7A05-2FCA-A42C78C24A64}"/>
                    </a:ext>
                  </a:extLst>
                </p:cNvPr>
                <p:cNvPicPr>
                  <a:picLocks noChangeAspect="1"/>
                </p:cNvPicPr>
                <p:nvPr>
                  <p:custDataLst>
                    <p:tags r:id="rId6"/>
                  </p:custDataLst>
                </p:nvPr>
              </p:nvPicPr>
              <p:blipFill>
                <a:blip r:embed="rId20">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9BC5F04E-8081-8B1C-CADE-B850AD423CA6}"/>
                    </a:ext>
                  </a:extLst>
                </p:cNvPr>
                <p:cNvPicPr>
                  <a:picLocks noChangeAspect="1"/>
                </p:cNvPicPr>
                <p:nvPr>
                  <p:custDataLst>
                    <p:tags r:id="rId7"/>
                  </p:custDataLst>
                </p:nvPr>
              </p:nvPicPr>
              <p:blipFill>
                <a:blip r:embed="rId20">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E22824AD-4D48-8D3E-CC4B-DCD6E0A5CED5}"/>
                    </a:ext>
                  </a:extLst>
                </p:cNvPr>
                <p:cNvPicPr>
                  <a:picLocks noChangeAspect="1"/>
                </p:cNvPicPr>
                <p:nvPr>
                  <p:custDataLst>
                    <p:tags r:id="rId8"/>
                  </p:custDataLst>
                </p:nvPr>
              </p:nvPicPr>
              <p:blipFill>
                <a:blip r:embed="rId20">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FDBB5EFD-7ADA-78D2-78EB-19DC85B542F4}"/>
                    </a:ext>
                  </a:extLst>
                </p:cNvPr>
                <p:cNvPicPr>
                  <a:picLocks noChangeAspect="1"/>
                </p:cNvPicPr>
                <p:nvPr>
                  <p:custDataLst>
                    <p:tags r:id="rId9"/>
                  </p:custDataLst>
                </p:nvPr>
              </p:nvPicPr>
              <p:blipFill>
                <a:blip r:embed="rId20">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A66967BE-BF89-CEA1-3B4F-0A4A1B3140F5}"/>
                </a:ext>
              </a:extLst>
            </p:cNvPr>
            <p:cNvPicPr/>
            <p:nvPr>
              <p:custDataLst>
                <p:tags r:id="rId3"/>
              </p:custDataLst>
            </p:nvPr>
          </p:nvPicPr>
          <p:blipFill>
            <a:blip r:embed="rId21"/>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BC578D32-090E-9039-AF2D-BDA8C2E47882}"/>
                </a:ext>
              </a:extLst>
            </p:cNvPr>
            <p:cNvSpPr/>
            <p:nvPr>
              <p:custDataLst>
                <p:tags r:id="rId4"/>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955E5CF2-F53D-D9F5-8D91-2B2E2556BC38}"/>
                </a:ext>
              </a:extLst>
            </p:cNvPr>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EDFF8DB2-20D5-B4C3-3168-274CA09A83CB}"/>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25</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0583671F-7AEE-6C9D-8C1D-ABE48A3A0B14}"/>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E3EBD913-EA12-2CD3-1B02-DFCD7C2D524F}"/>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4800" dirty="0">
                <a:solidFill>
                  <a:schemeClr val="bg1"/>
                </a:solidFill>
                <a:latin typeface="Times New Roman" panose="02020603050405020304" charset="0"/>
                <a:ea typeface="方正盛世楷书简体_大" panose="02000000000000000000" charset="-122"/>
                <a:cs typeface="+mn-cs"/>
                <a:sym typeface="+mn-lt"/>
              </a:rPr>
              <a:t>五、</a:t>
            </a:r>
            <a:r>
              <a:rPr lang="en-US" altLang="zh-CN" sz="4800" dirty="0">
                <a:solidFill>
                  <a:schemeClr val="bg1"/>
                </a:solidFill>
                <a:latin typeface="Times New Roman" panose="02020603050405020304" charset="0"/>
                <a:ea typeface="方正盛世楷书简体_大" panose="02000000000000000000" charset="-122"/>
                <a:cs typeface="+mn-cs"/>
                <a:sym typeface="+mn-lt"/>
              </a:rPr>
              <a:t>Magnus </a:t>
            </a:r>
            <a:r>
              <a:rPr lang="zh-CN" altLang="en-US" sz="4800" dirty="0">
                <a:solidFill>
                  <a:schemeClr val="bg1"/>
                </a:solidFill>
                <a:latin typeface="Times New Roman" panose="02020603050405020304" charset="0"/>
                <a:ea typeface="方正盛世楷书简体_大" panose="02000000000000000000" charset="-122"/>
                <a:cs typeface="+mn-cs"/>
                <a:sym typeface="+mn-lt"/>
              </a:rPr>
              <a:t>团队</a:t>
            </a:r>
            <a:endPar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endParaRPr>
          </a:p>
        </p:txBody>
      </p:sp>
      <p:sp>
        <p:nvSpPr>
          <p:cNvPr id="2" name="文本框 1">
            <a:extLst>
              <a:ext uri="{FF2B5EF4-FFF2-40B4-BE49-F238E27FC236}">
                <a16:creationId xmlns:a16="http://schemas.microsoft.com/office/drawing/2014/main" id="{E6644E63-DD9D-5B7E-9C3B-EA8D9D7695D3}"/>
              </a:ext>
            </a:extLst>
          </p:cNvPr>
          <p:cNvSpPr txBox="1"/>
          <p:nvPr/>
        </p:nvSpPr>
        <p:spPr>
          <a:xfrm>
            <a:off x="52885" y="1498019"/>
            <a:ext cx="11809408" cy="5166992"/>
          </a:xfrm>
          <a:prstGeom prst="rect">
            <a:avLst/>
          </a:prstGeom>
          <a:noFill/>
        </p:spPr>
        <p:txBody>
          <a:bodyPr wrap="square" rtlCol="0">
            <a:spAutoFit/>
          </a:bodyPr>
          <a:lstStyle/>
          <a:p>
            <a:pPr marL="285750" indent="-285750">
              <a:lnSpc>
                <a:spcPct val="130000"/>
              </a:lnSpc>
              <a:buFont typeface="Wingdings" panose="05000000000000000000" pitchFamily="2" charset="2"/>
              <a:buChar char="Ø"/>
            </a:pPr>
            <a:r>
              <a:rPr lang="zh-CN" altLang="en-US" sz="1700" b="1" dirty="0"/>
              <a:t>蔡则宇</a:t>
            </a:r>
            <a:r>
              <a:rPr lang="zh-CN" altLang="en-US" sz="1700" dirty="0"/>
              <a:t>，物理学与计算机科学双学位，先后在中国环流三号 </a:t>
            </a:r>
            <a:r>
              <a:rPr lang="en-US" altLang="zh-CN" sz="1700" dirty="0"/>
              <a:t>AI </a:t>
            </a:r>
            <a:r>
              <a:rPr lang="zh-CN" altLang="en-US" sz="1700" dirty="0"/>
              <a:t>等离子体控制方向与字节跳动多模态大模型核心算法组实习，</a:t>
            </a:r>
            <a:r>
              <a:rPr lang="en-US" altLang="zh-CN" sz="1700" dirty="0"/>
              <a:t>Magnus </a:t>
            </a:r>
            <a:r>
              <a:rPr lang="zh-CN" altLang="en-US" sz="1700" dirty="0"/>
              <a:t>核心开发者</a:t>
            </a:r>
            <a:endParaRPr lang="en-US" altLang="zh-CN" sz="1700" dirty="0"/>
          </a:p>
          <a:p>
            <a:pPr marL="285750" indent="-285750">
              <a:lnSpc>
                <a:spcPct val="130000"/>
              </a:lnSpc>
              <a:buFont typeface="Wingdings" panose="05000000000000000000" pitchFamily="2" charset="2"/>
              <a:buChar char="Ø"/>
            </a:pPr>
            <a:r>
              <a:rPr lang="zh-CN" altLang="en-US" sz="1700" b="1" dirty="0"/>
              <a:t>卫家燊</a:t>
            </a:r>
            <a:r>
              <a:rPr lang="zh-CN" altLang="en-US" sz="1700" dirty="0"/>
              <a:t>，物理学与创新创业管理双学位，开源开发者，目前从事</a:t>
            </a:r>
            <a:r>
              <a:rPr lang="en-US" altLang="zh-CN" sz="1700" dirty="0"/>
              <a:t>AI+</a:t>
            </a:r>
            <a:r>
              <a:rPr lang="zh-CN" altLang="en-US" sz="1700" dirty="0"/>
              <a:t>短视频营销领域创业（联合创始人），公司已获头部</a:t>
            </a:r>
            <a:r>
              <a:rPr lang="en-US" altLang="zh-CN" sz="1700" dirty="0"/>
              <a:t>VC</a:t>
            </a:r>
            <a:r>
              <a:rPr lang="zh-CN" altLang="en-US" sz="1700" dirty="0"/>
              <a:t>双币融资。北京大学校级云计算平台</a:t>
            </a:r>
            <a:r>
              <a:rPr lang="en-US" altLang="zh-CN" sz="1700" dirty="0" err="1"/>
              <a:t>Clab</a:t>
            </a:r>
            <a:r>
              <a:rPr lang="zh-CN" altLang="en-US" sz="1700" dirty="0"/>
              <a:t>开发团队成员，</a:t>
            </a:r>
            <a:r>
              <a:rPr lang="en-US" altLang="zh-CN" sz="1700" dirty="0"/>
              <a:t>Magnus </a:t>
            </a:r>
            <a:r>
              <a:rPr lang="zh-CN" altLang="en-US" sz="1700" dirty="0"/>
              <a:t>核心开发者</a:t>
            </a:r>
            <a:endParaRPr lang="en-US" altLang="zh-CN" sz="1700" dirty="0"/>
          </a:p>
          <a:p>
            <a:pPr marL="285750" indent="-285750">
              <a:lnSpc>
                <a:spcPct val="130000"/>
              </a:lnSpc>
              <a:buFont typeface="Wingdings" panose="05000000000000000000" pitchFamily="2" charset="2"/>
              <a:buChar char="Ø"/>
            </a:pPr>
            <a:r>
              <a:rPr lang="zh-CN" altLang="en-US" sz="1700" b="1" dirty="0"/>
              <a:t>周自恒</a:t>
            </a:r>
            <a:r>
              <a:rPr lang="zh-CN" altLang="en-US" sz="1700" dirty="0"/>
              <a:t>，北京大学物理学院博士生，研究兴趣包括聚变堆逃逸电子动理学、快电子与波相互作用、逃逸电子合成诊断，善于使用智能体原生的科研范式进行仿真模拟工作，将课题组自研的逃逸电子哨声波散射程序</a:t>
            </a:r>
            <a:r>
              <a:rPr lang="en-US" altLang="zh-CN" sz="1700" dirty="0"/>
              <a:t>QUADRE</a:t>
            </a:r>
            <a:r>
              <a:rPr lang="zh-CN" altLang="en-US" sz="1700" dirty="0"/>
              <a:t>部署在易于调度的计算平台</a:t>
            </a:r>
            <a:r>
              <a:rPr lang="en-US" altLang="zh-CN" sz="1700" dirty="0"/>
              <a:t>Magnus</a:t>
            </a:r>
            <a:r>
              <a:rPr lang="zh-CN" altLang="en-US" sz="1700" dirty="0"/>
              <a:t>上，极大简化了从分布函数计算到合成诊断的工作流，为集成模拟提供新思路</a:t>
            </a:r>
            <a:endParaRPr lang="en-US" altLang="zh-CN" sz="1700" dirty="0"/>
          </a:p>
          <a:p>
            <a:pPr marL="285750" indent="-285750">
              <a:lnSpc>
                <a:spcPct val="130000"/>
              </a:lnSpc>
              <a:buFont typeface="Wingdings" panose="05000000000000000000" pitchFamily="2" charset="2"/>
              <a:buChar char="Ø"/>
            </a:pPr>
            <a:r>
              <a:rPr lang="zh-CN" altLang="en-US" sz="1700" b="1" dirty="0"/>
              <a:t>余静一</a:t>
            </a:r>
            <a:r>
              <a:rPr lang="zh-CN" altLang="en-US" sz="1700" dirty="0"/>
              <a:t>，北京大学物理学专业，研究方向为回旋动理学理论与分布函数重建，并关注导心轨道动力学和新经典平衡相关问题。目前参与 </a:t>
            </a:r>
            <a:r>
              <a:rPr lang="en-US" altLang="zh-CN" sz="1700" dirty="0"/>
              <a:t>Magnus </a:t>
            </a:r>
            <a:r>
              <a:rPr lang="zh-CN" altLang="en-US" sz="1700" dirty="0"/>
              <a:t>团队的相关研究工作。</a:t>
            </a:r>
            <a:endParaRPr lang="en-US" altLang="zh-CN" sz="1700" dirty="0"/>
          </a:p>
          <a:p>
            <a:pPr marL="285750" indent="-285750">
              <a:lnSpc>
                <a:spcPct val="130000"/>
              </a:lnSpc>
              <a:buFont typeface="Wingdings" panose="05000000000000000000" pitchFamily="2" charset="2"/>
              <a:buChar char="Ø"/>
            </a:pPr>
            <a:r>
              <a:rPr lang="zh-CN" altLang="en-US" sz="1700" b="1" dirty="0"/>
              <a:t>王子瑜</a:t>
            </a:r>
            <a:r>
              <a:rPr lang="zh-CN" altLang="en-US" sz="1700" dirty="0"/>
              <a:t>，北京大学物理学院应用物理学专业本科、等离子体物理专业直博二年级，研究方向为磁约束核聚变装置中的离子回旋共振频段物理、磁流体不稳定性、高能量粒子物理、大型程序模拟</a:t>
            </a:r>
            <a:endParaRPr lang="en-US" altLang="zh-CN" sz="1700" dirty="0"/>
          </a:p>
          <a:p>
            <a:pPr marL="285750" indent="-285750">
              <a:lnSpc>
                <a:spcPct val="130000"/>
              </a:lnSpc>
              <a:buFont typeface="Wingdings" panose="05000000000000000000" pitchFamily="2" charset="2"/>
              <a:buChar char="Ø"/>
            </a:pPr>
            <a:r>
              <a:rPr lang="zh-CN" altLang="en-US" sz="1700" b="1" dirty="0"/>
              <a:t>伍柳衡</a:t>
            </a:r>
            <a:r>
              <a:rPr lang="zh-CN" altLang="en-US" sz="1700" dirty="0"/>
              <a:t>，物理学与经济学双学位，研究方向为离子回旋共振频段频域全波解程序的开发。目前正参与</a:t>
            </a:r>
            <a:r>
              <a:rPr lang="en-US" altLang="zh-CN" sz="1700" dirty="0"/>
              <a:t>Magnus</a:t>
            </a:r>
            <a:r>
              <a:rPr lang="zh-CN" altLang="en-US" sz="1700" dirty="0"/>
              <a:t>团队的相关研究工作。</a:t>
            </a:r>
            <a:endParaRPr lang="en-US" altLang="zh-CN" sz="1700" dirty="0"/>
          </a:p>
          <a:p>
            <a:pPr marL="285750" indent="-285750">
              <a:lnSpc>
                <a:spcPct val="130000"/>
              </a:lnSpc>
              <a:buFont typeface="Wingdings" panose="05000000000000000000" pitchFamily="2" charset="2"/>
              <a:buChar char="Ø"/>
            </a:pPr>
            <a:r>
              <a:rPr lang="zh-CN" altLang="en-US" sz="1700" b="1" dirty="0"/>
              <a:t>丁辰一</a:t>
            </a:r>
            <a:r>
              <a:rPr lang="zh-CN" altLang="en-US" sz="1700" dirty="0"/>
              <a:t>，全国中学生物理竞赛金牌获得者，系统阅读等离子体相关文献并参观托卡马克装置、与领域专家深入交流，作为新成员加入 </a:t>
            </a:r>
            <a:r>
              <a:rPr lang="en-US" altLang="zh-CN" sz="1700" dirty="0"/>
              <a:t>Magnus </a:t>
            </a:r>
            <a:r>
              <a:rPr lang="zh-CN" altLang="en-US" sz="1700" dirty="0"/>
              <a:t>团队，承担运维和基础开发工作，及基于 </a:t>
            </a:r>
            <a:r>
              <a:rPr lang="en-US" altLang="zh-CN" sz="1700" dirty="0"/>
              <a:t>Magnus </a:t>
            </a:r>
            <a:r>
              <a:rPr lang="zh-CN" altLang="en-US" sz="1700" dirty="0"/>
              <a:t>的 </a:t>
            </a:r>
            <a:r>
              <a:rPr lang="en-US" altLang="zh-CN" sz="1700" dirty="0" err="1"/>
              <a:t>Phy</a:t>
            </a:r>
            <a:r>
              <a:rPr lang="en-US" altLang="zh-CN" sz="1700" dirty="0"/>
              <a:t>-LLM AI-Infra </a:t>
            </a:r>
            <a:r>
              <a:rPr lang="zh-CN" altLang="en-US" sz="1700" dirty="0"/>
              <a:t>评测与标准数据组组长。</a:t>
            </a:r>
            <a:endParaRPr lang="en-US" altLang="zh-CN" sz="1700" dirty="0"/>
          </a:p>
        </p:txBody>
      </p:sp>
      <p:grpSp>
        <p:nvGrpSpPr>
          <p:cNvPr id="8" name="组合 7">
            <a:extLst>
              <a:ext uri="{FF2B5EF4-FFF2-40B4-BE49-F238E27FC236}">
                <a16:creationId xmlns:a16="http://schemas.microsoft.com/office/drawing/2014/main" id="{3FD730FE-0536-AAED-271F-94A834598173}"/>
              </a:ext>
            </a:extLst>
          </p:cNvPr>
          <p:cNvGrpSpPr/>
          <p:nvPr/>
        </p:nvGrpSpPr>
        <p:grpSpPr>
          <a:xfrm>
            <a:off x="52885" y="1058186"/>
            <a:ext cx="2644936" cy="462280"/>
            <a:chOff x="1095" y="2621"/>
            <a:chExt cx="4404" cy="728"/>
          </a:xfrm>
        </p:grpSpPr>
        <p:sp>
          <p:nvSpPr>
            <p:cNvPr id="9" name="圆角矩形 17">
              <a:extLst>
                <a:ext uri="{FF2B5EF4-FFF2-40B4-BE49-F238E27FC236}">
                  <a16:creationId xmlns:a16="http://schemas.microsoft.com/office/drawing/2014/main" id="{40C576FC-C098-6F7A-7F1C-DBF0A56E86DA}"/>
                </a:ext>
              </a:extLst>
            </p:cNvPr>
            <p:cNvSpPr/>
            <p:nvPr>
              <p:custDataLst>
                <p:tags r:id="rId1"/>
              </p:custDataLst>
            </p:nvPr>
          </p:nvSpPr>
          <p:spPr>
            <a:xfrm>
              <a:off x="1095" y="2621"/>
              <a:ext cx="4404"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开发团队</a:t>
              </a:r>
              <a:endPar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endParaRPr>
            </a:p>
          </p:txBody>
        </p:sp>
        <p:pic>
          <p:nvPicPr>
            <p:cNvPr id="10" name="图片 9" descr="大雪-蔡翔宇 (8)">
              <a:extLst>
                <a:ext uri="{FF2B5EF4-FFF2-40B4-BE49-F238E27FC236}">
                  <a16:creationId xmlns:a16="http://schemas.microsoft.com/office/drawing/2014/main" id="{6FC02115-17F7-1AB0-823C-1CB28CD295DC}"/>
                </a:ext>
              </a:extLst>
            </p:cNvPr>
            <p:cNvPicPr>
              <a:picLocks noChangeAspect="1"/>
            </p:cNvPicPr>
            <p:nvPr>
              <p:custDataLst>
                <p:tags r:id="rId2"/>
              </p:custDataLst>
            </p:nvPr>
          </p:nvPicPr>
          <p:blipFill>
            <a:blip r:embed="rId23">
              <a:lum contrast="18000"/>
            </a:blip>
            <a:srcRect l="26109" t="24766" r="47355" b="195"/>
            <a:stretch>
              <a:fillRect/>
            </a:stretch>
          </p:blipFill>
          <p:spPr>
            <a:xfrm>
              <a:off x="1095" y="2621"/>
              <a:ext cx="753" cy="729"/>
            </a:xfrm>
            <a:prstGeom prst="ellipse">
              <a:avLst/>
            </a:prstGeom>
            <a:effectLst/>
          </p:spPr>
        </p:pic>
      </p:grpSp>
    </p:spTree>
    <p:extLst>
      <p:ext uri="{BB962C8B-B14F-4D97-AF65-F5344CB8AC3E}">
        <p14:creationId xmlns:p14="http://schemas.microsoft.com/office/powerpoint/2010/main" val="1427989839"/>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D1357-F305-26AC-01B3-572FAE69E610}"/>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35FC1C0D-EADD-F3FB-4EAA-BFA28FCDB82F}"/>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27CC0A67-AF42-A6CF-0601-4B60A5E94B72}"/>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599C74A4-FB47-603F-E19B-6C81BE3571BE}"/>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394F9DF6-F708-8BAB-1AD1-5D0F932B4EFD}"/>
                    </a:ext>
                  </a:extLst>
                </p:cNvPr>
                <p:cNvPicPr>
                  <a:picLocks noChangeAspect="1"/>
                </p:cNvPicPr>
                <p:nvPr>
                  <p:custDataLst>
                    <p:tags r:id="rId16"/>
                  </p:custDataLst>
                </p:nvPr>
              </p:nvPicPr>
              <p:blipFill>
                <a:blip r:embed="rId22">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B148C880-503E-D6DD-A6AB-81EBB26B76D1}"/>
                    </a:ext>
                  </a:extLst>
                </p:cNvPr>
                <p:cNvPicPr>
                  <a:picLocks noChangeAspect="1"/>
                </p:cNvPicPr>
                <p:nvPr>
                  <p:custDataLst>
                    <p:tags r:id="rId17"/>
                  </p:custDataLst>
                </p:nvPr>
              </p:nvPicPr>
              <p:blipFill>
                <a:blip r:embed="rId22">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F2485A70-D219-728C-202A-417363342521}"/>
                    </a:ext>
                  </a:extLst>
                </p:cNvPr>
                <p:cNvPicPr>
                  <a:picLocks noChangeAspect="1"/>
                </p:cNvPicPr>
                <p:nvPr>
                  <p:custDataLst>
                    <p:tags r:id="rId18"/>
                  </p:custDataLst>
                </p:nvPr>
              </p:nvPicPr>
              <p:blipFill>
                <a:blip r:embed="rId22">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90D62321-EDAD-8293-EC4E-3E9509068241}"/>
                    </a:ext>
                  </a:extLst>
                </p:cNvPr>
                <p:cNvPicPr>
                  <a:picLocks noChangeAspect="1"/>
                </p:cNvPicPr>
                <p:nvPr>
                  <p:custDataLst>
                    <p:tags r:id="rId19"/>
                  </p:custDataLst>
                </p:nvPr>
              </p:nvPicPr>
              <p:blipFill>
                <a:blip r:embed="rId22">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077E4DB2-7803-5D6D-6ED7-3A83D0688C5A}"/>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B110C956-DFB3-CF02-21D2-DEA6A7C350FC}"/>
                    </a:ext>
                  </a:extLst>
                </p:cNvPr>
                <p:cNvPicPr>
                  <a:picLocks noChangeAspect="1"/>
                </p:cNvPicPr>
                <p:nvPr>
                  <p:custDataLst>
                    <p:tags r:id="rId12"/>
                  </p:custDataLst>
                </p:nvPr>
              </p:nvPicPr>
              <p:blipFill>
                <a:blip r:embed="rId22">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5E30E8D4-ED98-377F-019F-E045DEE7864C}"/>
                    </a:ext>
                  </a:extLst>
                </p:cNvPr>
                <p:cNvPicPr>
                  <a:picLocks noChangeAspect="1"/>
                </p:cNvPicPr>
                <p:nvPr>
                  <p:custDataLst>
                    <p:tags r:id="rId13"/>
                  </p:custDataLst>
                </p:nvPr>
              </p:nvPicPr>
              <p:blipFill>
                <a:blip r:embed="rId22">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04275070-379F-3249-E124-80E11A016E48}"/>
                    </a:ext>
                  </a:extLst>
                </p:cNvPr>
                <p:cNvPicPr>
                  <a:picLocks noChangeAspect="1"/>
                </p:cNvPicPr>
                <p:nvPr>
                  <p:custDataLst>
                    <p:tags r:id="rId14"/>
                  </p:custDataLst>
                </p:nvPr>
              </p:nvPicPr>
              <p:blipFill>
                <a:blip r:embed="rId22">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BEEECF5A-F1F7-0234-8C69-9048BA384AA2}"/>
                    </a:ext>
                  </a:extLst>
                </p:cNvPr>
                <p:cNvPicPr>
                  <a:picLocks noChangeAspect="1"/>
                </p:cNvPicPr>
                <p:nvPr>
                  <p:custDataLst>
                    <p:tags r:id="rId15"/>
                  </p:custDataLst>
                </p:nvPr>
              </p:nvPicPr>
              <p:blipFill>
                <a:blip r:embed="rId22">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C4A47FC4-C706-5FC9-3113-39EE9C6711F4}"/>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A5587369-0B8D-5906-9A47-20A39DB02274}"/>
                    </a:ext>
                  </a:extLst>
                </p:cNvPr>
                <p:cNvPicPr>
                  <a:picLocks noChangeAspect="1"/>
                </p:cNvPicPr>
                <p:nvPr>
                  <p:custDataLst>
                    <p:tags r:id="rId8"/>
                  </p:custDataLst>
                </p:nvPr>
              </p:nvPicPr>
              <p:blipFill>
                <a:blip r:embed="rId22">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DCB8AD9D-DBC6-87FF-70E6-BEDE11ED9E83}"/>
                    </a:ext>
                  </a:extLst>
                </p:cNvPr>
                <p:cNvPicPr>
                  <a:picLocks noChangeAspect="1"/>
                </p:cNvPicPr>
                <p:nvPr>
                  <p:custDataLst>
                    <p:tags r:id="rId9"/>
                  </p:custDataLst>
                </p:nvPr>
              </p:nvPicPr>
              <p:blipFill>
                <a:blip r:embed="rId22">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5F410C5C-C4DD-54D8-914B-98D1C6D31B87}"/>
                    </a:ext>
                  </a:extLst>
                </p:cNvPr>
                <p:cNvPicPr>
                  <a:picLocks noChangeAspect="1"/>
                </p:cNvPicPr>
                <p:nvPr>
                  <p:custDataLst>
                    <p:tags r:id="rId10"/>
                  </p:custDataLst>
                </p:nvPr>
              </p:nvPicPr>
              <p:blipFill>
                <a:blip r:embed="rId22">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F8FAB054-D1AE-3C0D-F771-6A3EEF202343}"/>
                    </a:ext>
                  </a:extLst>
                </p:cNvPr>
                <p:cNvPicPr>
                  <a:picLocks noChangeAspect="1"/>
                </p:cNvPicPr>
                <p:nvPr>
                  <p:custDataLst>
                    <p:tags r:id="rId11"/>
                  </p:custDataLst>
                </p:nvPr>
              </p:nvPicPr>
              <p:blipFill>
                <a:blip r:embed="rId22">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F2A9DF83-6DB8-8E74-95F5-5CDE7686F57E}"/>
                </a:ext>
              </a:extLst>
            </p:cNvPr>
            <p:cNvPicPr/>
            <p:nvPr>
              <p:custDataLst>
                <p:tags r:id="rId5"/>
              </p:custDataLst>
            </p:nvPr>
          </p:nvPicPr>
          <p:blipFill>
            <a:blip r:embed="rId23"/>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718885C8-8AD0-0C9D-6759-3C6D3A65BE14}"/>
                </a:ext>
              </a:extLst>
            </p:cNvPr>
            <p:cNvSpPr/>
            <p:nvPr>
              <p:custDataLst>
                <p:tags r:id="rId6"/>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405BCDEE-AF28-0D92-225B-00D5C3EF2F8D}"/>
                </a:ext>
              </a:extLst>
            </p:cNvPr>
            <p:cNvPicPr>
              <a:picLocks noChangeAspect="1"/>
            </p:cNvPicPr>
            <p:nvPr>
              <p:custDataLst>
                <p:tags r:id="rId7"/>
              </p:custDataLst>
            </p:nvPr>
          </p:nvPicPr>
          <p:blipFill>
            <a:blip r:embed="rId24"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B6BDA913-DEE8-D7A0-E890-26963FD4A4F3}"/>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26</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C567B748-78F3-8EA3-7907-54600E851173}"/>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1AE56065-1D23-0CC7-0399-0823AC7B5F90}"/>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4800" dirty="0">
                <a:solidFill>
                  <a:schemeClr val="bg1"/>
                </a:solidFill>
                <a:latin typeface="Times New Roman" panose="02020603050405020304" charset="0"/>
                <a:ea typeface="方正盛世楷书简体_大" panose="02000000000000000000" charset="-122"/>
                <a:cs typeface="+mn-cs"/>
                <a:sym typeface="+mn-lt"/>
              </a:rPr>
              <a:t>五、</a:t>
            </a:r>
            <a:r>
              <a:rPr lang="en-US" altLang="zh-CN" sz="4800" dirty="0">
                <a:solidFill>
                  <a:schemeClr val="bg1"/>
                </a:solidFill>
                <a:latin typeface="Times New Roman" panose="02020603050405020304" charset="0"/>
                <a:ea typeface="方正盛世楷书简体_大" panose="02000000000000000000" charset="-122"/>
                <a:cs typeface="+mn-cs"/>
                <a:sym typeface="+mn-lt"/>
              </a:rPr>
              <a:t>Magnus </a:t>
            </a:r>
            <a:r>
              <a:rPr lang="zh-CN" altLang="en-US" sz="4800" dirty="0">
                <a:solidFill>
                  <a:schemeClr val="bg1"/>
                </a:solidFill>
                <a:latin typeface="Times New Roman" panose="02020603050405020304" charset="0"/>
                <a:ea typeface="方正盛世楷书简体_大" panose="02000000000000000000" charset="-122"/>
                <a:cs typeface="+mn-cs"/>
                <a:sym typeface="+mn-lt"/>
              </a:rPr>
              <a:t>团队</a:t>
            </a:r>
            <a:endPar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endParaRPr>
          </a:p>
        </p:txBody>
      </p:sp>
      <p:grpSp>
        <p:nvGrpSpPr>
          <p:cNvPr id="10" name="组合 9">
            <a:extLst>
              <a:ext uri="{FF2B5EF4-FFF2-40B4-BE49-F238E27FC236}">
                <a16:creationId xmlns:a16="http://schemas.microsoft.com/office/drawing/2014/main" id="{C92A6D5C-297A-C3EC-CAC1-7BC26C109954}"/>
              </a:ext>
            </a:extLst>
          </p:cNvPr>
          <p:cNvGrpSpPr/>
          <p:nvPr/>
        </p:nvGrpSpPr>
        <p:grpSpPr>
          <a:xfrm>
            <a:off x="100652" y="1170852"/>
            <a:ext cx="5351630" cy="462915"/>
            <a:chOff x="1095" y="2621"/>
            <a:chExt cx="4404" cy="729"/>
          </a:xfrm>
        </p:grpSpPr>
        <p:sp>
          <p:nvSpPr>
            <p:cNvPr id="11" name="圆角矩形 17">
              <a:extLst>
                <a:ext uri="{FF2B5EF4-FFF2-40B4-BE49-F238E27FC236}">
                  <a16:creationId xmlns:a16="http://schemas.microsoft.com/office/drawing/2014/main" id="{EA1AE33E-342F-99EE-4C9C-39B23FCF3DB7}"/>
                </a:ext>
              </a:extLst>
            </p:cNvPr>
            <p:cNvSpPr/>
            <p:nvPr>
              <p:custDataLst>
                <p:tags r:id="rId3"/>
              </p:custDataLst>
            </p:nvPr>
          </p:nvSpPr>
          <p:spPr>
            <a:xfrm>
              <a:off x="1095" y="2621"/>
              <a:ext cx="4404"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AI </a:t>
              </a: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与 </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Agent</a:t>
              </a: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 </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Security</a:t>
              </a: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 顾问</a:t>
              </a:r>
              <a:endPar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endParaRPr>
            </a:p>
          </p:txBody>
        </p:sp>
        <p:pic>
          <p:nvPicPr>
            <p:cNvPr id="12" name="图片 11" descr="大雪-蔡翔宇 (8)">
              <a:extLst>
                <a:ext uri="{FF2B5EF4-FFF2-40B4-BE49-F238E27FC236}">
                  <a16:creationId xmlns:a16="http://schemas.microsoft.com/office/drawing/2014/main" id="{2A4DEE9D-4B6D-3370-96CC-50884512B1B5}"/>
                </a:ext>
              </a:extLst>
            </p:cNvPr>
            <p:cNvPicPr>
              <a:picLocks noChangeAspect="1"/>
            </p:cNvPicPr>
            <p:nvPr>
              <p:custDataLst>
                <p:tags r:id="rId4"/>
              </p:custDataLst>
            </p:nvPr>
          </p:nvPicPr>
          <p:blipFill>
            <a:blip r:embed="rId25">
              <a:lum contrast="18000"/>
            </a:blip>
            <a:srcRect l="26109" t="24766" r="47355" b="195"/>
            <a:stretch>
              <a:fillRect/>
            </a:stretch>
          </p:blipFill>
          <p:spPr>
            <a:xfrm>
              <a:off x="1095" y="2621"/>
              <a:ext cx="423" cy="729"/>
            </a:xfrm>
            <a:prstGeom prst="ellipse">
              <a:avLst/>
            </a:prstGeom>
            <a:effectLst/>
          </p:spPr>
        </p:pic>
      </p:grpSp>
      <p:sp>
        <p:nvSpPr>
          <p:cNvPr id="14" name="文本框 13">
            <a:extLst>
              <a:ext uri="{FF2B5EF4-FFF2-40B4-BE49-F238E27FC236}">
                <a16:creationId xmlns:a16="http://schemas.microsoft.com/office/drawing/2014/main" id="{F7974BF4-6D47-7102-4A1A-9875F07911DF}"/>
              </a:ext>
            </a:extLst>
          </p:cNvPr>
          <p:cNvSpPr txBox="1"/>
          <p:nvPr/>
        </p:nvSpPr>
        <p:spPr>
          <a:xfrm>
            <a:off x="100652" y="1716487"/>
            <a:ext cx="11809408" cy="2139175"/>
          </a:xfrm>
          <a:prstGeom prst="rect">
            <a:avLst/>
          </a:prstGeom>
          <a:noFill/>
        </p:spPr>
        <p:txBody>
          <a:bodyPr wrap="square" rtlCol="0">
            <a:spAutoFit/>
          </a:bodyPr>
          <a:lstStyle/>
          <a:p>
            <a:pPr marL="285750" indent="-285750">
              <a:lnSpc>
                <a:spcPct val="120000"/>
              </a:lnSpc>
              <a:buFont typeface="Wingdings" panose="05000000000000000000" pitchFamily="2" charset="2"/>
              <a:buChar char="Ø"/>
            </a:pPr>
            <a:r>
              <a:rPr lang="zh-CN" altLang="en-US" sz="2000" b="1" dirty="0"/>
              <a:t>仇是</a:t>
            </a:r>
            <a:r>
              <a:rPr lang="zh-CN" altLang="en-US" dirty="0"/>
              <a:t>，北京大学物理学本科生，主要研究自进化</a:t>
            </a:r>
            <a:r>
              <a:rPr lang="en-US" altLang="zh-CN" dirty="0"/>
              <a:t>AI</a:t>
            </a:r>
            <a:r>
              <a:rPr lang="zh-CN" altLang="en-US" dirty="0"/>
              <a:t>智能体，</a:t>
            </a:r>
            <a:r>
              <a:rPr lang="en-US" altLang="zh-CN" dirty="0"/>
              <a:t>AI</a:t>
            </a:r>
            <a:r>
              <a:rPr lang="zh-CN" altLang="en-US" dirty="0"/>
              <a:t>物理，以及</a:t>
            </a:r>
            <a:r>
              <a:rPr lang="en-US" altLang="zh-CN" dirty="0"/>
              <a:t>AI Security</a:t>
            </a:r>
            <a:r>
              <a:rPr lang="zh-CN" altLang="en-US" dirty="0"/>
              <a:t>。先后在波形智能、北卡教堂山（</a:t>
            </a:r>
            <a:r>
              <a:rPr lang="en-US" altLang="zh-CN" dirty="0"/>
              <a:t>UNC</a:t>
            </a:r>
            <a:r>
              <a:rPr lang="zh-CN" altLang="en-US" dirty="0"/>
              <a:t>），加州大学伯克利分校（</a:t>
            </a:r>
            <a:r>
              <a:rPr lang="en-US" altLang="zh-CN" dirty="0"/>
              <a:t>UCB</a:t>
            </a:r>
            <a:r>
              <a:rPr lang="zh-CN" altLang="en-US" dirty="0"/>
              <a:t>）实习。参与贡献多篇</a:t>
            </a:r>
            <a:r>
              <a:rPr lang="en-US" altLang="zh-CN" dirty="0"/>
              <a:t>AI</a:t>
            </a:r>
            <a:r>
              <a:rPr lang="zh-CN" altLang="en-US" dirty="0"/>
              <a:t>工作，包括物理评测基准</a:t>
            </a:r>
            <a:r>
              <a:rPr lang="en-US" altLang="zh-CN" dirty="0"/>
              <a:t>PHYBench</a:t>
            </a:r>
            <a:r>
              <a:rPr lang="zh-CN" altLang="en-US" dirty="0"/>
              <a:t>，</a:t>
            </a:r>
            <a:r>
              <a:rPr lang="en-US" altLang="zh-CN" dirty="0"/>
              <a:t>AI Agent Security</a:t>
            </a:r>
            <a:r>
              <a:rPr lang="zh-CN" altLang="en-US" dirty="0"/>
              <a:t>研究综述 </a:t>
            </a:r>
            <a:r>
              <a:rPr lang="en-US" altLang="zh-CN" dirty="0" err="1"/>
              <a:t>SoK</a:t>
            </a:r>
            <a:r>
              <a:rPr lang="zh-CN" altLang="en-US" dirty="0"/>
              <a:t>，端到端</a:t>
            </a:r>
            <a:r>
              <a:rPr lang="en-US" altLang="zh-CN" dirty="0"/>
              <a:t>agent </a:t>
            </a:r>
            <a:r>
              <a:rPr lang="en-US" altLang="zh-CN" dirty="0" err="1"/>
              <a:t>redteaming</a:t>
            </a:r>
            <a:r>
              <a:rPr lang="en-US" altLang="zh-CN" dirty="0"/>
              <a:t> </a:t>
            </a:r>
            <a:r>
              <a:rPr lang="zh-CN" altLang="en-US" dirty="0"/>
              <a:t>架构 </a:t>
            </a:r>
            <a:r>
              <a:rPr lang="en-US" altLang="zh-CN" dirty="0" err="1"/>
              <a:t>AgentXploit</a:t>
            </a:r>
            <a:r>
              <a:rPr lang="en-US" altLang="zh-CN" dirty="0"/>
              <a:t> </a:t>
            </a:r>
            <a:r>
              <a:rPr lang="zh-CN" altLang="en-US" dirty="0"/>
              <a:t>与自进化</a:t>
            </a:r>
            <a:r>
              <a:rPr lang="en-US" altLang="zh-CN" dirty="0"/>
              <a:t>agent</a:t>
            </a:r>
            <a:r>
              <a:rPr lang="zh-CN" altLang="en-US" dirty="0"/>
              <a:t>架构 </a:t>
            </a:r>
            <a:r>
              <a:rPr lang="en-US" altLang="zh-CN" dirty="0" err="1"/>
              <a:t>MetaClaw</a:t>
            </a:r>
            <a:r>
              <a:rPr lang="zh-CN" altLang="en-US" dirty="0"/>
              <a:t>、</a:t>
            </a:r>
            <a:r>
              <a:rPr lang="en-US" altLang="zh-CN" dirty="0" err="1"/>
              <a:t>AutoResearchClaw</a:t>
            </a:r>
            <a:r>
              <a:rPr lang="en-US" altLang="zh-CN" dirty="0"/>
              <a:t> </a:t>
            </a:r>
            <a:r>
              <a:rPr lang="zh-CN" altLang="en-US" dirty="0"/>
              <a:t>等。参与项目总计</a:t>
            </a:r>
            <a:r>
              <a:rPr lang="en-US" altLang="zh-CN" dirty="0"/>
              <a:t>GitHub</a:t>
            </a:r>
            <a:r>
              <a:rPr lang="zh-CN" altLang="en-US" dirty="0"/>
              <a:t>包揽</a:t>
            </a:r>
            <a:r>
              <a:rPr lang="en-US" altLang="zh-CN" dirty="0"/>
              <a:t>18000+stars</a:t>
            </a:r>
            <a:r>
              <a:rPr lang="zh-CN" altLang="en-US" dirty="0"/>
              <a:t>，开源模型和基准累计下载</a:t>
            </a:r>
            <a:r>
              <a:rPr lang="en-US" altLang="zh-CN" dirty="0"/>
              <a:t>10000+</a:t>
            </a:r>
            <a:r>
              <a:rPr lang="zh-CN" altLang="en-US" dirty="0"/>
              <a:t>次。</a:t>
            </a:r>
            <a:endParaRPr lang="en-US" altLang="zh-CN" dirty="0"/>
          </a:p>
          <a:p>
            <a:pPr marL="285750" indent="-285750">
              <a:lnSpc>
                <a:spcPct val="120000"/>
              </a:lnSpc>
              <a:buFont typeface="Wingdings" panose="05000000000000000000" pitchFamily="2" charset="2"/>
              <a:buChar char="Ø"/>
            </a:pPr>
            <a:r>
              <a:rPr lang="zh-CN" altLang="en-US" sz="2000" b="1" dirty="0"/>
              <a:t>宋卓洋</a:t>
            </a:r>
            <a:r>
              <a:rPr lang="zh-CN" altLang="en-US" dirty="0"/>
              <a:t>，北京大学物理学院本科生，研究方向包括</a:t>
            </a:r>
            <a:r>
              <a:rPr lang="en-US" altLang="zh-CN" dirty="0"/>
              <a:t>AI</a:t>
            </a:r>
            <a:r>
              <a:rPr lang="zh-CN" altLang="en-US" dirty="0"/>
              <a:t>辅助的高难度科学问题研究和用物理学原理指导</a:t>
            </a:r>
            <a:r>
              <a:rPr lang="en-US" altLang="zh-CN" dirty="0"/>
              <a:t>AI</a:t>
            </a:r>
            <a:r>
              <a:rPr lang="zh-CN" altLang="en-US" dirty="0"/>
              <a:t>设计。参与多个流体计算和</a:t>
            </a:r>
            <a:r>
              <a:rPr lang="en-US" altLang="zh-CN" dirty="0"/>
              <a:t>ai</a:t>
            </a:r>
            <a:r>
              <a:rPr lang="zh-CN" altLang="en-US" dirty="0"/>
              <a:t>科学智能体项目。</a:t>
            </a:r>
          </a:p>
        </p:txBody>
      </p:sp>
      <p:grpSp>
        <p:nvGrpSpPr>
          <p:cNvPr id="15" name="组合 14">
            <a:extLst>
              <a:ext uri="{FF2B5EF4-FFF2-40B4-BE49-F238E27FC236}">
                <a16:creationId xmlns:a16="http://schemas.microsoft.com/office/drawing/2014/main" id="{F92604B0-028D-A35C-F163-5F1C1950F75D}"/>
              </a:ext>
            </a:extLst>
          </p:cNvPr>
          <p:cNvGrpSpPr/>
          <p:nvPr/>
        </p:nvGrpSpPr>
        <p:grpSpPr>
          <a:xfrm>
            <a:off x="100651" y="3917049"/>
            <a:ext cx="3352233" cy="462915"/>
            <a:chOff x="1095" y="2621"/>
            <a:chExt cx="4404" cy="729"/>
          </a:xfrm>
        </p:grpSpPr>
        <p:sp>
          <p:nvSpPr>
            <p:cNvPr id="17" name="圆角矩形 17">
              <a:extLst>
                <a:ext uri="{FF2B5EF4-FFF2-40B4-BE49-F238E27FC236}">
                  <a16:creationId xmlns:a16="http://schemas.microsoft.com/office/drawing/2014/main" id="{E7B61482-3D63-4888-7FC2-B372F979EE4D}"/>
                </a:ext>
              </a:extLst>
            </p:cNvPr>
            <p:cNvSpPr/>
            <p:nvPr>
              <p:custDataLst>
                <p:tags r:id="rId1"/>
              </p:custDataLst>
            </p:nvPr>
          </p:nvSpPr>
          <p:spPr>
            <a:xfrm>
              <a:off x="1095" y="2621"/>
              <a:ext cx="4404"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主要指导老师</a:t>
              </a:r>
              <a:endPar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endParaRPr>
            </a:p>
          </p:txBody>
        </p:sp>
        <p:pic>
          <p:nvPicPr>
            <p:cNvPr id="18" name="图片 17" descr="大雪-蔡翔宇 (8)">
              <a:extLst>
                <a:ext uri="{FF2B5EF4-FFF2-40B4-BE49-F238E27FC236}">
                  <a16:creationId xmlns:a16="http://schemas.microsoft.com/office/drawing/2014/main" id="{605D4288-4CEA-CA97-999B-E076BF1A735C}"/>
                </a:ext>
              </a:extLst>
            </p:cNvPr>
            <p:cNvPicPr>
              <a:picLocks noChangeAspect="1"/>
            </p:cNvPicPr>
            <p:nvPr>
              <p:custDataLst>
                <p:tags r:id="rId2"/>
              </p:custDataLst>
            </p:nvPr>
          </p:nvPicPr>
          <p:blipFill>
            <a:blip r:embed="rId25">
              <a:lum contrast="18000"/>
            </a:blip>
            <a:srcRect l="26109" t="24766" r="47355" b="195"/>
            <a:stretch>
              <a:fillRect/>
            </a:stretch>
          </p:blipFill>
          <p:spPr>
            <a:xfrm>
              <a:off x="1095" y="2621"/>
              <a:ext cx="675" cy="729"/>
            </a:xfrm>
            <a:prstGeom prst="ellipse">
              <a:avLst/>
            </a:prstGeom>
            <a:effectLst/>
          </p:spPr>
        </p:pic>
      </p:grpSp>
      <p:sp>
        <p:nvSpPr>
          <p:cNvPr id="20" name="文本框 19">
            <a:extLst>
              <a:ext uri="{FF2B5EF4-FFF2-40B4-BE49-F238E27FC236}">
                <a16:creationId xmlns:a16="http://schemas.microsoft.com/office/drawing/2014/main" id="{81A28848-A594-1B2C-FA2F-AB4E3C7F0436}"/>
              </a:ext>
            </a:extLst>
          </p:cNvPr>
          <p:cNvSpPr txBox="1"/>
          <p:nvPr/>
        </p:nvSpPr>
        <p:spPr>
          <a:xfrm>
            <a:off x="100652" y="4442836"/>
            <a:ext cx="11809408" cy="2139175"/>
          </a:xfrm>
          <a:prstGeom prst="rect">
            <a:avLst/>
          </a:prstGeom>
          <a:noFill/>
        </p:spPr>
        <p:txBody>
          <a:bodyPr wrap="square" rtlCol="0">
            <a:spAutoFit/>
          </a:bodyPr>
          <a:lstStyle/>
          <a:p>
            <a:pPr marL="285750" indent="-285750">
              <a:lnSpc>
                <a:spcPct val="120000"/>
              </a:lnSpc>
              <a:buFont typeface="Wingdings" panose="05000000000000000000" pitchFamily="2" charset="2"/>
              <a:buChar char="Ø"/>
            </a:pPr>
            <a:r>
              <a:rPr lang="zh-CN" altLang="en-US" sz="2000" b="1" dirty="0"/>
              <a:t>刘畅</a:t>
            </a:r>
            <a:r>
              <a:rPr lang="zh-CN" altLang="en-US" dirty="0"/>
              <a:t>，北京大学物理学院重离子物理研究所助理教授。北京大学物理学学士，普林斯顿大学等离子体物理博士，</a:t>
            </a:r>
            <a:r>
              <a:rPr lang="en-US" altLang="zh-CN" dirty="0"/>
              <a:t>2017–2025 </a:t>
            </a:r>
            <a:r>
              <a:rPr lang="zh-CN" altLang="en-US" dirty="0"/>
              <a:t>年于普林斯顿等离子体物理实验室（</a:t>
            </a:r>
            <a:r>
              <a:rPr lang="en-US" altLang="zh-CN" dirty="0"/>
              <a:t>PPPL</a:t>
            </a:r>
            <a:r>
              <a:rPr lang="zh-CN" altLang="en-US" dirty="0"/>
              <a:t>）从事研究工作后回国入职。研究方向为磁约束聚变装置中的破裂物理与逃逸电子动力学，以及相关高性能数值模拟代码开发。</a:t>
            </a:r>
            <a:endParaRPr lang="en-US" altLang="zh-CN" dirty="0"/>
          </a:p>
          <a:p>
            <a:pPr marL="285750" indent="-285750">
              <a:lnSpc>
                <a:spcPct val="120000"/>
              </a:lnSpc>
              <a:buFont typeface="Wingdings" panose="05000000000000000000" pitchFamily="2" charset="2"/>
              <a:buChar char="Ø"/>
            </a:pPr>
            <a:r>
              <a:rPr lang="zh-CN" altLang="en-US" sz="2000" b="1" dirty="0"/>
              <a:t>朱华星</a:t>
            </a:r>
            <a:r>
              <a:rPr lang="zh-CN" altLang="en-US" dirty="0"/>
              <a:t>，北京大学物理学院教授，国家杰出青年基金获得者。北京大学理论物理博士，先后在 </a:t>
            </a:r>
            <a:r>
              <a:rPr lang="en-US" altLang="zh-CN" dirty="0"/>
              <a:t>SLAC</a:t>
            </a:r>
            <a:r>
              <a:rPr lang="zh-CN" altLang="en-US" dirty="0"/>
              <a:t>、</a:t>
            </a:r>
            <a:r>
              <a:rPr lang="en-US" altLang="zh-CN" dirty="0"/>
              <a:t>MIT </a:t>
            </a:r>
            <a:r>
              <a:rPr lang="zh-CN" altLang="en-US" dirty="0"/>
              <a:t>从事博士后研究，</a:t>
            </a:r>
            <a:r>
              <a:rPr lang="en-US" altLang="zh-CN" dirty="0"/>
              <a:t>2017–2023 </a:t>
            </a:r>
            <a:r>
              <a:rPr lang="zh-CN" altLang="en-US" dirty="0"/>
              <a:t>年任浙江大学物理学系研究员后回到北大。研究方向为量子场论、微扰量子色动力学、有效场论与对撞机物理，任 </a:t>
            </a:r>
            <a:r>
              <a:rPr lang="en-US" altLang="zh-CN" dirty="0"/>
              <a:t>JHEP </a:t>
            </a:r>
            <a:r>
              <a:rPr lang="zh-CN" altLang="en-US" dirty="0"/>
              <a:t>编委。</a:t>
            </a:r>
          </a:p>
        </p:txBody>
      </p:sp>
    </p:spTree>
    <p:extLst>
      <p:ext uri="{BB962C8B-B14F-4D97-AF65-F5344CB8AC3E}">
        <p14:creationId xmlns:p14="http://schemas.microsoft.com/office/powerpoint/2010/main" val="206617657"/>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手动输入 1"/>
          <p:cNvSpPr/>
          <p:nvPr/>
        </p:nvSpPr>
        <p:spPr>
          <a:xfrm rot="16200000" flipV="1">
            <a:off x="-42866" y="42863"/>
            <a:ext cx="6858000" cy="6772274"/>
          </a:xfrm>
          <a:prstGeom prst="flowChartManualInpu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grpSp>
        <p:nvGrpSpPr>
          <p:cNvPr id="13" name="组合 12"/>
          <p:cNvGrpSpPr/>
          <p:nvPr/>
        </p:nvGrpSpPr>
        <p:grpSpPr>
          <a:xfrm>
            <a:off x="218440" y="236855"/>
            <a:ext cx="11753215" cy="6396990"/>
            <a:chOff x="344" y="373"/>
            <a:chExt cx="18509" cy="10074"/>
          </a:xfrm>
        </p:grpSpPr>
        <p:pic>
          <p:nvPicPr>
            <p:cNvPr id="5" name="图片 4" descr="黄喆 图书馆(1)"/>
            <p:cNvPicPr>
              <a:picLocks noChangeAspect="1"/>
            </p:cNvPicPr>
            <p:nvPr/>
          </p:nvPicPr>
          <p:blipFill>
            <a:blip r:embed="rId29"/>
            <a:stretch>
              <a:fillRect/>
            </a:stretch>
          </p:blipFill>
          <p:spPr>
            <a:xfrm>
              <a:off x="344" y="373"/>
              <a:ext cx="18509" cy="10074"/>
            </a:xfrm>
            <a:prstGeom prst="rect">
              <a:avLst/>
            </a:prstGeom>
          </p:spPr>
        </p:pic>
        <p:sp>
          <p:nvSpPr>
            <p:cNvPr id="3" name="矩形 2"/>
            <p:cNvSpPr/>
            <p:nvPr/>
          </p:nvSpPr>
          <p:spPr>
            <a:xfrm>
              <a:off x="344" y="373"/>
              <a:ext cx="18507" cy="10074"/>
            </a:xfrm>
            <a:prstGeom prst="rect">
              <a:avLst/>
            </a:prstGeom>
            <a:solidFill>
              <a:srgbClr val="F4E8D3">
                <a:alpha val="75000"/>
              </a:srgbClr>
            </a:solidFill>
            <a:ln>
              <a:noFill/>
            </a:ln>
            <a:effectLst>
              <a:outerShdw blurRad="190500" dist="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2" name="文本框 11"/>
            <p:cNvSpPr txBox="1"/>
            <p:nvPr/>
          </p:nvSpPr>
          <p:spPr>
            <a:xfrm>
              <a:off x="2428" y="4506"/>
              <a:ext cx="14400" cy="1335"/>
            </a:xfrm>
            <a:prstGeom prst="rect">
              <a:avLst/>
            </a:prstGeom>
            <a:noFill/>
          </p:spPr>
          <p:txBody>
            <a:bodyPr wrap="square" rtlCol="0">
              <a:spAutoFit/>
            </a:bodyPr>
            <a:lstStyle/>
            <a:p>
              <a:pPr marL="0" marR="0" lvl="0" indent="0" algn="dist" defTabSz="914400" rtl="0" eaLnBrk="1" fontAlgn="auto" latinLnBrk="0" hangingPunct="1">
                <a:lnSpc>
                  <a:spcPct val="110000"/>
                </a:lnSpc>
                <a:spcBef>
                  <a:spcPts val="0"/>
                </a:spcBef>
                <a:spcAft>
                  <a:spcPts val="0"/>
                </a:spcAft>
                <a:buClrTx/>
                <a:buSzTx/>
                <a:buFontTx/>
                <a:buNone/>
                <a:defRPr/>
              </a:pPr>
              <a:r>
                <a:rPr lang="zh-CN" altLang="en-US" sz="4800" b="1" dirty="0">
                  <a:solidFill>
                    <a:srgbClr val="A23838"/>
                  </a:solidFill>
                  <a:effectLst>
                    <a:outerShdw blurRad="50800" dist="38100" dir="2700000" algn="tl" rotWithShape="0">
                      <a:prstClr val="black">
                        <a:alpha val="14000"/>
                      </a:prstClr>
                    </a:outerShdw>
                  </a:effectLst>
                  <a:latin typeface="Times New Roman" panose="02020603050405020304" charset="0"/>
                  <a:ea typeface="方正盛世楷书简体_大" panose="02000000000000000000" charset="-122"/>
                  <a:cs typeface="+mn-ea"/>
                  <a:sym typeface="Arial" panose="020B0604020202020204" pitchFamily="34" charset="0"/>
                </a:rPr>
                <a:t>恳请</a:t>
              </a:r>
              <a:r>
                <a:rPr kumimoji="0" lang="zh-CN" altLang="en-US" sz="4800" b="1" i="0" u="none" strike="noStrike" kern="1200" cap="none" normalizeH="0" baseline="0" dirty="0">
                  <a:solidFill>
                    <a:srgbClr val="A23838"/>
                  </a:solidFill>
                  <a:effectLst>
                    <a:outerShdw blurRad="50800" dist="38100" dir="2700000" algn="tl" rotWithShape="0">
                      <a:prstClr val="black">
                        <a:alpha val="14000"/>
                      </a:prstClr>
                    </a:outerShdw>
                  </a:effectLst>
                  <a:latin typeface="Times New Roman" panose="02020603050405020304" charset="0"/>
                  <a:ea typeface="方正盛世楷书简体_大" panose="02000000000000000000" charset="-122"/>
                  <a:cs typeface="+mn-ea"/>
                  <a:sym typeface="Arial" panose="020B0604020202020204" pitchFamily="34" charset="0"/>
                </a:rPr>
                <a:t>各位老师与</a:t>
              </a:r>
              <a:r>
                <a:rPr lang="zh-CN" altLang="en-US" sz="4800" b="1" dirty="0">
                  <a:solidFill>
                    <a:srgbClr val="A23838"/>
                  </a:solidFill>
                  <a:effectLst>
                    <a:outerShdw blurRad="50800" dist="38100" dir="2700000" algn="tl" rotWithShape="0">
                      <a:prstClr val="black">
                        <a:alpha val="14000"/>
                      </a:prstClr>
                    </a:outerShdw>
                  </a:effectLst>
                  <a:latin typeface="Times New Roman" panose="02020603050405020304" charset="0"/>
                  <a:ea typeface="方正盛世楷书简体_大" panose="02000000000000000000" charset="-122"/>
                  <a:cs typeface="+mn-ea"/>
                  <a:sym typeface="Arial" panose="020B0604020202020204" pitchFamily="34" charset="0"/>
                </a:rPr>
                <a:t>专家批评指正</a:t>
              </a:r>
              <a:endParaRPr kumimoji="0" lang="zh-CN" altLang="en-US" sz="4800" b="1" i="0" u="none" strike="noStrike" kern="1200" cap="none" spc="400" normalizeH="0" baseline="0" noProof="0" dirty="0">
                <a:ln>
                  <a:noFill/>
                </a:ln>
                <a:solidFill>
                  <a:srgbClr val="A23838"/>
                </a:solidFill>
                <a:effectLst>
                  <a:outerShdw blurRad="50800" dist="38100" dir="2700000" algn="tl" rotWithShape="0">
                    <a:prstClr val="black">
                      <a:alpha val="14000"/>
                    </a:prstClr>
                  </a:outerShdw>
                </a:effectLst>
                <a:uLnTx/>
                <a:uFillTx/>
                <a:latin typeface="Times New Roman" panose="02020603050405020304" charset="0"/>
                <a:ea typeface="方正盛世楷书简体_大" panose="02000000000000000000" charset="-122"/>
                <a:cs typeface="+mn-ea"/>
                <a:sym typeface="Arial" panose="020B0604020202020204" pitchFamily="34" charset="0"/>
              </a:endParaRPr>
            </a:p>
          </p:txBody>
        </p:sp>
        <p:pic>
          <p:nvPicPr>
            <p:cNvPr id="23" name="图片 22" descr="大雪-蔡翔宇 (8)"/>
            <p:cNvPicPr>
              <a:picLocks noChangeAspect="1"/>
            </p:cNvPicPr>
            <p:nvPr>
              <p:custDataLst>
                <p:tags r:id="rId1"/>
              </p:custDataLst>
            </p:nvPr>
          </p:nvPicPr>
          <p:blipFill>
            <a:blip r:embed="rId30">
              <a:lum contrast="18000"/>
            </a:blip>
            <a:srcRect l="26109" t="24766" r="47355" b="195"/>
            <a:stretch>
              <a:fillRect/>
            </a:stretch>
          </p:blipFill>
          <p:spPr>
            <a:xfrm>
              <a:off x="4831" y="6903"/>
              <a:ext cx="753" cy="729"/>
            </a:xfrm>
            <a:prstGeom prst="ellipse">
              <a:avLst/>
            </a:prstGeom>
            <a:effectLst>
              <a:outerShdw blurRad="50800" dist="38100" dir="2700000" algn="tl" rotWithShape="0">
                <a:prstClr val="black">
                  <a:alpha val="40000"/>
                </a:prstClr>
              </a:outerShdw>
            </a:effectLst>
          </p:spPr>
        </p:pic>
        <p:sp>
          <p:nvSpPr>
            <p:cNvPr id="24" name="文本框 23"/>
            <p:cNvSpPr txBox="1"/>
            <p:nvPr>
              <p:custDataLst>
                <p:tags r:id="rId2"/>
              </p:custDataLst>
            </p:nvPr>
          </p:nvSpPr>
          <p:spPr>
            <a:xfrm>
              <a:off x="5729" y="6968"/>
              <a:ext cx="4347" cy="582"/>
            </a:xfrm>
            <a:prstGeom prst="rect">
              <a:avLst/>
            </a:prstGeom>
            <a:noFill/>
          </p:spPr>
          <p:txBody>
            <a:bodyPr wrap="square" rtlCol="0">
              <a:spAutoFit/>
            </a:bodyPr>
            <a:lstStyle/>
            <a:p>
              <a:r>
                <a:rPr lang="zh-CN" altLang="en-US" dirty="0">
                  <a:solidFill>
                    <a:srgbClr val="A23838"/>
                  </a:solidFill>
                  <a:latin typeface="Times New Roman" panose="02020603050405020304" charset="0"/>
                  <a:ea typeface="仓耳玄三M W05" panose="02020400000000000000" charset="-122"/>
                  <a:cs typeface="方正苏新诗柳楷简体" panose="02000000000000000000" charset="-122"/>
                </a:rPr>
                <a:t>蔡则宇 北京大学物理学院</a:t>
              </a:r>
              <a:endParaRPr lang="en-US" altLang="zh-CN" dirty="0">
                <a:solidFill>
                  <a:srgbClr val="A23838"/>
                </a:solidFill>
                <a:latin typeface="Times New Roman" panose="02020603050405020304" charset="0"/>
                <a:ea typeface="仓耳玄三M W05" panose="02020400000000000000" charset="-122"/>
                <a:cs typeface="方正苏新诗柳楷简体" panose="02000000000000000000" charset="-122"/>
              </a:endParaRPr>
            </a:p>
          </p:txBody>
        </p:sp>
        <p:pic>
          <p:nvPicPr>
            <p:cNvPr id="25" name="图片 24" descr="大雪-蔡翔宇 (8)"/>
            <p:cNvPicPr>
              <a:picLocks noChangeAspect="1"/>
            </p:cNvPicPr>
            <p:nvPr>
              <p:custDataLst>
                <p:tags r:id="rId3"/>
              </p:custDataLst>
            </p:nvPr>
          </p:nvPicPr>
          <p:blipFill>
            <a:blip r:embed="rId30">
              <a:lum contrast="18000"/>
            </a:blip>
            <a:srcRect l="26109" t="24766" r="47355" b="195"/>
            <a:stretch>
              <a:fillRect/>
            </a:stretch>
          </p:blipFill>
          <p:spPr>
            <a:xfrm>
              <a:off x="10222" y="6903"/>
              <a:ext cx="753" cy="729"/>
            </a:xfrm>
            <a:prstGeom prst="ellipse">
              <a:avLst/>
            </a:prstGeom>
            <a:effectLst>
              <a:outerShdw blurRad="50800" dist="38100" dir="2700000" algn="tl" rotWithShape="0">
                <a:prstClr val="black">
                  <a:alpha val="40000"/>
                </a:prstClr>
              </a:outerShdw>
            </a:effectLst>
          </p:spPr>
        </p:pic>
        <p:sp>
          <p:nvSpPr>
            <p:cNvPr id="26" name="文本框 25"/>
            <p:cNvSpPr txBox="1"/>
            <p:nvPr>
              <p:custDataLst>
                <p:tags r:id="rId4"/>
              </p:custDataLst>
            </p:nvPr>
          </p:nvSpPr>
          <p:spPr>
            <a:xfrm>
              <a:off x="11162" y="6968"/>
              <a:ext cx="5542" cy="580"/>
            </a:xfrm>
            <a:prstGeom prst="rect">
              <a:avLst/>
            </a:prstGeom>
            <a:noFill/>
          </p:spPr>
          <p:txBody>
            <a:bodyPr wrap="square" rtlCol="0">
              <a:spAutoFit/>
            </a:bodyPr>
            <a:lstStyle/>
            <a:p>
              <a:r>
                <a:rPr lang="en-US" altLang="en-US" dirty="0">
                  <a:solidFill>
                    <a:srgbClr val="A23838"/>
                  </a:solidFill>
                  <a:latin typeface="Times New Roman" panose="02020603050405020304" charset="0"/>
                  <a:ea typeface="仓耳玄三M W05" panose="02020400000000000000" charset="-122"/>
                  <a:cs typeface="Century Gothic" panose="020B0502020202020204" charset="0"/>
                </a:rPr>
                <a:t>2026/04/11</a:t>
              </a:r>
            </a:p>
          </p:txBody>
        </p:sp>
        <p:grpSp>
          <p:nvGrpSpPr>
            <p:cNvPr id="10" name="组合 9"/>
            <p:cNvGrpSpPr/>
            <p:nvPr/>
          </p:nvGrpSpPr>
          <p:grpSpPr>
            <a:xfrm>
              <a:off x="8632" y="1552"/>
              <a:ext cx="1995" cy="1995"/>
              <a:chOff x="2105799" y="20055838"/>
              <a:chExt cx="6748090" cy="6732363"/>
            </a:xfrm>
            <a:solidFill>
              <a:srgbClr val="E4AF54">
                <a:alpha val="53000"/>
              </a:srgbClr>
            </a:solidFill>
          </p:grpSpPr>
          <p:sp>
            <p:nvSpPr>
              <p:cNvPr id="11" name="Freeform 8"/>
              <p:cNvSpPr>
                <a:spLocks noEditPoints="1"/>
              </p:cNvSpPr>
              <p:nvPr>
                <p:custDataLst>
                  <p:tags r:id="rId5"/>
                </p:custDataLst>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4" name="Freeform 42"/>
              <p:cNvSpPr>
                <a:spLocks noEditPoints="1"/>
              </p:cNvSpPr>
              <p:nvPr>
                <p:custDataLst>
                  <p:tags r:id="rId6"/>
                </p:custDataLst>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 name="Freeform 43"/>
              <p:cNvSpPr>
                <a:spLocks noEditPoints="1"/>
              </p:cNvSpPr>
              <p:nvPr>
                <p:custDataLst>
                  <p:tags r:id="rId7"/>
                </p:custDataLst>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 name="Freeform 44"/>
              <p:cNvSpPr/>
              <p:nvPr>
                <p:custDataLst>
                  <p:tags r:id="rId8"/>
                </p:custDataLst>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5" name="Freeform 45"/>
              <p:cNvSpPr/>
              <p:nvPr>
                <p:custDataLst>
                  <p:tags r:id="rId9"/>
                </p:custDataLst>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6" name="Freeform 46"/>
              <p:cNvSpPr/>
              <p:nvPr>
                <p:custDataLst>
                  <p:tags r:id="rId10"/>
                </p:custDataLst>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7" name="Freeform 47"/>
              <p:cNvSpPr>
                <a:spLocks noEditPoints="1"/>
              </p:cNvSpPr>
              <p:nvPr>
                <p:custDataLst>
                  <p:tags r:id="rId11"/>
                </p:custDataLst>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8" name="Freeform 48"/>
              <p:cNvSpPr>
                <a:spLocks noEditPoints="1"/>
              </p:cNvSpPr>
              <p:nvPr>
                <p:custDataLst>
                  <p:tags r:id="rId12"/>
                </p:custDataLst>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9" name="Freeform 49"/>
              <p:cNvSpPr/>
              <p:nvPr>
                <p:custDataLst>
                  <p:tags r:id="rId13"/>
                </p:custDataLst>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0" name="Freeform 50"/>
              <p:cNvSpPr>
                <a:spLocks noEditPoints="1"/>
              </p:cNvSpPr>
              <p:nvPr>
                <p:custDataLst>
                  <p:tags r:id="rId14"/>
                </p:custDataLst>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1" name="Freeform 51"/>
              <p:cNvSpPr/>
              <p:nvPr>
                <p:custDataLst>
                  <p:tags r:id="rId15"/>
                </p:custDataLst>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2" name="Freeform 52"/>
              <p:cNvSpPr/>
              <p:nvPr>
                <p:custDataLst>
                  <p:tags r:id="rId16"/>
                </p:custDataLst>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 name="Freeform 53"/>
              <p:cNvSpPr>
                <a:spLocks noEditPoints="1"/>
              </p:cNvSpPr>
              <p:nvPr>
                <p:custDataLst>
                  <p:tags r:id="rId17"/>
                </p:custDataLst>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8" name="Freeform 54"/>
              <p:cNvSpPr/>
              <p:nvPr>
                <p:custDataLst>
                  <p:tags r:id="rId18"/>
                </p:custDataLst>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9" name="Freeform 55"/>
              <p:cNvSpPr/>
              <p:nvPr>
                <p:custDataLst>
                  <p:tags r:id="rId19"/>
                </p:custDataLst>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7" name="Freeform 56"/>
              <p:cNvSpPr/>
              <p:nvPr>
                <p:custDataLst>
                  <p:tags r:id="rId20"/>
                </p:custDataLst>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8" name="Freeform 57"/>
              <p:cNvSpPr/>
              <p:nvPr>
                <p:custDataLst>
                  <p:tags r:id="rId21"/>
                </p:custDataLst>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9" name="Freeform 58"/>
              <p:cNvSpPr/>
              <p:nvPr>
                <p:custDataLst>
                  <p:tags r:id="rId22"/>
                </p:custDataLst>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0" name="Freeform 59"/>
              <p:cNvSpPr/>
              <p:nvPr>
                <p:custDataLst>
                  <p:tags r:id="rId23"/>
                </p:custDataLst>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5" name="Freeform 60"/>
              <p:cNvSpPr/>
              <p:nvPr>
                <p:custDataLst>
                  <p:tags r:id="rId24"/>
                </p:custDataLst>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7" name="Freeform 61"/>
              <p:cNvSpPr/>
              <p:nvPr>
                <p:custDataLst>
                  <p:tags r:id="rId25"/>
                </p:custDataLst>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8" name="Freeform 62"/>
              <p:cNvSpPr/>
              <p:nvPr>
                <p:custDataLst>
                  <p:tags r:id="rId26"/>
                </p:custDataLst>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9" name="Freeform 71"/>
              <p:cNvSpPr>
                <a:spLocks noEditPoints="1"/>
              </p:cNvSpPr>
              <p:nvPr>
                <p:custDataLst>
                  <p:tags r:id="rId27"/>
                </p:custDataLst>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ea"/>
                  <a:sym typeface="+mn-lt"/>
                </a:endParaRPr>
              </a:p>
            </p:txBody>
          </p:sp>
        </p:grpSp>
      </p:grpSp>
      <p:sp>
        <p:nvSpPr>
          <p:cNvPr id="40" name="灯片编号占位符 39"/>
          <p:cNvSpPr>
            <a:spLocks noGrp="1"/>
          </p:cNvSpPr>
          <p:nvPr>
            <p:ph type="sldNum" sz="quarter" idx="12"/>
          </p:nvPr>
        </p:nvSpPr>
        <p:spPr/>
        <p:txBody>
          <a:bodyPr/>
          <a:lstStyle/>
          <a:p>
            <a:fld id="{565CE74E-AB26-4998-AD42-012C4C1AD076}" type="slidenum">
              <a:rPr lang="zh-CN" altLang="en-US" smtClean="0"/>
              <a:t>27</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D676B-088C-82DC-B3DB-18CCE85531F0}"/>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ABEB23E1-346F-ED6C-BBE0-237C99CF5787}"/>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840888A9-408E-4D1F-7F99-32D3B6004AF4}"/>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42E06C06-7728-C35D-3517-81B59BB2995B}"/>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70883667-2666-1FDE-A99A-3605EAE652D5}"/>
                    </a:ext>
                  </a:extLst>
                </p:cNvPr>
                <p:cNvPicPr>
                  <a:picLocks noChangeAspect="1"/>
                </p:cNvPicPr>
                <p:nvPr>
                  <p:custDataLst>
                    <p:tags r:id="rId14"/>
                  </p:custDataLst>
                </p:nvPr>
              </p:nvPicPr>
              <p:blipFill>
                <a:blip r:embed="rId20">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9FD16977-46AE-1DCA-7C22-1AEEBF3EC045}"/>
                    </a:ext>
                  </a:extLst>
                </p:cNvPr>
                <p:cNvPicPr>
                  <a:picLocks noChangeAspect="1"/>
                </p:cNvPicPr>
                <p:nvPr>
                  <p:custDataLst>
                    <p:tags r:id="rId15"/>
                  </p:custDataLst>
                </p:nvPr>
              </p:nvPicPr>
              <p:blipFill>
                <a:blip r:embed="rId20">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DC125869-41DD-0E0D-8DF1-2334E611E668}"/>
                    </a:ext>
                  </a:extLst>
                </p:cNvPr>
                <p:cNvPicPr>
                  <a:picLocks noChangeAspect="1"/>
                </p:cNvPicPr>
                <p:nvPr>
                  <p:custDataLst>
                    <p:tags r:id="rId16"/>
                  </p:custDataLst>
                </p:nvPr>
              </p:nvPicPr>
              <p:blipFill>
                <a:blip r:embed="rId20">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0928BBFA-2DD5-616B-41B7-60A5E082DBF7}"/>
                    </a:ext>
                  </a:extLst>
                </p:cNvPr>
                <p:cNvPicPr>
                  <a:picLocks noChangeAspect="1"/>
                </p:cNvPicPr>
                <p:nvPr>
                  <p:custDataLst>
                    <p:tags r:id="rId17"/>
                  </p:custDataLst>
                </p:nvPr>
              </p:nvPicPr>
              <p:blipFill>
                <a:blip r:embed="rId20">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ABE2E6CF-7FD9-B877-5C1C-259651C780AE}"/>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6A6045E7-BA1D-2EFB-9FD9-F95827EAC41F}"/>
                    </a:ext>
                  </a:extLst>
                </p:cNvPr>
                <p:cNvPicPr>
                  <a:picLocks noChangeAspect="1"/>
                </p:cNvPicPr>
                <p:nvPr>
                  <p:custDataLst>
                    <p:tags r:id="rId10"/>
                  </p:custDataLst>
                </p:nvPr>
              </p:nvPicPr>
              <p:blipFill>
                <a:blip r:embed="rId20">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20148172-A9DE-94A4-1267-7EBEA0AC328A}"/>
                    </a:ext>
                  </a:extLst>
                </p:cNvPr>
                <p:cNvPicPr>
                  <a:picLocks noChangeAspect="1"/>
                </p:cNvPicPr>
                <p:nvPr>
                  <p:custDataLst>
                    <p:tags r:id="rId11"/>
                  </p:custDataLst>
                </p:nvPr>
              </p:nvPicPr>
              <p:blipFill>
                <a:blip r:embed="rId20">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87B98C25-69E6-4DCC-7BD4-18C22EE2D272}"/>
                    </a:ext>
                  </a:extLst>
                </p:cNvPr>
                <p:cNvPicPr>
                  <a:picLocks noChangeAspect="1"/>
                </p:cNvPicPr>
                <p:nvPr>
                  <p:custDataLst>
                    <p:tags r:id="rId12"/>
                  </p:custDataLst>
                </p:nvPr>
              </p:nvPicPr>
              <p:blipFill>
                <a:blip r:embed="rId20">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AA683434-9EA7-7667-35AF-2B5A155B3B63}"/>
                    </a:ext>
                  </a:extLst>
                </p:cNvPr>
                <p:cNvPicPr>
                  <a:picLocks noChangeAspect="1"/>
                </p:cNvPicPr>
                <p:nvPr>
                  <p:custDataLst>
                    <p:tags r:id="rId13"/>
                  </p:custDataLst>
                </p:nvPr>
              </p:nvPicPr>
              <p:blipFill>
                <a:blip r:embed="rId20">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AB4F3698-19F4-0019-3150-EAFF0E8A58C8}"/>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FA0E2F79-AADB-A0B9-9F2F-B2E83A4A0D8C}"/>
                    </a:ext>
                  </a:extLst>
                </p:cNvPr>
                <p:cNvPicPr>
                  <a:picLocks noChangeAspect="1"/>
                </p:cNvPicPr>
                <p:nvPr>
                  <p:custDataLst>
                    <p:tags r:id="rId6"/>
                  </p:custDataLst>
                </p:nvPr>
              </p:nvPicPr>
              <p:blipFill>
                <a:blip r:embed="rId20">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DDF60BF6-416D-5880-F382-E2851B49B555}"/>
                    </a:ext>
                  </a:extLst>
                </p:cNvPr>
                <p:cNvPicPr>
                  <a:picLocks noChangeAspect="1"/>
                </p:cNvPicPr>
                <p:nvPr>
                  <p:custDataLst>
                    <p:tags r:id="rId7"/>
                  </p:custDataLst>
                </p:nvPr>
              </p:nvPicPr>
              <p:blipFill>
                <a:blip r:embed="rId20">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82E32313-2055-FF15-E141-BECDB4E94FC9}"/>
                    </a:ext>
                  </a:extLst>
                </p:cNvPr>
                <p:cNvPicPr>
                  <a:picLocks noChangeAspect="1"/>
                </p:cNvPicPr>
                <p:nvPr>
                  <p:custDataLst>
                    <p:tags r:id="rId8"/>
                  </p:custDataLst>
                </p:nvPr>
              </p:nvPicPr>
              <p:blipFill>
                <a:blip r:embed="rId20">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5794A26F-F54E-A172-8B15-AFCC2C6DF29D}"/>
                    </a:ext>
                  </a:extLst>
                </p:cNvPr>
                <p:cNvPicPr>
                  <a:picLocks noChangeAspect="1"/>
                </p:cNvPicPr>
                <p:nvPr>
                  <p:custDataLst>
                    <p:tags r:id="rId9"/>
                  </p:custDataLst>
                </p:nvPr>
              </p:nvPicPr>
              <p:blipFill>
                <a:blip r:embed="rId20">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0E07685D-2839-FED6-231C-D46C3DC85B3F}"/>
                </a:ext>
              </a:extLst>
            </p:cNvPr>
            <p:cNvPicPr/>
            <p:nvPr>
              <p:custDataLst>
                <p:tags r:id="rId3"/>
              </p:custDataLst>
            </p:nvPr>
          </p:nvPicPr>
          <p:blipFill>
            <a:blip r:embed="rId21"/>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197CB06B-C99B-2B57-5782-94538E87EB94}"/>
                </a:ext>
              </a:extLst>
            </p:cNvPr>
            <p:cNvSpPr/>
            <p:nvPr>
              <p:custDataLst>
                <p:tags r:id="rId4"/>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390B4236-5F29-17E6-D39F-E27D5915320C}"/>
                </a:ext>
              </a:extLst>
            </p:cNvPr>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183E0486-DD7C-9159-0E22-E28EC7F232D1}"/>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3</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2FE2EA96-EE2B-33CF-04DA-3A30C2CCEAF5}"/>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873DB815-4D10-C6B9-59B6-17CF357F2222}"/>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rPr>
              <a:t>一、研究背景</a:t>
            </a:r>
          </a:p>
        </p:txBody>
      </p:sp>
      <p:grpSp>
        <p:nvGrpSpPr>
          <p:cNvPr id="2" name="组合 1">
            <a:extLst>
              <a:ext uri="{FF2B5EF4-FFF2-40B4-BE49-F238E27FC236}">
                <a16:creationId xmlns:a16="http://schemas.microsoft.com/office/drawing/2014/main" id="{6DA35962-58B4-B78E-CA42-02D81A3F936E}"/>
              </a:ext>
            </a:extLst>
          </p:cNvPr>
          <p:cNvGrpSpPr/>
          <p:nvPr/>
        </p:nvGrpSpPr>
        <p:grpSpPr>
          <a:xfrm>
            <a:off x="198932" y="1256397"/>
            <a:ext cx="3485964" cy="462915"/>
            <a:chOff x="1095" y="2621"/>
            <a:chExt cx="4404" cy="729"/>
          </a:xfrm>
        </p:grpSpPr>
        <p:sp>
          <p:nvSpPr>
            <p:cNvPr id="9" name="圆角矩形 17">
              <a:extLst>
                <a:ext uri="{FF2B5EF4-FFF2-40B4-BE49-F238E27FC236}">
                  <a16:creationId xmlns:a16="http://schemas.microsoft.com/office/drawing/2014/main" id="{0B2A3B8A-E8E0-F755-E292-9BD888D626EC}"/>
                </a:ext>
              </a:extLst>
            </p:cNvPr>
            <p:cNvSpPr/>
            <p:nvPr>
              <p:custDataLst>
                <p:tags r:id="rId1"/>
              </p:custDataLst>
            </p:nvPr>
          </p:nvSpPr>
          <p:spPr>
            <a:xfrm>
              <a:off x="1095" y="2621"/>
              <a:ext cx="4404"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人工智能发展现状</a:t>
              </a:r>
              <a:endPar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endParaRPr>
            </a:p>
          </p:txBody>
        </p:sp>
        <p:pic>
          <p:nvPicPr>
            <p:cNvPr id="10" name="图片 9" descr="大雪-蔡翔宇 (8)">
              <a:extLst>
                <a:ext uri="{FF2B5EF4-FFF2-40B4-BE49-F238E27FC236}">
                  <a16:creationId xmlns:a16="http://schemas.microsoft.com/office/drawing/2014/main" id="{435488E0-6867-A42C-0AC7-8701FABE4E8A}"/>
                </a:ext>
              </a:extLst>
            </p:cNvPr>
            <p:cNvPicPr>
              <a:picLocks noChangeAspect="1"/>
            </p:cNvPicPr>
            <p:nvPr>
              <p:custDataLst>
                <p:tags r:id="rId2"/>
              </p:custDataLst>
            </p:nvPr>
          </p:nvPicPr>
          <p:blipFill>
            <a:blip r:embed="rId23">
              <a:lum contrast="18000"/>
            </a:blip>
            <a:srcRect l="26109" t="24766" r="47355" b="195"/>
            <a:stretch>
              <a:fillRect/>
            </a:stretch>
          </p:blipFill>
          <p:spPr>
            <a:xfrm>
              <a:off x="1095" y="2621"/>
              <a:ext cx="602" cy="729"/>
            </a:xfrm>
            <a:prstGeom prst="ellipse">
              <a:avLst/>
            </a:prstGeom>
            <a:effectLst/>
          </p:spPr>
        </p:pic>
      </p:grpSp>
      <p:sp>
        <p:nvSpPr>
          <p:cNvPr id="11" name="文本框 10">
            <a:extLst>
              <a:ext uri="{FF2B5EF4-FFF2-40B4-BE49-F238E27FC236}">
                <a16:creationId xmlns:a16="http://schemas.microsoft.com/office/drawing/2014/main" id="{90FE3B78-4D0E-8105-5DEC-70FC1E5D1CA2}"/>
              </a:ext>
            </a:extLst>
          </p:cNvPr>
          <p:cNvSpPr txBox="1"/>
          <p:nvPr/>
        </p:nvSpPr>
        <p:spPr>
          <a:xfrm>
            <a:off x="198932" y="2026050"/>
            <a:ext cx="2951144" cy="1754326"/>
          </a:xfrm>
          <a:prstGeom prst="rect">
            <a:avLst/>
          </a:prstGeom>
          <a:noFill/>
        </p:spPr>
        <p:txBody>
          <a:bodyPr wrap="square" rtlCol="0">
            <a:spAutoFit/>
          </a:bodyPr>
          <a:lstStyle/>
          <a:p>
            <a:r>
              <a:rPr lang="zh-CN" altLang="en-US" b="1" dirty="0"/>
              <a:t>基座模型的飞跃</a:t>
            </a:r>
            <a:endParaRPr lang="en-US" altLang="zh-CN" b="1" dirty="0"/>
          </a:p>
          <a:p>
            <a:r>
              <a:rPr lang="zh-CN" altLang="en-US" b="1" dirty="0"/>
              <a:t>与终端智能体的涌现</a:t>
            </a:r>
            <a:r>
              <a:rPr lang="zh-CN" altLang="en-US" dirty="0"/>
              <a:t>：</a:t>
            </a:r>
            <a:endParaRPr lang="en-US" altLang="zh-CN" dirty="0"/>
          </a:p>
          <a:p>
            <a:r>
              <a:rPr lang="en-US" altLang="zh-CN" dirty="0"/>
              <a:t>Gemini 3.1 Pro </a:t>
            </a:r>
            <a:r>
              <a:rPr lang="zh-CN" altLang="en-US" dirty="0"/>
              <a:t>研究生级科学推理上达到 </a:t>
            </a:r>
            <a:r>
              <a:rPr lang="en-US" altLang="zh-CN" dirty="0"/>
              <a:t>94.3%</a:t>
            </a:r>
            <a:r>
              <a:rPr lang="zh-CN" altLang="en-US" dirty="0"/>
              <a:t>；</a:t>
            </a:r>
            <a:r>
              <a:rPr lang="en-US" altLang="zh-CN" dirty="0"/>
              <a:t>Claude Code</a:t>
            </a:r>
            <a:r>
              <a:rPr lang="zh-CN" altLang="en-US" dirty="0"/>
              <a:t>在 </a:t>
            </a:r>
            <a:r>
              <a:rPr lang="en-US" altLang="zh-CN" dirty="0"/>
              <a:t>shell </a:t>
            </a:r>
            <a:r>
              <a:rPr lang="zh-CN" altLang="en-US" dirty="0"/>
              <a:t>中完成端到端工程任务。</a:t>
            </a:r>
          </a:p>
        </p:txBody>
      </p:sp>
      <p:sp>
        <p:nvSpPr>
          <p:cNvPr id="14" name="文本框 13">
            <a:extLst>
              <a:ext uri="{FF2B5EF4-FFF2-40B4-BE49-F238E27FC236}">
                <a16:creationId xmlns:a16="http://schemas.microsoft.com/office/drawing/2014/main" id="{F7073E4B-6B22-C1F7-E826-B365B15C5E27}"/>
              </a:ext>
            </a:extLst>
          </p:cNvPr>
          <p:cNvSpPr txBox="1"/>
          <p:nvPr/>
        </p:nvSpPr>
        <p:spPr>
          <a:xfrm>
            <a:off x="6096000" y="2046794"/>
            <a:ext cx="3199225" cy="2031325"/>
          </a:xfrm>
          <a:prstGeom prst="rect">
            <a:avLst/>
          </a:prstGeom>
          <a:noFill/>
        </p:spPr>
        <p:txBody>
          <a:bodyPr wrap="square" rtlCol="0">
            <a:spAutoFit/>
          </a:bodyPr>
          <a:lstStyle/>
          <a:p>
            <a:r>
              <a:rPr lang="zh-CN" altLang="en-US" b="1" dirty="0"/>
              <a:t>算法自进化</a:t>
            </a:r>
            <a:r>
              <a:rPr lang="zh-CN" altLang="en-US" dirty="0"/>
              <a:t>。 </a:t>
            </a:r>
            <a:endParaRPr lang="en-US" altLang="zh-CN" dirty="0"/>
          </a:p>
          <a:p>
            <a:r>
              <a:rPr lang="en-US" altLang="zh-CN" dirty="0"/>
              <a:t>AlphaEvolve </a:t>
            </a:r>
            <a:r>
              <a:rPr lang="zh-CN" altLang="en-US" dirty="0"/>
              <a:t>是进化式编程智能体，用于通用算法发现与优化。已为 </a:t>
            </a:r>
            <a:r>
              <a:rPr lang="en-US" altLang="zh-CN" dirty="0"/>
              <a:t>Google </a:t>
            </a:r>
            <a:r>
              <a:rPr lang="zh-CN" altLang="en-US" dirty="0"/>
              <a:t>数据中心回收全球 </a:t>
            </a:r>
            <a:r>
              <a:rPr lang="en-US" altLang="zh-CN" dirty="0"/>
              <a:t>0.7% </a:t>
            </a:r>
            <a:r>
              <a:rPr lang="zh-CN" altLang="en-US" dirty="0"/>
              <a:t>算力，将训练内核加速 </a:t>
            </a:r>
            <a:r>
              <a:rPr lang="en-US" altLang="zh-CN" dirty="0"/>
              <a:t>23%</a:t>
            </a:r>
            <a:r>
              <a:rPr lang="zh-CN" altLang="en-US" dirty="0"/>
              <a:t>，首次改进了 </a:t>
            </a:r>
            <a:r>
              <a:rPr lang="en-US" altLang="zh-CN" dirty="0"/>
              <a:t>56 </a:t>
            </a:r>
            <a:r>
              <a:rPr lang="zh-CN" altLang="en-US" dirty="0"/>
              <a:t>年未变的 </a:t>
            </a:r>
            <a:r>
              <a:rPr lang="en-US" altLang="zh-CN" dirty="0"/>
              <a:t>Strassen </a:t>
            </a:r>
            <a:r>
              <a:rPr lang="zh-CN" altLang="en-US" dirty="0"/>
              <a:t>矩阵乘法</a:t>
            </a:r>
          </a:p>
        </p:txBody>
      </p:sp>
      <p:sp>
        <p:nvSpPr>
          <p:cNvPr id="15" name="文本框 14">
            <a:extLst>
              <a:ext uri="{FF2B5EF4-FFF2-40B4-BE49-F238E27FC236}">
                <a16:creationId xmlns:a16="http://schemas.microsoft.com/office/drawing/2014/main" id="{3D339849-2B24-FC88-73C2-62020E48DF64}"/>
              </a:ext>
            </a:extLst>
          </p:cNvPr>
          <p:cNvSpPr txBox="1"/>
          <p:nvPr/>
        </p:nvSpPr>
        <p:spPr>
          <a:xfrm>
            <a:off x="3120417" y="2026050"/>
            <a:ext cx="2883407" cy="1754326"/>
          </a:xfrm>
          <a:prstGeom prst="rect">
            <a:avLst/>
          </a:prstGeom>
          <a:noFill/>
        </p:spPr>
        <p:txBody>
          <a:bodyPr wrap="square" rtlCol="0">
            <a:spAutoFit/>
          </a:bodyPr>
          <a:lstStyle/>
          <a:p>
            <a:r>
              <a:rPr lang="zh-CN" altLang="en-US" b="1" dirty="0"/>
              <a:t>全自动科研系统</a:t>
            </a:r>
            <a:r>
              <a:rPr lang="zh-CN" altLang="en-US" dirty="0"/>
              <a:t>。 </a:t>
            </a:r>
            <a:endParaRPr lang="en-US" altLang="zh-CN" dirty="0"/>
          </a:p>
          <a:p>
            <a:r>
              <a:rPr lang="en-US" altLang="zh-CN" dirty="0"/>
              <a:t>FARS </a:t>
            </a:r>
            <a:r>
              <a:rPr lang="zh-CN" altLang="en-US" dirty="0"/>
              <a:t>系统在 </a:t>
            </a:r>
            <a:r>
              <a:rPr lang="en-US" altLang="zh-CN" dirty="0"/>
              <a:t>228 </a:t>
            </a:r>
            <a:r>
              <a:rPr lang="zh-CN" altLang="en-US" dirty="0"/>
              <a:t>小时内自主完成从文献调研到论文撰写的全流程，产出 </a:t>
            </a:r>
            <a:r>
              <a:rPr lang="en-US" altLang="zh-CN" dirty="0"/>
              <a:t>100 </a:t>
            </a:r>
            <a:r>
              <a:rPr lang="zh-CN" altLang="en-US" dirty="0"/>
              <a:t>篇论文。按 </a:t>
            </a:r>
            <a:r>
              <a:rPr lang="en-US" altLang="zh-CN" dirty="0"/>
              <a:t>ICLR </a:t>
            </a:r>
            <a:r>
              <a:rPr lang="zh-CN" altLang="en-US" dirty="0"/>
              <a:t>标准平均得分 </a:t>
            </a:r>
            <a:r>
              <a:rPr lang="en-US" altLang="zh-CN" dirty="0"/>
              <a:t>5.05</a:t>
            </a:r>
            <a:r>
              <a:rPr lang="zh-CN" altLang="en-US" dirty="0"/>
              <a:t>，</a:t>
            </a:r>
          </a:p>
        </p:txBody>
      </p:sp>
      <p:sp>
        <p:nvSpPr>
          <p:cNvPr id="20" name="文本框 19">
            <a:extLst>
              <a:ext uri="{FF2B5EF4-FFF2-40B4-BE49-F238E27FC236}">
                <a16:creationId xmlns:a16="http://schemas.microsoft.com/office/drawing/2014/main" id="{2DABAE20-4CFD-4C5A-8BD6-5A115AD8F5FF}"/>
              </a:ext>
            </a:extLst>
          </p:cNvPr>
          <p:cNvSpPr txBox="1"/>
          <p:nvPr/>
        </p:nvSpPr>
        <p:spPr>
          <a:xfrm>
            <a:off x="9656897" y="2022514"/>
            <a:ext cx="2375585" cy="2031325"/>
          </a:xfrm>
          <a:prstGeom prst="rect">
            <a:avLst/>
          </a:prstGeom>
          <a:noFill/>
        </p:spPr>
        <p:txBody>
          <a:bodyPr wrap="square" rtlCol="0">
            <a:spAutoFit/>
          </a:bodyPr>
          <a:lstStyle/>
          <a:p>
            <a:r>
              <a:rPr lang="zh-CN" altLang="en-US" b="1" dirty="0"/>
              <a:t>向“软性软件”</a:t>
            </a:r>
            <a:r>
              <a:rPr lang="zh-CN" altLang="en-US" dirty="0"/>
              <a:t>。</a:t>
            </a:r>
            <a:endParaRPr lang="en-US" altLang="zh-CN" dirty="0"/>
          </a:p>
          <a:p>
            <a:r>
              <a:rPr lang="zh-CN" altLang="en-US" dirty="0"/>
              <a:t>人工智能将形式转化的成本推向零，软件正在二分为不可替代的核心逻辑模块和可由人工智能生成的编排层；自然语言入口</a:t>
            </a:r>
          </a:p>
        </p:txBody>
      </p:sp>
      <p:pic>
        <p:nvPicPr>
          <p:cNvPr id="21" name="图片 20">
            <a:extLst>
              <a:ext uri="{FF2B5EF4-FFF2-40B4-BE49-F238E27FC236}">
                <a16:creationId xmlns:a16="http://schemas.microsoft.com/office/drawing/2014/main" id="{C724CFCA-C85B-BADE-9504-6C7AFD10ECD7}"/>
              </a:ext>
            </a:extLst>
          </p:cNvPr>
          <p:cNvPicPr>
            <a:picLocks noChangeAspect="1"/>
          </p:cNvPicPr>
          <p:nvPr/>
        </p:nvPicPr>
        <p:blipFill>
          <a:blip r:embed="rId24"/>
          <a:stretch>
            <a:fillRect/>
          </a:stretch>
        </p:blipFill>
        <p:spPr>
          <a:xfrm>
            <a:off x="146698" y="4094380"/>
            <a:ext cx="2973719" cy="1977523"/>
          </a:xfrm>
          <a:prstGeom prst="rect">
            <a:avLst/>
          </a:prstGeom>
        </p:spPr>
      </p:pic>
      <p:pic>
        <p:nvPicPr>
          <p:cNvPr id="31" name="Picture 2">
            <a:extLst>
              <a:ext uri="{FF2B5EF4-FFF2-40B4-BE49-F238E27FC236}">
                <a16:creationId xmlns:a16="http://schemas.microsoft.com/office/drawing/2014/main" id="{97D87FFB-0C23-E937-E8CE-B47DA2955B3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02752" y="4107921"/>
            <a:ext cx="2893248" cy="1801504"/>
          </a:xfrm>
          <a:prstGeom prst="rect">
            <a:avLst/>
          </a:prstGeom>
          <a:noFill/>
          <a:extLst>
            <a:ext uri="{909E8E84-426E-40DD-AFC4-6F175D3DCCD1}">
              <a14:hiddenFill xmlns:a14="http://schemas.microsoft.com/office/drawing/2010/main">
                <a:solidFill>
                  <a:srgbClr val="FFFFFF"/>
                </a:solidFill>
              </a14:hiddenFill>
            </a:ext>
          </a:extLst>
        </p:spPr>
      </p:pic>
      <p:pic>
        <p:nvPicPr>
          <p:cNvPr id="35" name="图片 34">
            <a:extLst>
              <a:ext uri="{FF2B5EF4-FFF2-40B4-BE49-F238E27FC236}">
                <a16:creationId xmlns:a16="http://schemas.microsoft.com/office/drawing/2014/main" id="{67164C69-953B-5BDB-EB6D-6218B9763651}"/>
              </a:ext>
            </a:extLst>
          </p:cNvPr>
          <p:cNvPicPr>
            <a:picLocks noChangeAspect="1"/>
          </p:cNvPicPr>
          <p:nvPr/>
        </p:nvPicPr>
        <p:blipFill>
          <a:blip r:embed="rId26"/>
          <a:stretch>
            <a:fillRect/>
          </a:stretch>
        </p:blipFill>
        <p:spPr>
          <a:xfrm>
            <a:off x="6178335" y="4107921"/>
            <a:ext cx="3034512" cy="1875417"/>
          </a:xfrm>
          <a:prstGeom prst="rect">
            <a:avLst/>
          </a:prstGeom>
        </p:spPr>
      </p:pic>
      <p:pic>
        <p:nvPicPr>
          <p:cNvPr id="37" name="图片 36">
            <a:extLst>
              <a:ext uri="{FF2B5EF4-FFF2-40B4-BE49-F238E27FC236}">
                <a16:creationId xmlns:a16="http://schemas.microsoft.com/office/drawing/2014/main" id="{540C189B-B582-EEC8-D769-2BEDE91B1DA9}"/>
              </a:ext>
            </a:extLst>
          </p:cNvPr>
          <p:cNvPicPr>
            <a:picLocks noChangeAspect="1"/>
          </p:cNvPicPr>
          <p:nvPr/>
        </p:nvPicPr>
        <p:blipFill>
          <a:blip r:embed="rId27"/>
          <a:stretch>
            <a:fillRect/>
          </a:stretch>
        </p:blipFill>
        <p:spPr>
          <a:xfrm>
            <a:off x="9295182" y="4120422"/>
            <a:ext cx="2896818" cy="1623491"/>
          </a:xfrm>
          <a:prstGeom prst="rect">
            <a:avLst/>
          </a:prstGeom>
        </p:spPr>
      </p:pic>
      <p:sp>
        <p:nvSpPr>
          <p:cNvPr id="8" name="文本框 7">
            <a:extLst>
              <a:ext uri="{FF2B5EF4-FFF2-40B4-BE49-F238E27FC236}">
                <a16:creationId xmlns:a16="http://schemas.microsoft.com/office/drawing/2014/main" id="{3B51A89D-DF37-99C5-7790-44B95767583A}"/>
              </a:ext>
            </a:extLst>
          </p:cNvPr>
          <p:cNvSpPr txBox="1"/>
          <p:nvPr/>
        </p:nvSpPr>
        <p:spPr>
          <a:xfrm>
            <a:off x="4866188" y="1239500"/>
            <a:ext cx="7531654" cy="646331"/>
          </a:xfrm>
          <a:prstGeom prst="rect">
            <a:avLst/>
          </a:prstGeom>
          <a:noFill/>
        </p:spPr>
        <p:txBody>
          <a:bodyPr wrap="square" rtlCol="0">
            <a:spAutoFit/>
          </a:bodyPr>
          <a:lstStyle/>
          <a:p>
            <a:r>
              <a:rPr lang="en-US" altLang="zh-CN" i="1" dirty="0"/>
              <a:t>2025 </a:t>
            </a:r>
            <a:r>
              <a:rPr lang="zh-CN" altLang="en-US" i="1" dirty="0"/>
              <a:t>至 </a:t>
            </a:r>
            <a:r>
              <a:rPr lang="en-US" altLang="zh-CN" i="1" dirty="0"/>
              <a:t>2026 </a:t>
            </a:r>
            <a:r>
              <a:rPr lang="zh-CN" altLang="en-US" i="1" dirty="0"/>
              <a:t>年初发生了一系列事件，其密度和量级共同指向一个判断：</a:t>
            </a:r>
            <a:endParaRPr lang="en-US" altLang="zh-CN" i="1" dirty="0"/>
          </a:p>
          <a:p>
            <a:r>
              <a:rPr lang="en-US" altLang="zh-CN" i="1" dirty="0"/>
              <a:t>——</a:t>
            </a:r>
            <a:r>
              <a:rPr lang="zh-CN" altLang="en-US" b="1" i="1" dirty="0"/>
              <a:t>人工智能的能力已经越过了从</a:t>
            </a:r>
            <a:r>
              <a:rPr lang="en-US" altLang="zh-CN" b="1" i="1" dirty="0"/>
              <a:t>"</a:t>
            </a:r>
            <a:r>
              <a:rPr lang="zh-CN" altLang="en-US" b="1" i="1" dirty="0"/>
              <a:t>辅助</a:t>
            </a:r>
            <a:r>
              <a:rPr lang="en-US" altLang="zh-CN" b="1" i="1" dirty="0"/>
              <a:t>"</a:t>
            </a:r>
            <a:r>
              <a:rPr lang="zh-CN" altLang="en-US" b="1" i="1" dirty="0"/>
              <a:t>到</a:t>
            </a:r>
            <a:r>
              <a:rPr lang="en-US" altLang="zh-CN" b="1" i="1" dirty="0"/>
              <a:t>"</a:t>
            </a:r>
            <a:r>
              <a:rPr lang="zh-CN" altLang="en-US" b="1" i="1" dirty="0"/>
              <a:t>执行</a:t>
            </a:r>
            <a:r>
              <a:rPr lang="en-US" altLang="zh-CN" b="1" i="1" dirty="0"/>
              <a:t>"</a:t>
            </a:r>
            <a:r>
              <a:rPr lang="zh-CN" altLang="en-US" b="1" i="1" dirty="0"/>
              <a:t>的分水岭</a:t>
            </a:r>
            <a:r>
              <a:rPr lang="zh-CN" altLang="en-US" i="1" dirty="0"/>
              <a:t>。</a:t>
            </a:r>
          </a:p>
        </p:txBody>
      </p:sp>
      <p:sp>
        <p:nvSpPr>
          <p:cNvPr id="12" name="文本框 11">
            <a:extLst>
              <a:ext uri="{FF2B5EF4-FFF2-40B4-BE49-F238E27FC236}">
                <a16:creationId xmlns:a16="http://schemas.microsoft.com/office/drawing/2014/main" id="{3E69391C-DCC7-4A71-C985-05577DDC7A72}"/>
              </a:ext>
            </a:extLst>
          </p:cNvPr>
          <p:cNvSpPr txBox="1"/>
          <p:nvPr/>
        </p:nvSpPr>
        <p:spPr>
          <a:xfrm>
            <a:off x="393378" y="6125386"/>
            <a:ext cx="2480357" cy="369332"/>
          </a:xfrm>
          <a:prstGeom prst="rect">
            <a:avLst/>
          </a:prstGeom>
          <a:noFill/>
        </p:spPr>
        <p:txBody>
          <a:bodyPr wrap="square" rtlCol="0">
            <a:spAutoFit/>
          </a:bodyPr>
          <a:lstStyle/>
          <a:p>
            <a:r>
              <a:rPr lang="en-US" altLang="zh-CN" i="1" dirty="0"/>
              <a:t>PHYBench leaderboard</a:t>
            </a:r>
            <a:endParaRPr lang="zh-CN" altLang="en-US" i="1" dirty="0"/>
          </a:p>
        </p:txBody>
      </p:sp>
    </p:spTree>
    <p:extLst>
      <p:ext uri="{BB962C8B-B14F-4D97-AF65-F5344CB8AC3E}">
        <p14:creationId xmlns:p14="http://schemas.microsoft.com/office/powerpoint/2010/main" val="2807435444"/>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00361-B491-52A5-AFEF-618E18922224}"/>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5B1EAC0E-E508-B11D-E329-A9FFC7530011}"/>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5A7E8F5E-75E0-FEF6-FA7E-06C77F9A2663}"/>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21223914-FF30-8DD8-4153-D908CED473B6}"/>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B44E504C-B7C0-54F2-BC6C-BC7B269D15CC}"/>
                    </a:ext>
                  </a:extLst>
                </p:cNvPr>
                <p:cNvPicPr>
                  <a:picLocks noChangeAspect="1"/>
                </p:cNvPicPr>
                <p:nvPr>
                  <p:custDataLst>
                    <p:tags r:id="rId14"/>
                  </p:custDataLst>
                </p:nvPr>
              </p:nvPicPr>
              <p:blipFill>
                <a:blip r:embed="rId20">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1A077D43-60B5-8B75-BFC0-73AF4845FE51}"/>
                    </a:ext>
                  </a:extLst>
                </p:cNvPr>
                <p:cNvPicPr>
                  <a:picLocks noChangeAspect="1"/>
                </p:cNvPicPr>
                <p:nvPr>
                  <p:custDataLst>
                    <p:tags r:id="rId15"/>
                  </p:custDataLst>
                </p:nvPr>
              </p:nvPicPr>
              <p:blipFill>
                <a:blip r:embed="rId20">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6FF4915F-CF02-31A3-D070-AFF681F5E69D}"/>
                    </a:ext>
                  </a:extLst>
                </p:cNvPr>
                <p:cNvPicPr>
                  <a:picLocks noChangeAspect="1"/>
                </p:cNvPicPr>
                <p:nvPr>
                  <p:custDataLst>
                    <p:tags r:id="rId16"/>
                  </p:custDataLst>
                </p:nvPr>
              </p:nvPicPr>
              <p:blipFill>
                <a:blip r:embed="rId20">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9C25F159-0115-5C6F-0E23-CD3A2BF52BEE}"/>
                    </a:ext>
                  </a:extLst>
                </p:cNvPr>
                <p:cNvPicPr>
                  <a:picLocks noChangeAspect="1"/>
                </p:cNvPicPr>
                <p:nvPr>
                  <p:custDataLst>
                    <p:tags r:id="rId17"/>
                  </p:custDataLst>
                </p:nvPr>
              </p:nvPicPr>
              <p:blipFill>
                <a:blip r:embed="rId20">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C65B0038-263A-CB89-06BF-136A0E4EF5AD}"/>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C423828F-6E48-D457-FA69-07C9108F8D78}"/>
                    </a:ext>
                  </a:extLst>
                </p:cNvPr>
                <p:cNvPicPr>
                  <a:picLocks noChangeAspect="1"/>
                </p:cNvPicPr>
                <p:nvPr>
                  <p:custDataLst>
                    <p:tags r:id="rId10"/>
                  </p:custDataLst>
                </p:nvPr>
              </p:nvPicPr>
              <p:blipFill>
                <a:blip r:embed="rId20">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94B9B84C-3D82-780A-827A-4E0B97E13CF4}"/>
                    </a:ext>
                  </a:extLst>
                </p:cNvPr>
                <p:cNvPicPr>
                  <a:picLocks noChangeAspect="1"/>
                </p:cNvPicPr>
                <p:nvPr>
                  <p:custDataLst>
                    <p:tags r:id="rId11"/>
                  </p:custDataLst>
                </p:nvPr>
              </p:nvPicPr>
              <p:blipFill>
                <a:blip r:embed="rId20">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30E4A3D2-B4FB-FEE3-A71A-95FF76C7477F}"/>
                    </a:ext>
                  </a:extLst>
                </p:cNvPr>
                <p:cNvPicPr>
                  <a:picLocks noChangeAspect="1"/>
                </p:cNvPicPr>
                <p:nvPr>
                  <p:custDataLst>
                    <p:tags r:id="rId12"/>
                  </p:custDataLst>
                </p:nvPr>
              </p:nvPicPr>
              <p:blipFill>
                <a:blip r:embed="rId20">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68759CB3-0D50-3D1B-F386-D965338219D9}"/>
                    </a:ext>
                  </a:extLst>
                </p:cNvPr>
                <p:cNvPicPr>
                  <a:picLocks noChangeAspect="1"/>
                </p:cNvPicPr>
                <p:nvPr>
                  <p:custDataLst>
                    <p:tags r:id="rId13"/>
                  </p:custDataLst>
                </p:nvPr>
              </p:nvPicPr>
              <p:blipFill>
                <a:blip r:embed="rId20">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F52D8401-A63C-2E57-276B-F4C183A22922}"/>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7661EB77-A5EB-62E3-7B88-40F452666599}"/>
                    </a:ext>
                  </a:extLst>
                </p:cNvPr>
                <p:cNvPicPr>
                  <a:picLocks noChangeAspect="1"/>
                </p:cNvPicPr>
                <p:nvPr>
                  <p:custDataLst>
                    <p:tags r:id="rId6"/>
                  </p:custDataLst>
                </p:nvPr>
              </p:nvPicPr>
              <p:blipFill>
                <a:blip r:embed="rId20">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2F4E78D1-D626-F159-2A19-D269F4BCCDA2}"/>
                    </a:ext>
                  </a:extLst>
                </p:cNvPr>
                <p:cNvPicPr>
                  <a:picLocks noChangeAspect="1"/>
                </p:cNvPicPr>
                <p:nvPr>
                  <p:custDataLst>
                    <p:tags r:id="rId7"/>
                  </p:custDataLst>
                </p:nvPr>
              </p:nvPicPr>
              <p:blipFill>
                <a:blip r:embed="rId20">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E8899ECB-EF9D-E2CD-2533-04186FFCB91C}"/>
                    </a:ext>
                  </a:extLst>
                </p:cNvPr>
                <p:cNvPicPr>
                  <a:picLocks noChangeAspect="1"/>
                </p:cNvPicPr>
                <p:nvPr>
                  <p:custDataLst>
                    <p:tags r:id="rId8"/>
                  </p:custDataLst>
                </p:nvPr>
              </p:nvPicPr>
              <p:blipFill>
                <a:blip r:embed="rId20">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BF62C7B4-1059-44F3-2A55-C539E78D6A00}"/>
                    </a:ext>
                  </a:extLst>
                </p:cNvPr>
                <p:cNvPicPr>
                  <a:picLocks noChangeAspect="1"/>
                </p:cNvPicPr>
                <p:nvPr>
                  <p:custDataLst>
                    <p:tags r:id="rId9"/>
                  </p:custDataLst>
                </p:nvPr>
              </p:nvPicPr>
              <p:blipFill>
                <a:blip r:embed="rId20">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4474536B-07E3-2410-FF83-BD4ACF332E38}"/>
                </a:ext>
              </a:extLst>
            </p:cNvPr>
            <p:cNvPicPr/>
            <p:nvPr>
              <p:custDataLst>
                <p:tags r:id="rId3"/>
              </p:custDataLst>
            </p:nvPr>
          </p:nvPicPr>
          <p:blipFill>
            <a:blip r:embed="rId21"/>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BEE55BF7-5244-3320-13AC-656373CE13A7}"/>
                </a:ext>
              </a:extLst>
            </p:cNvPr>
            <p:cNvSpPr/>
            <p:nvPr>
              <p:custDataLst>
                <p:tags r:id="rId4"/>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A244084E-41EF-7113-3295-3333DF1FFDD1}"/>
                </a:ext>
              </a:extLst>
            </p:cNvPr>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57E5B5B6-2858-17C1-B39C-85A96EF907AE}"/>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4</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92BCBECD-4BAA-D067-E833-2B5581387DE3}"/>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8B4B3CCE-48DD-9BDD-D5AB-527F98F99AF4}"/>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rPr>
              <a:t>一、研究背景</a:t>
            </a:r>
          </a:p>
        </p:txBody>
      </p:sp>
      <p:grpSp>
        <p:nvGrpSpPr>
          <p:cNvPr id="2" name="组合 1">
            <a:extLst>
              <a:ext uri="{FF2B5EF4-FFF2-40B4-BE49-F238E27FC236}">
                <a16:creationId xmlns:a16="http://schemas.microsoft.com/office/drawing/2014/main" id="{8529DD36-E2DF-926A-5501-C23B5C456273}"/>
              </a:ext>
            </a:extLst>
          </p:cNvPr>
          <p:cNvGrpSpPr/>
          <p:nvPr/>
        </p:nvGrpSpPr>
        <p:grpSpPr>
          <a:xfrm>
            <a:off x="198932" y="1256397"/>
            <a:ext cx="5957564" cy="462915"/>
            <a:chOff x="1095" y="2621"/>
            <a:chExt cx="6360" cy="729"/>
          </a:xfrm>
        </p:grpSpPr>
        <p:sp>
          <p:nvSpPr>
            <p:cNvPr id="9" name="圆角矩形 17">
              <a:extLst>
                <a:ext uri="{FF2B5EF4-FFF2-40B4-BE49-F238E27FC236}">
                  <a16:creationId xmlns:a16="http://schemas.microsoft.com/office/drawing/2014/main" id="{0359124B-CE25-935C-EB5C-A7BEB325F44F}"/>
                </a:ext>
              </a:extLst>
            </p:cNvPr>
            <p:cNvSpPr/>
            <p:nvPr>
              <p:custDataLst>
                <p:tags r:id="rId1"/>
              </p:custDataLst>
            </p:nvPr>
          </p:nvSpPr>
          <p:spPr>
            <a:xfrm>
              <a:off x="1095" y="2621"/>
              <a:ext cx="6360"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人工智能服务理论物理科研的痛难点</a:t>
              </a:r>
              <a:endPar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endParaRPr>
            </a:p>
          </p:txBody>
        </p:sp>
        <p:pic>
          <p:nvPicPr>
            <p:cNvPr id="10" name="图片 9" descr="大雪-蔡翔宇 (8)">
              <a:extLst>
                <a:ext uri="{FF2B5EF4-FFF2-40B4-BE49-F238E27FC236}">
                  <a16:creationId xmlns:a16="http://schemas.microsoft.com/office/drawing/2014/main" id="{D21FCD8A-5151-57CA-EC63-8DF2A13FD91E}"/>
                </a:ext>
              </a:extLst>
            </p:cNvPr>
            <p:cNvPicPr>
              <a:picLocks noChangeAspect="1"/>
            </p:cNvPicPr>
            <p:nvPr>
              <p:custDataLst>
                <p:tags r:id="rId2"/>
              </p:custDataLst>
            </p:nvPr>
          </p:nvPicPr>
          <p:blipFill>
            <a:blip r:embed="rId23">
              <a:lum contrast="18000"/>
            </a:blip>
            <a:srcRect l="26109" t="24766" r="47355" b="195"/>
            <a:stretch>
              <a:fillRect/>
            </a:stretch>
          </p:blipFill>
          <p:spPr>
            <a:xfrm>
              <a:off x="1095" y="2621"/>
              <a:ext cx="503" cy="729"/>
            </a:xfrm>
            <a:prstGeom prst="ellipse">
              <a:avLst/>
            </a:prstGeom>
            <a:effectLst/>
          </p:spPr>
        </p:pic>
      </p:grpSp>
      <p:sp>
        <p:nvSpPr>
          <p:cNvPr id="11" name="文本框 10">
            <a:extLst>
              <a:ext uri="{FF2B5EF4-FFF2-40B4-BE49-F238E27FC236}">
                <a16:creationId xmlns:a16="http://schemas.microsoft.com/office/drawing/2014/main" id="{9DF8E062-3CBC-9BA7-D671-2D6DA5F4E7D3}"/>
              </a:ext>
            </a:extLst>
          </p:cNvPr>
          <p:cNvSpPr txBox="1"/>
          <p:nvPr/>
        </p:nvSpPr>
        <p:spPr>
          <a:xfrm>
            <a:off x="198932" y="2026050"/>
            <a:ext cx="2951144" cy="3970318"/>
          </a:xfrm>
          <a:prstGeom prst="rect">
            <a:avLst/>
          </a:prstGeom>
          <a:noFill/>
        </p:spPr>
        <p:txBody>
          <a:bodyPr wrap="square" rtlCol="0">
            <a:spAutoFit/>
          </a:bodyPr>
          <a:lstStyle/>
          <a:p>
            <a:r>
              <a:rPr lang="zh-CN" altLang="en-US" b="1" dirty="0"/>
              <a:t>代码零散异构。</a:t>
            </a:r>
            <a:endParaRPr lang="en-US" altLang="zh-CN" b="1" dirty="0"/>
          </a:p>
          <a:p>
            <a:r>
              <a:rPr lang="zh-CN" altLang="en-US" dirty="0"/>
              <a:t>高能物理唯象研究依赖 </a:t>
            </a:r>
            <a:r>
              <a:rPr lang="en-US" altLang="zh-CN" dirty="0" err="1"/>
              <a:t>FeynRules</a:t>
            </a:r>
            <a:r>
              <a:rPr lang="zh-CN" altLang="en-US" dirty="0"/>
              <a:t>、</a:t>
            </a:r>
            <a:r>
              <a:rPr lang="en-US" altLang="zh-CN" dirty="0"/>
              <a:t>MG5</a:t>
            </a:r>
            <a:r>
              <a:rPr lang="zh-CN" altLang="en-US" dirty="0"/>
              <a:t>、</a:t>
            </a:r>
            <a:r>
              <a:rPr lang="en-US" altLang="zh-CN" dirty="0"/>
              <a:t>Pythia </a:t>
            </a:r>
            <a:r>
              <a:rPr lang="zh-CN" altLang="en-US" dirty="0"/>
              <a:t>等程序包，各有独立的语言、配置和惯例，</a:t>
            </a:r>
            <a:r>
              <a:rPr lang="zh-CN" altLang="en-US" b="1" dirty="0">
                <a:solidFill>
                  <a:srgbClr val="C00000"/>
                </a:solidFill>
              </a:rPr>
              <a:t>手动编排</a:t>
            </a:r>
            <a:r>
              <a:rPr lang="zh-CN" altLang="en-US" dirty="0"/>
              <a:t>从 </a:t>
            </a:r>
            <a:r>
              <a:rPr lang="en-US" altLang="zh-CN" dirty="0" err="1"/>
              <a:t>Lagrangian</a:t>
            </a:r>
            <a:r>
              <a:rPr lang="en-US" altLang="zh-CN" dirty="0"/>
              <a:t> </a:t>
            </a:r>
            <a:r>
              <a:rPr lang="zh-CN" altLang="en-US" dirty="0"/>
              <a:t>到可观测量的完整工作流成为瓶颈。</a:t>
            </a:r>
          </a:p>
          <a:p>
            <a:r>
              <a:rPr lang="zh-CN" altLang="en-US" dirty="0"/>
              <a:t>大型程序对编译工具链和运行时环境有严格要求，迁移至新集群时常面临</a:t>
            </a:r>
            <a:r>
              <a:rPr lang="zh-CN" altLang="en-US" b="1" dirty="0">
                <a:solidFill>
                  <a:srgbClr val="C00000"/>
                </a:solidFill>
              </a:rPr>
              <a:t>重新编译</a:t>
            </a:r>
            <a:r>
              <a:rPr lang="zh-CN" altLang="en-US" dirty="0"/>
              <a:t>和依赖适配，经验难以跨平台复用；等离子体物理程序如动理学模拟、逃逸电子求解等同样面临此问题。</a:t>
            </a:r>
          </a:p>
        </p:txBody>
      </p:sp>
      <p:sp>
        <p:nvSpPr>
          <p:cNvPr id="14" name="文本框 13">
            <a:extLst>
              <a:ext uri="{FF2B5EF4-FFF2-40B4-BE49-F238E27FC236}">
                <a16:creationId xmlns:a16="http://schemas.microsoft.com/office/drawing/2014/main" id="{64DDFD0A-341E-07FB-EC0A-AB5467EE5DC8}"/>
              </a:ext>
            </a:extLst>
          </p:cNvPr>
          <p:cNvSpPr txBox="1"/>
          <p:nvPr/>
        </p:nvSpPr>
        <p:spPr>
          <a:xfrm>
            <a:off x="6096000" y="2046794"/>
            <a:ext cx="3199225" cy="2585323"/>
          </a:xfrm>
          <a:prstGeom prst="rect">
            <a:avLst/>
          </a:prstGeom>
          <a:noFill/>
        </p:spPr>
        <p:txBody>
          <a:bodyPr wrap="square" rtlCol="0">
            <a:spAutoFit/>
          </a:bodyPr>
          <a:lstStyle/>
          <a:p>
            <a:r>
              <a:rPr lang="zh-CN" altLang="en-US" b="1" dirty="0"/>
              <a:t>物理门槛相对高</a:t>
            </a:r>
            <a:r>
              <a:rPr lang="zh-CN" altLang="en-US" dirty="0"/>
              <a:t>。</a:t>
            </a:r>
          </a:p>
          <a:p>
            <a:r>
              <a:rPr lang="zh-CN" altLang="en-US" dirty="0"/>
              <a:t>通用大模型不具备规范对称性、重整化群、有效场论算符分类等</a:t>
            </a:r>
            <a:r>
              <a:rPr lang="zh-CN" altLang="en-US" b="1" dirty="0">
                <a:solidFill>
                  <a:srgbClr val="C00000"/>
                </a:solidFill>
              </a:rPr>
              <a:t>领域知识</a:t>
            </a:r>
            <a:r>
              <a:rPr lang="zh-CN" altLang="en-US" dirty="0"/>
              <a:t>，难以判断模型参数和算符结构的物理合理性；等离子体平衡、磁面坐标等同样超出其能力范围。                                                                 </a:t>
            </a:r>
            <a:r>
              <a:rPr lang="zh-CN" altLang="en-US" b="1" dirty="0">
                <a:solidFill>
                  <a:srgbClr val="C00000"/>
                </a:solidFill>
              </a:rPr>
              <a:t>缺少物理语境</a:t>
            </a:r>
            <a:r>
              <a:rPr lang="zh-CN" altLang="en-US" dirty="0"/>
              <a:t>时，工具调用退化为盲目的参数填空。</a:t>
            </a:r>
          </a:p>
        </p:txBody>
      </p:sp>
      <p:sp>
        <p:nvSpPr>
          <p:cNvPr id="15" name="文本框 14">
            <a:extLst>
              <a:ext uri="{FF2B5EF4-FFF2-40B4-BE49-F238E27FC236}">
                <a16:creationId xmlns:a16="http://schemas.microsoft.com/office/drawing/2014/main" id="{4C5F71E5-0E2E-78EE-C6B5-1563DBFC9288}"/>
              </a:ext>
            </a:extLst>
          </p:cNvPr>
          <p:cNvSpPr txBox="1"/>
          <p:nvPr/>
        </p:nvSpPr>
        <p:spPr>
          <a:xfrm>
            <a:off x="3120417" y="2026050"/>
            <a:ext cx="2883407" cy="3139321"/>
          </a:xfrm>
          <a:prstGeom prst="rect">
            <a:avLst/>
          </a:prstGeom>
          <a:noFill/>
        </p:spPr>
        <p:txBody>
          <a:bodyPr wrap="square" rtlCol="0">
            <a:spAutoFit/>
          </a:bodyPr>
          <a:lstStyle/>
          <a:p>
            <a:r>
              <a:rPr lang="zh-CN" altLang="en-US" b="1" dirty="0"/>
              <a:t>算力资源竞争。</a:t>
            </a:r>
          </a:p>
          <a:p>
            <a:r>
              <a:rPr lang="zh-CN" altLang="en-US" dirty="0"/>
              <a:t>人工智能训推与传统科学计算若想共享同一集群，缺乏优先级区分时关键任务被阻塞，静态资源分配又造成大量空闲。</a:t>
            </a:r>
            <a:endParaRPr lang="en-US" altLang="zh-CN" dirty="0"/>
          </a:p>
          <a:p>
            <a:r>
              <a:rPr lang="zh-CN" altLang="en-US" dirty="0"/>
              <a:t>探索性任务长时间占用 </a:t>
            </a:r>
            <a:r>
              <a:rPr lang="en-US" altLang="zh-CN" dirty="0"/>
              <a:t>GPU </a:t>
            </a:r>
            <a:r>
              <a:rPr lang="zh-CN" altLang="en-US" dirty="0"/>
              <a:t>使</a:t>
            </a:r>
            <a:r>
              <a:rPr lang="zh-CN" altLang="en-US" b="1" dirty="0">
                <a:solidFill>
                  <a:srgbClr val="C00000"/>
                </a:solidFill>
              </a:rPr>
              <a:t>紧急计算</a:t>
            </a:r>
            <a:r>
              <a:rPr lang="zh-CN" altLang="en-US" dirty="0"/>
              <a:t>排不上队，已结束的任务未及时释放节点又导致</a:t>
            </a:r>
            <a:r>
              <a:rPr lang="zh-CN" altLang="en-US" b="1" dirty="0">
                <a:solidFill>
                  <a:srgbClr val="C00000"/>
                </a:solidFill>
              </a:rPr>
              <a:t>资源闲置</a:t>
            </a:r>
            <a:r>
              <a:rPr lang="zh-CN" altLang="en-US" dirty="0"/>
              <a:t>，两类浪费同时发生。</a:t>
            </a:r>
          </a:p>
        </p:txBody>
      </p:sp>
      <p:sp>
        <p:nvSpPr>
          <p:cNvPr id="20" name="文本框 19">
            <a:extLst>
              <a:ext uri="{FF2B5EF4-FFF2-40B4-BE49-F238E27FC236}">
                <a16:creationId xmlns:a16="http://schemas.microsoft.com/office/drawing/2014/main" id="{49F39E30-DEAC-AACB-6D7D-1EFBE4D7E91F}"/>
              </a:ext>
            </a:extLst>
          </p:cNvPr>
          <p:cNvSpPr txBox="1"/>
          <p:nvPr/>
        </p:nvSpPr>
        <p:spPr>
          <a:xfrm>
            <a:off x="9545217" y="2022514"/>
            <a:ext cx="2375585" cy="3139321"/>
          </a:xfrm>
          <a:prstGeom prst="rect">
            <a:avLst/>
          </a:prstGeom>
          <a:noFill/>
        </p:spPr>
        <p:txBody>
          <a:bodyPr wrap="square" rtlCol="0">
            <a:spAutoFit/>
          </a:bodyPr>
          <a:lstStyle/>
          <a:p>
            <a:r>
              <a:rPr lang="zh-CN" altLang="en-US" b="1" dirty="0"/>
              <a:t>安全性要求严格</a:t>
            </a:r>
            <a:r>
              <a:rPr lang="zh-CN" altLang="en-US" dirty="0"/>
              <a:t>。</a:t>
            </a:r>
            <a:endParaRPr lang="en-US" altLang="zh-CN" dirty="0"/>
          </a:p>
          <a:p>
            <a:r>
              <a:rPr lang="zh-CN" altLang="en-US" dirty="0"/>
              <a:t>共享集群上，一条错误命令即可波及其他用户的数据和正在运行的任务。当智能体具备 </a:t>
            </a:r>
            <a:r>
              <a:rPr lang="en-US" altLang="zh-CN" dirty="0"/>
              <a:t>shell </a:t>
            </a:r>
            <a:r>
              <a:rPr lang="zh-CN" altLang="en-US" dirty="0"/>
              <a:t>执行权限时，未经审查的文件操作或写错路径的输出会将这一风险成倍放大，</a:t>
            </a:r>
            <a:r>
              <a:rPr lang="zh-CN" altLang="en-US" b="1" dirty="0">
                <a:solidFill>
                  <a:srgbClr val="C00000"/>
                </a:solidFill>
              </a:rPr>
              <a:t>传统的信任模型不再适用</a:t>
            </a:r>
            <a:r>
              <a:rPr lang="zh-CN" altLang="en-US" dirty="0"/>
              <a:t>。</a:t>
            </a:r>
          </a:p>
        </p:txBody>
      </p:sp>
    </p:spTree>
    <p:extLst>
      <p:ext uri="{BB962C8B-B14F-4D97-AF65-F5344CB8AC3E}">
        <p14:creationId xmlns:p14="http://schemas.microsoft.com/office/powerpoint/2010/main" val="2194917690"/>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BA204-A53E-8466-4483-A199FE638D4B}"/>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D60BDFAC-DE62-A6FF-305D-697245A616FA}"/>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33838478-AE63-2C25-B599-FA22A96E52D5}"/>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9B90FACA-CC94-6F65-ED53-46D012693A80}"/>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20B71BC4-8411-AB84-FD32-69BD0754FCB7}"/>
                    </a:ext>
                  </a:extLst>
                </p:cNvPr>
                <p:cNvPicPr>
                  <a:picLocks noChangeAspect="1"/>
                </p:cNvPicPr>
                <p:nvPr>
                  <p:custDataLst>
                    <p:tags r:id="rId14"/>
                  </p:custDataLst>
                </p:nvPr>
              </p:nvPicPr>
              <p:blipFill>
                <a:blip r:embed="rId20">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50E1641C-67BD-1110-F723-E713AD898761}"/>
                    </a:ext>
                  </a:extLst>
                </p:cNvPr>
                <p:cNvPicPr>
                  <a:picLocks noChangeAspect="1"/>
                </p:cNvPicPr>
                <p:nvPr>
                  <p:custDataLst>
                    <p:tags r:id="rId15"/>
                  </p:custDataLst>
                </p:nvPr>
              </p:nvPicPr>
              <p:blipFill>
                <a:blip r:embed="rId20">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85050290-3AF8-F070-9B6B-30081F412C88}"/>
                    </a:ext>
                  </a:extLst>
                </p:cNvPr>
                <p:cNvPicPr>
                  <a:picLocks noChangeAspect="1"/>
                </p:cNvPicPr>
                <p:nvPr>
                  <p:custDataLst>
                    <p:tags r:id="rId16"/>
                  </p:custDataLst>
                </p:nvPr>
              </p:nvPicPr>
              <p:blipFill>
                <a:blip r:embed="rId20">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5D48DFBC-6C53-81AA-3093-D812DFD8EFCC}"/>
                    </a:ext>
                  </a:extLst>
                </p:cNvPr>
                <p:cNvPicPr>
                  <a:picLocks noChangeAspect="1"/>
                </p:cNvPicPr>
                <p:nvPr>
                  <p:custDataLst>
                    <p:tags r:id="rId17"/>
                  </p:custDataLst>
                </p:nvPr>
              </p:nvPicPr>
              <p:blipFill>
                <a:blip r:embed="rId20">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1632DFA4-2DF4-B5DD-C3BA-2B3E5A772C89}"/>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E1716F56-72BB-05AC-8946-5009E2D01CFC}"/>
                    </a:ext>
                  </a:extLst>
                </p:cNvPr>
                <p:cNvPicPr>
                  <a:picLocks noChangeAspect="1"/>
                </p:cNvPicPr>
                <p:nvPr>
                  <p:custDataLst>
                    <p:tags r:id="rId10"/>
                  </p:custDataLst>
                </p:nvPr>
              </p:nvPicPr>
              <p:blipFill>
                <a:blip r:embed="rId20">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13FE7D8F-7672-973E-273D-A4CF59CFDAD6}"/>
                    </a:ext>
                  </a:extLst>
                </p:cNvPr>
                <p:cNvPicPr>
                  <a:picLocks noChangeAspect="1"/>
                </p:cNvPicPr>
                <p:nvPr>
                  <p:custDataLst>
                    <p:tags r:id="rId11"/>
                  </p:custDataLst>
                </p:nvPr>
              </p:nvPicPr>
              <p:blipFill>
                <a:blip r:embed="rId20">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A2CA851A-9149-0808-96E6-D6D4FE8F8796}"/>
                    </a:ext>
                  </a:extLst>
                </p:cNvPr>
                <p:cNvPicPr>
                  <a:picLocks noChangeAspect="1"/>
                </p:cNvPicPr>
                <p:nvPr>
                  <p:custDataLst>
                    <p:tags r:id="rId12"/>
                  </p:custDataLst>
                </p:nvPr>
              </p:nvPicPr>
              <p:blipFill>
                <a:blip r:embed="rId20">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9EA2483A-9DD6-41F6-FBEC-D118116403C1}"/>
                    </a:ext>
                  </a:extLst>
                </p:cNvPr>
                <p:cNvPicPr>
                  <a:picLocks noChangeAspect="1"/>
                </p:cNvPicPr>
                <p:nvPr>
                  <p:custDataLst>
                    <p:tags r:id="rId13"/>
                  </p:custDataLst>
                </p:nvPr>
              </p:nvPicPr>
              <p:blipFill>
                <a:blip r:embed="rId20">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738DC55D-64F1-FCC3-DD05-F3A4FD21C153}"/>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F22B9B48-35CF-5F01-A90C-A8270A142569}"/>
                    </a:ext>
                  </a:extLst>
                </p:cNvPr>
                <p:cNvPicPr>
                  <a:picLocks noChangeAspect="1"/>
                </p:cNvPicPr>
                <p:nvPr>
                  <p:custDataLst>
                    <p:tags r:id="rId6"/>
                  </p:custDataLst>
                </p:nvPr>
              </p:nvPicPr>
              <p:blipFill>
                <a:blip r:embed="rId20">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5938A208-044B-0DDA-E28E-79E692B838B1}"/>
                    </a:ext>
                  </a:extLst>
                </p:cNvPr>
                <p:cNvPicPr>
                  <a:picLocks noChangeAspect="1"/>
                </p:cNvPicPr>
                <p:nvPr>
                  <p:custDataLst>
                    <p:tags r:id="rId7"/>
                  </p:custDataLst>
                </p:nvPr>
              </p:nvPicPr>
              <p:blipFill>
                <a:blip r:embed="rId20">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3BA73535-1FC0-2F17-9DEA-CF1369207C6D}"/>
                    </a:ext>
                  </a:extLst>
                </p:cNvPr>
                <p:cNvPicPr>
                  <a:picLocks noChangeAspect="1"/>
                </p:cNvPicPr>
                <p:nvPr>
                  <p:custDataLst>
                    <p:tags r:id="rId8"/>
                  </p:custDataLst>
                </p:nvPr>
              </p:nvPicPr>
              <p:blipFill>
                <a:blip r:embed="rId20">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1BF550D8-79CC-EB9C-B78C-68D06DD68A85}"/>
                    </a:ext>
                  </a:extLst>
                </p:cNvPr>
                <p:cNvPicPr>
                  <a:picLocks noChangeAspect="1"/>
                </p:cNvPicPr>
                <p:nvPr>
                  <p:custDataLst>
                    <p:tags r:id="rId9"/>
                  </p:custDataLst>
                </p:nvPr>
              </p:nvPicPr>
              <p:blipFill>
                <a:blip r:embed="rId20">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0460AB3E-EA21-52A2-0876-A8308AB4169D}"/>
                </a:ext>
              </a:extLst>
            </p:cNvPr>
            <p:cNvPicPr/>
            <p:nvPr>
              <p:custDataLst>
                <p:tags r:id="rId3"/>
              </p:custDataLst>
            </p:nvPr>
          </p:nvPicPr>
          <p:blipFill>
            <a:blip r:embed="rId21"/>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E526C395-1552-74A2-D28C-33C2742E8B30}"/>
                </a:ext>
              </a:extLst>
            </p:cNvPr>
            <p:cNvSpPr/>
            <p:nvPr>
              <p:custDataLst>
                <p:tags r:id="rId4"/>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20CA876F-3DDC-9189-07AA-4C9576698AC7}"/>
                </a:ext>
              </a:extLst>
            </p:cNvPr>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83E62E90-E074-B296-C9DB-FC8EB6F7249C}"/>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5</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D957B6E7-B471-A5EA-5D40-2BA1FBD8E916}"/>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D284E0E0-1D51-9D08-867B-70925E8BC06D}"/>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rPr>
              <a:t>一、研究背景</a:t>
            </a:r>
          </a:p>
        </p:txBody>
      </p:sp>
      <p:grpSp>
        <p:nvGrpSpPr>
          <p:cNvPr id="2" name="组合 1">
            <a:extLst>
              <a:ext uri="{FF2B5EF4-FFF2-40B4-BE49-F238E27FC236}">
                <a16:creationId xmlns:a16="http://schemas.microsoft.com/office/drawing/2014/main" id="{0FBE63A5-EFED-6465-2A52-9C1D2E959BF9}"/>
              </a:ext>
            </a:extLst>
          </p:cNvPr>
          <p:cNvGrpSpPr/>
          <p:nvPr/>
        </p:nvGrpSpPr>
        <p:grpSpPr>
          <a:xfrm>
            <a:off x="198931" y="1256397"/>
            <a:ext cx="3588323" cy="462915"/>
            <a:chOff x="1095" y="2621"/>
            <a:chExt cx="5454" cy="729"/>
          </a:xfrm>
        </p:grpSpPr>
        <p:sp>
          <p:nvSpPr>
            <p:cNvPr id="9" name="圆角矩形 17">
              <a:extLst>
                <a:ext uri="{FF2B5EF4-FFF2-40B4-BE49-F238E27FC236}">
                  <a16:creationId xmlns:a16="http://schemas.microsoft.com/office/drawing/2014/main" id="{8A4DD021-70B5-28A6-BEBC-E08146994A93}"/>
                </a:ext>
              </a:extLst>
            </p:cNvPr>
            <p:cNvSpPr/>
            <p:nvPr>
              <p:custDataLst>
                <p:tags r:id="rId1"/>
              </p:custDataLst>
            </p:nvPr>
          </p:nvSpPr>
          <p:spPr>
            <a:xfrm>
              <a:off x="1095" y="2621"/>
              <a:ext cx="5454"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Magnus</a:t>
              </a: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 解决方案</a:t>
              </a:r>
              <a:endPar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endParaRPr>
            </a:p>
          </p:txBody>
        </p:sp>
        <p:pic>
          <p:nvPicPr>
            <p:cNvPr id="10" name="图片 9" descr="大雪-蔡翔宇 (8)">
              <a:extLst>
                <a:ext uri="{FF2B5EF4-FFF2-40B4-BE49-F238E27FC236}">
                  <a16:creationId xmlns:a16="http://schemas.microsoft.com/office/drawing/2014/main" id="{04F7FDEB-1CD7-9493-E9D0-9B6DAD76B2AC}"/>
                </a:ext>
              </a:extLst>
            </p:cNvPr>
            <p:cNvPicPr>
              <a:picLocks noChangeAspect="1"/>
            </p:cNvPicPr>
            <p:nvPr>
              <p:custDataLst>
                <p:tags r:id="rId2"/>
              </p:custDataLst>
            </p:nvPr>
          </p:nvPicPr>
          <p:blipFill>
            <a:blip r:embed="rId23">
              <a:lum contrast="18000"/>
            </a:blip>
            <a:srcRect l="26109" t="24766" r="47355" b="195"/>
            <a:stretch>
              <a:fillRect/>
            </a:stretch>
          </p:blipFill>
          <p:spPr>
            <a:xfrm>
              <a:off x="1095" y="2621"/>
              <a:ext cx="714" cy="729"/>
            </a:xfrm>
            <a:prstGeom prst="ellipse">
              <a:avLst/>
            </a:prstGeom>
            <a:effectLst/>
          </p:spPr>
        </p:pic>
      </p:grpSp>
      <p:sp>
        <p:nvSpPr>
          <p:cNvPr id="11" name="文本框 10">
            <a:extLst>
              <a:ext uri="{FF2B5EF4-FFF2-40B4-BE49-F238E27FC236}">
                <a16:creationId xmlns:a16="http://schemas.microsoft.com/office/drawing/2014/main" id="{571DAC4E-B877-CD2F-4C05-61325C1A95BC}"/>
              </a:ext>
            </a:extLst>
          </p:cNvPr>
          <p:cNvSpPr txBox="1"/>
          <p:nvPr/>
        </p:nvSpPr>
        <p:spPr>
          <a:xfrm>
            <a:off x="117940" y="2026050"/>
            <a:ext cx="3032136" cy="2308324"/>
          </a:xfrm>
          <a:prstGeom prst="rect">
            <a:avLst/>
          </a:prstGeom>
          <a:noFill/>
        </p:spPr>
        <p:txBody>
          <a:bodyPr wrap="square" rtlCol="0">
            <a:spAutoFit/>
          </a:bodyPr>
          <a:lstStyle/>
          <a:p>
            <a:r>
              <a:rPr lang="zh-CN" altLang="en-US" b="1" dirty="0"/>
              <a:t>集成平台与蓝图</a:t>
            </a:r>
            <a:r>
              <a:rPr lang="zh-CN" altLang="en-US" dirty="0"/>
              <a:t>。 </a:t>
            </a:r>
            <a:endParaRPr lang="en-US" altLang="zh-CN" dirty="0"/>
          </a:p>
          <a:p>
            <a:r>
              <a:rPr lang="zh-CN" altLang="en-US" dirty="0"/>
              <a:t>集成平台促进人人</a:t>
            </a:r>
            <a:r>
              <a:rPr lang="en-US" altLang="zh-CN" dirty="0"/>
              <a:t>/</a:t>
            </a:r>
            <a:r>
              <a:rPr lang="zh-CN" altLang="en-US" dirty="0"/>
              <a:t>人机协作；</a:t>
            </a:r>
            <a:r>
              <a:rPr lang="zh-CN" altLang="en-US" b="1" dirty="0">
                <a:solidFill>
                  <a:srgbClr val="C00000"/>
                </a:solidFill>
              </a:rPr>
              <a:t>计算流程封装为蓝图</a:t>
            </a:r>
            <a:r>
              <a:rPr lang="zh-CN" altLang="en-US" dirty="0"/>
              <a:t>，即获统一的命令行与编程接口，涵盖 </a:t>
            </a:r>
            <a:r>
              <a:rPr lang="en-US" altLang="zh-CN" dirty="0" err="1"/>
              <a:t>MadGraph</a:t>
            </a:r>
            <a:r>
              <a:rPr lang="zh-CN" altLang="en-US" dirty="0"/>
              <a:t>、</a:t>
            </a:r>
            <a:r>
              <a:rPr lang="en-US" altLang="zh-CN" dirty="0" err="1"/>
              <a:t>FeynRules</a:t>
            </a:r>
            <a:r>
              <a:rPr lang="en-US" altLang="zh-CN" dirty="0"/>
              <a:t> </a:t>
            </a:r>
            <a:r>
              <a:rPr lang="zh-CN" altLang="en-US" dirty="0"/>
              <a:t>等 </a:t>
            </a:r>
            <a:r>
              <a:rPr lang="en-US" altLang="zh-CN" dirty="0"/>
              <a:t>HEP </a:t>
            </a:r>
            <a:r>
              <a:rPr lang="zh-CN" altLang="en-US" dirty="0"/>
              <a:t>程序以及等离子体模拟程序，</a:t>
            </a:r>
            <a:r>
              <a:rPr lang="en-US" altLang="zh-CN" dirty="0"/>
              <a:t>Agent </a:t>
            </a:r>
            <a:r>
              <a:rPr lang="zh-CN" altLang="en-US" b="1" dirty="0">
                <a:solidFill>
                  <a:srgbClr val="C00000"/>
                </a:solidFill>
              </a:rPr>
              <a:t>长程调用举重若轻</a:t>
            </a:r>
          </a:p>
        </p:txBody>
      </p:sp>
      <p:sp>
        <p:nvSpPr>
          <p:cNvPr id="14" name="文本框 13">
            <a:extLst>
              <a:ext uri="{FF2B5EF4-FFF2-40B4-BE49-F238E27FC236}">
                <a16:creationId xmlns:a16="http://schemas.microsoft.com/office/drawing/2014/main" id="{68D405A9-CF3F-C9A0-711F-C9DE3FF6F97A}"/>
              </a:ext>
            </a:extLst>
          </p:cNvPr>
          <p:cNvSpPr txBox="1"/>
          <p:nvPr/>
        </p:nvSpPr>
        <p:spPr>
          <a:xfrm>
            <a:off x="6096000" y="2046794"/>
            <a:ext cx="3199225" cy="1754326"/>
          </a:xfrm>
          <a:prstGeom prst="rect">
            <a:avLst/>
          </a:prstGeom>
          <a:noFill/>
        </p:spPr>
        <p:txBody>
          <a:bodyPr wrap="square" rtlCol="0">
            <a:spAutoFit/>
          </a:bodyPr>
          <a:lstStyle/>
          <a:p>
            <a:r>
              <a:rPr lang="zh-CN" altLang="en-US" b="1" dirty="0"/>
              <a:t>技能库。 </a:t>
            </a:r>
            <a:endParaRPr lang="en-US" altLang="zh-CN" b="1" dirty="0"/>
          </a:p>
          <a:p>
            <a:r>
              <a:rPr lang="zh-CN" altLang="en-US" dirty="0"/>
              <a:t>技能是多文件知识包，描述领域概念、操作规范或最佳实践。智能体按需检索并注入上下文，</a:t>
            </a:r>
            <a:r>
              <a:rPr lang="zh-CN" altLang="en-US" b="1" dirty="0">
                <a:solidFill>
                  <a:srgbClr val="C00000"/>
                </a:solidFill>
              </a:rPr>
              <a:t>沉淀团队领域经验</a:t>
            </a:r>
            <a:r>
              <a:rPr lang="zh-CN" altLang="en-US" dirty="0"/>
              <a:t>为可复用资产。</a:t>
            </a:r>
          </a:p>
        </p:txBody>
      </p:sp>
      <p:sp>
        <p:nvSpPr>
          <p:cNvPr id="15" name="文本框 14">
            <a:extLst>
              <a:ext uri="{FF2B5EF4-FFF2-40B4-BE49-F238E27FC236}">
                <a16:creationId xmlns:a16="http://schemas.microsoft.com/office/drawing/2014/main" id="{4CC855D9-8249-A84A-3E06-EEE4760839A4}"/>
              </a:ext>
            </a:extLst>
          </p:cNvPr>
          <p:cNvSpPr txBox="1"/>
          <p:nvPr/>
        </p:nvSpPr>
        <p:spPr>
          <a:xfrm>
            <a:off x="3120417" y="2026050"/>
            <a:ext cx="2883407" cy="1754326"/>
          </a:xfrm>
          <a:prstGeom prst="rect">
            <a:avLst/>
          </a:prstGeom>
          <a:noFill/>
        </p:spPr>
        <p:txBody>
          <a:bodyPr wrap="square" rtlCol="0">
            <a:spAutoFit/>
          </a:bodyPr>
          <a:lstStyle/>
          <a:p>
            <a:r>
              <a:rPr lang="zh-CN" altLang="en-US" b="1" dirty="0"/>
              <a:t>四级调度与弹性服务。 </a:t>
            </a:r>
            <a:endParaRPr lang="en-US" altLang="zh-CN" b="1" dirty="0"/>
          </a:p>
          <a:p>
            <a:r>
              <a:rPr lang="zh-CN" altLang="en-US" dirty="0"/>
              <a:t>任务分四级优先级，高优任务可</a:t>
            </a:r>
            <a:r>
              <a:rPr lang="zh-CN" altLang="en-US" b="1" dirty="0">
                <a:solidFill>
                  <a:srgbClr val="C00000"/>
                </a:solidFill>
              </a:rPr>
              <a:t>自动抢占</a:t>
            </a:r>
            <a:r>
              <a:rPr lang="zh-CN" altLang="en-US" dirty="0"/>
              <a:t>低优任务的资源。</a:t>
            </a:r>
            <a:endParaRPr lang="en-US" altLang="zh-CN" dirty="0"/>
          </a:p>
          <a:p>
            <a:r>
              <a:rPr lang="zh-CN" altLang="en-US" b="1" dirty="0">
                <a:solidFill>
                  <a:srgbClr val="C00000"/>
                </a:solidFill>
              </a:rPr>
              <a:t>弹性服务</a:t>
            </a:r>
            <a:r>
              <a:rPr lang="zh-CN" altLang="en-US" dirty="0"/>
              <a:t>空闲时释放资源，请求到达时自动唤醒。</a:t>
            </a:r>
          </a:p>
        </p:txBody>
      </p:sp>
      <p:sp>
        <p:nvSpPr>
          <p:cNvPr id="20" name="文本框 19">
            <a:extLst>
              <a:ext uri="{FF2B5EF4-FFF2-40B4-BE49-F238E27FC236}">
                <a16:creationId xmlns:a16="http://schemas.microsoft.com/office/drawing/2014/main" id="{10F67EAA-7B3B-BAE6-E8B9-2334AF58A726}"/>
              </a:ext>
            </a:extLst>
          </p:cNvPr>
          <p:cNvSpPr txBox="1"/>
          <p:nvPr/>
        </p:nvSpPr>
        <p:spPr>
          <a:xfrm>
            <a:off x="9602305" y="2022514"/>
            <a:ext cx="2375585" cy="1754326"/>
          </a:xfrm>
          <a:prstGeom prst="rect">
            <a:avLst/>
          </a:prstGeom>
          <a:noFill/>
        </p:spPr>
        <p:txBody>
          <a:bodyPr wrap="square" rtlCol="0">
            <a:spAutoFit/>
          </a:bodyPr>
          <a:lstStyle/>
          <a:p>
            <a:r>
              <a:rPr lang="zh-CN" altLang="en-US" b="1" dirty="0"/>
              <a:t>容器隔离与行为审计</a:t>
            </a:r>
            <a:r>
              <a:rPr lang="zh-CN" altLang="en-US" dirty="0"/>
              <a:t>。 所有任务在</a:t>
            </a:r>
            <a:r>
              <a:rPr lang="zh-CN" altLang="en-US" b="1" dirty="0">
                <a:solidFill>
                  <a:srgbClr val="C00000"/>
                </a:solidFill>
              </a:rPr>
              <a:t>容器内用户态</a:t>
            </a:r>
            <a:r>
              <a:rPr lang="zh-CN" altLang="en-US" dirty="0"/>
              <a:t>执行，无法提权，智能体的每一步操作被</a:t>
            </a:r>
            <a:r>
              <a:rPr lang="zh-CN" altLang="en-US" b="1" dirty="0">
                <a:solidFill>
                  <a:srgbClr val="C00000"/>
                </a:solidFill>
              </a:rPr>
              <a:t>完整记录</a:t>
            </a:r>
            <a:r>
              <a:rPr lang="zh-CN" altLang="en-US" dirty="0"/>
              <a:t>，人从操作者变为审计者。</a:t>
            </a:r>
            <a:endParaRPr lang="en-US" altLang="zh-CN" dirty="0"/>
          </a:p>
        </p:txBody>
      </p:sp>
      <p:pic>
        <p:nvPicPr>
          <p:cNvPr id="12" name="图片 11">
            <a:extLst>
              <a:ext uri="{FF2B5EF4-FFF2-40B4-BE49-F238E27FC236}">
                <a16:creationId xmlns:a16="http://schemas.microsoft.com/office/drawing/2014/main" id="{06FEA395-7A7E-2B02-4FBA-25C98B1D1B95}"/>
              </a:ext>
            </a:extLst>
          </p:cNvPr>
          <p:cNvPicPr>
            <a:picLocks noChangeAspect="1"/>
          </p:cNvPicPr>
          <p:nvPr/>
        </p:nvPicPr>
        <p:blipFill>
          <a:blip r:embed="rId24"/>
          <a:stretch>
            <a:fillRect/>
          </a:stretch>
        </p:blipFill>
        <p:spPr>
          <a:xfrm>
            <a:off x="3188913" y="4315112"/>
            <a:ext cx="3070973" cy="1875417"/>
          </a:xfrm>
          <a:prstGeom prst="rect">
            <a:avLst/>
          </a:prstGeom>
        </p:spPr>
      </p:pic>
      <p:pic>
        <p:nvPicPr>
          <p:cNvPr id="18" name="图片 17">
            <a:extLst>
              <a:ext uri="{FF2B5EF4-FFF2-40B4-BE49-F238E27FC236}">
                <a16:creationId xmlns:a16="http://schemas.microsoft.com/office/drawing/2014/main" id="{6CD5BA69-725A-1D3F-5A7D-A62D654A4EC1}"/>
              </a:ext>
            </a:extLst>
          </p:cNvPr>
          <p:cNvPicPr>
            <a:picLocks noChangeAspect="1"/>
          </p:cNvPicPr>
          <p:nvPr/>
        </p:nvPicPr>
        <p:blipFill>
          <a:blip r:embed="rId25"/>
          <a:srcRect r="19240"/>
          <a:stretch>
            <a:fillRect/>
          </a:stretch>
        </p:blipFill>
        <p:spPr>
          <a:xfrm>
            <a:off x="59941" y="4326873"/>
            <a:ext cx="3074816" cy="2009480"/>
          </a:xfrm>
          <a:prstGeom prst="rect">
            <a:avLst/>
          </a:prstGeom>
        </p:spPr>
      </p:pic>
      <p:pic>
        <p:nvPicPr>
          <p:cNvPr id="24" name="图片 23">
            <a:extLst>
              <a:ext uri="{FF2B5EF4-FFF2-40B4-BE49-F238E27FC236}">
                <a16:creationId xmlns:a16="http://schemas.microsoft.com/office/drawing/2014/main" id="{A4BB4CB7-5796-3047-7719-8828CD2F4810}"/>
              </a:ext>
            </a:extLst>
          </p:cNvPr>
          <p:cNvPicPr>
            <a:picLocks noChangeAspect="1"/>
          </p:cNvPicPr>
          <p:nvPr/>
        </p:nvPicPr>
        <p:blipFill>
          <a:blip r:embed="rId26"/>
          <a:stretch>
            <a:fillRect/>
          </a:stretch>
        </p:blipFill>
        <p:spPr>
          <a:xfrm>
            <a:off x="6324012" y="4335856"/>
            <a:ext cx="2743200" cy="2199606"/>
          </a:xfrm>
          <a:prstGeom prst="rect">
            <a:avLst/>
          </a:prstGeom>
        </p:spPr>
      </p:pic>
      <p:pic>
        <p:nvPicPr>
          <p:cNvPr id="30" name="图片 29">
            <a:extLst>
              <a:ext uri="{FF2B5EF4-FFF2-40B4-BE49-F238E27FC236}">
                <a16:creationId xmlns:a16="http://schemas.microsoft.com/office/drawing/2014/main" id="{E5F9E320-73B7-41D4-1251-DF01F3751D2D}"/>
              </a:ext>
            </a:extLst>
          </p:cNvPr>
          <p:cNvPicPr>
            <a:picLocks noChangeAspect="1"/>
          </p:cNvPicPr>
          <p:nvPr/>
        </p:nvPicPr>
        <p:blipFill>
          <a:blip r:embed="rId27"/>
          <a:stretch>
            <a:fillRect/>
          </a:stretch>
        </p:blipFill>
        <p:spPr>
          <a:xfrm>
            <a:off x="9330859" y="4335856"/>
            <a:ext cx="2798045" cy="2125593"/>
          </a:xfrm>
          <a:prstGeom prst="rect">
            <a:avLst/>
          </a:prstGeom>
        </p:spPr>
      </p:pic>
    </p:spTree>
    <p:extLst>
      <p:ext uri="{BB962C8B-B14F-4D97-AF65-F5344CB8AC3E}">
        <p14:creationId xmlns:p14="http://schemas.microsoft.com/office/powerpoint/2010/main" val="3748468844"/>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239635" y="635"/>
            <a:ext cx="4951730" cy="3710940"/>
          </a:xfrm>
          <a:prstGeom prst="rect">
            <a:avLst/>
          </a:prstGeom>
          <a:solidFill>
            <a:srgbClr val="08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谢昊9"/>
          <p:cNvPicPr>
            <a:picLocks noChangeAspect="1"/>
          </p:cNvPicPr>
          <p:nvPr/>
        </p:nvPicPr>
        <p:blipFill>
          <a:blip r:embed="rId26"/>
          <a:stretch>
            <a:fillRect/>
          </a:stretch>
        </p:blipFill>
        <p:spPr>
          <a:xfrm>
            <a:off x="7239000" y="3409950"/>
            <a:ext cx="4953000" cy="3448050"/>
          </a:xfrm>
          <a:prstGeom prst="rect">
            <a:avLst/>
          </a:prstGeom>
        </p:spPr>
      </p:pic>
      <p:sp>
        <p:nvSpPr>
          <p:cNvPr id="12" name="矩形 11"/>
          <p:cNvSpPr/>
          <p:nvPr>
            <p:custDataLst>
              <p:tags r:id="rId1"/>
            </p:custDataLst>
          </p:nvPr>
        </p:nvSpPr>
        <p:spPr>
          <a:xfrm>
            <a:off x="7239000" y="0"/>
            <a:ext cx="4953000" cy="6877685"/>
          </a:xfrm>
          <a:prstGeom prst="rect">
            <a:avLst/>
          </a:prstGeom>
          <a:gradFill>
            <a:gsLst>
              <a:gs pos="69000">
                <a:srgbClr val="C28060">
                  <a:alpha val="71000"/>
                </a:srgbClr>
              </a:gs>
              <a:gs pos="10000">
                <a:srgbClr val="A23838"/>
              </a:gs>
              <a:gs pos="100000">
                <a:srgbClr val="E1C888">
                  <a:alpha val="21000"/>
                </a:srgbClr>
              </a:gs>
            </a:gsLst>
            <a:lin ang="576000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文本框 7"/>
          <p:cNvSpPr txBox="1"/>
          <p:nvPr/>
        </p:nvSpPr>
        <p:spPr>
          <a:xfrm>
            <a:off x="1550676" y="2750817"/>
            <a:ext cx="3969843" cy="83099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normalizeH="0" noProof="0" dirty="0">
                <a:ln>
                  <a:noFill/>
                </a:ln>
                <a:solidFill>
                  <a:srgbClr val="A23838"/>
                </a:solidFill>
                <a:effectLst/>
                <a:uLnTx/>
                <a:uFillTx/>
                <a:latin typeface="Times New Roman" panose="02020603050405020304" charset="0"/>
                <a:ea typeface="方正盛世楷书简体_大" panose="02000000000000000000" charset="-122"/>
                <a:cs typeface="+mn-ea"/>
                <a:sym typeface="Arial" panose="020B0604020202020204" pitchFamily="34" charset="0"/>
              </a:rPr>
              <a:t>Magnus </a:t>
            </a:r>
            <a:r>
              <a:rPr kumimoji="0" lang="zh-CN" altLang="en-US" sz="4800" b="1" i="0" u="none" strike="noStrike" kern="1200" cap="none" normalizeH="0" noProof="0" dirty="0">
                <a:ln>
                  <a:noFill/>
                </a:ln>
                <a:solidFill>
                  <a:srgbClr val="A23838"/>
                </a:solidFill>
                <a:effectLst/>
                <a:uLnTx/>
                <a:uFillTx/>
                <a:latin typeface="Times New Roman" panose="02020603050405020304" charset="0"/>
                <a:ea typeface="方正盛世楷书简体_大" panose="02000000000000000000" charset="-122"/>
                <a:cs typeface="+mn-ea"/>
                <a:sym typeface="Arial" panose="020B0604020202020204" pitchFamily="34" charset="0"/>
              </a:rPr>
              <a:t>简介</a:t>
            </a:r>
          </a:p>
        </p:txBody>
      </p:sp>
      <p:grpSp>
        <p:nvGrpSpPr>
          <p:cNvPr id="36" name="组合 35"/>
          <p:cNvGrpSpPr/>
          <p:nvPr/>
        </p:nvGrpSpPr>
        <p:grpSpPr>
          <a:xfrm>
            <a:off x="288043" y="175779"/>
            <a:ext cx="1512002" cy="444892"/>
            <a:chOff x="9556201" y="498129"/>
            <a:chExt cx="1993881" cy="586680"/>
          </a:xfrm>
          <a:solidFill>
            <a:srgbClr val="A23838"/>
          </a:solidFill>
        </p:grpSpPr>
        <p:grpSp>
          <p:nvGrpSpPr>
            <p:cNvPr id="37" name="组合 36"/>
            <p:cNvGrpSpPr/>
            <p:nvPr userDrawn="1"/>
          </p:nvGrpSpPr>
          <p:grpSpPr>
            <a:xfrm>
              <a:off x="10239376" y="968937"/>
              <a:ext cx="1307697" cy="96254"/>
              <a:chOff x="4616246" y="3878362"/>
              <a:chExt cx="5571416" cy="410087"/>
            </a:xfrm>
            <a:grpFill/>
          </p:grpSpPr>
          <p:sp>
            <p:nvSpPr>
              <p:cNvPr id="75"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7"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8"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1"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6"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8"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9"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0"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8" name="组合 37"/>
            <p:cNvGrpSpPr/>
            <p:nvPr userDrawn="1"/>
          </p:nvGrpSpPr>
          <p:grpSpPr>
            <a:xfrm>
              <a:off x="10237120" y="539555"/>
              <a:ext cx="1312962" cy="375239"/>
              <a:chOff x="4606634" y="2048989"/>
              <a:chExt cx="5593843" cy="1598699"/>
            </a:xfrm>
            <a:grpFill/>
          </p:grpSpPr>
          <p:sp>
            <p:nvSpPr>
              <p:cNvPr id="63"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9"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组合 38"/>
            <p:cNvGrpSpPr/>
            <p:nvPr userDrawn="1"/>
          </p:nvGrpSpPr>
          <p:grpSpPr>
            <a:xfrm>
              <a:off x="9556201" y="498129"/>
              <a:ext cx="588050" cy="586680"/>
              <a:chOff x="2105799" y="20055838"/>
              <a:chExt cx="6748090" cy="6732363"/>
            </a:xfrm>
            <a:grpFill/>
          </p:grpSpPr>
          <p:sp>
            <p:nvSpPr>
              <p:cNvPr id="40"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3" name="组合 2"/>
          <p:cNvGrpSpPr/>
          <p:nvPr/>
        </p:nvGrpSpPr>
        <p:grpSpPr>
          <a:xfrm>
            <a:off x="7783925" y="2751038"/>
            <a:ext cx="3521498" cy="922020"/>
            <a:chOff x="621125" y="2487402"/>
            <a:chExt cx="3521498" cy="922020"/>
          </a:xfrm>
        </p:grpSpPr>
        <p:sp>
          <p:nvSpPr>
            <p:cNvPr id="4" name="文本框 3"/>
            <p:cNvSpPr txBox="1"/>
            <p:nvPr/>
          </p:nvSpPr>
          <p:spPr>
            <a:xfrm>
              <a:off x="872775" y="2487402"/>
              <a:ext cx="3269848" cy="922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100" normalizeH="0" baseline="0" noProof="0" dirty="0">
                  <a:ln>
                    <a:noFill/>
                  </a:ln>
                  <a:solidFill>
                    <a:prstClr val="white"/>
                  </a:solidFill>
                  <a:effectLst/>
                  <a:uLnTx/>
                  <a:uFillTx/>
                  <a:latin typeface="仓耳玄三M W05" panose="02020400000000000000" charset="-122"/>
                  <a:ea typeface="仓耳玄三M W05" panose="02020400000000000000" charset="-122"/>
                  <a:cs typeface="Sigmar One" panose="00000500000000000000" charset="0"/>
                  <a:sym typeface="Arial" panose="020B0604020202020204" pitchFamily="34" charset="0"/>
                </a:rPr>
                <a:t>PART 02</a:t>
              </a:r>
            </a:p>
          </p:txBody>
        </p:sp>
        <p:sp>
          <p:nvSpPr>
            <p:cNvPr id="7" name="等腰三角形 6"/>
            <p:cNvSpPr/>
            <p:nvPr/>
          </p:nvSpPr>
          <p:spPr>
            <a:xfrm rot="16200000" flipH="1">
              <a:off x="607812" y="2865863"/>
              <a:ext cx="193033" cy="166408"/>
            </a:xfrm>
            <a:prstGeom prst="triangl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99" name="组合 98"/>
          <p:cNvGrpSpPr/>
          <p:nvPr/>
        </p:nvGrpSpPr>
        <p:grpSpPr>
          <a:xfrm>
            <a:off x="11372850" y="153670"/>
            <a:ext cx="720000" cy="720000"/>
            <a:chOff x="2105799" y="20055838"/>
            <a:chExt cx="6748090" cy="6732363"/>
          </a:xfrm>
          <a:solidFill>
            <a:srgbClr val="F1D5A4">
              <a:alpha val="53000"/>
            </a:srgbClr>
          </a:solidFill>
        </p:grpSpPr>
        <p:sp>
          <p:nvSpPr>
            <p:cNvPr id="100" name="Freeform 8"/>
            <p:cNvSpPr>
              <a:spLocks noEditPoints="1"/>
            </p:cNvSpPr>
            <p:nvPr>
              <p:custDataLst>
                <p:tags r:id="rId2"/>
              </p:custDataLst>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1" name="Freeform 42"/>
            <p:cNvSpPr>
              <a:spLocks noEditPoints="1"/>
            </p:cNvSpPr>
            <p:nvPr>
              <p:custDataLst>
                <p:tags r:id="rId3"/>
              </p:custDataLst>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2" name="Freeform 43"/>
            <p:cNvSpPr>
              <a:spLocks noEditPoints="1"/>
            </p:cNvSpPr>
            <p:nvPr>
              <p:custDataLst>
                <p:tags r:id="rId4"/>
              </p:custDataLst>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3" name="Freeform 44"/>
            <p:cNvSpPr/>
            <p:nvPr>
              <p:custDataLst>
                <p:tags r:id="rId5"/>
              </p:custDataLst>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4" name="Freeform 45"/>
            <p:cNvSpPr/>
            <p:nvPr>
              <p:custDataLst>
                <p:tags r:id="rId6"/>
              </p:custDataLst>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5" name="Freeform 46"/>
            <p:cNvSpPr/>
            <p:nvPr>
              <p:custDataLst>
                <p:tags r:id="rId7"/>
              </p:custDataLst>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6" name="Freeform 47"/>
            <p:cNvSpPr>
              <a:spLocks noEditPoints="1"/>
            </p:cNvSpPr>
            <p:nvPr>
              <p:custDataLst>
                <p:tags r:id="rId8"/>
              </p:custDataLst>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7" name="Freeform 48"/>
            <p:cNvSpPr>
              <a:spLocks noEditPoints="1"/>
            </p:cNvSpPr>
            <p:nvPr>
              <p:custDataLst>
                <p:tags r:id="rId9"/>
              </p:custDataLst>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8" name="Freeform 49"/>
            <p:cNvSpPr/>
            <p:nvPr>
              <p:custDataLst>
                <p:tags r:id="rId10"/>
              </p:custDataLst>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09" name="Freeform 50"/>
            <p:cNvSpPr>
              <a:spLocks noEditPoints="1"/>
            </p:cNvSpPr>
            <p:nvPr>
              <p:custDataLst>
                <p:tags r:id="rId11"/>
              </p:custDataLst>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0" name="Freeform 51"/>
            <p:cNvSpPr/>
            <p:nvPr>
              <p:custDataLst>
                <p:tags r:id="rId12"/>
              </p:custDataLst>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1" name="Freeform 52"/>
            <p:cNvSpPr/>
            <p:nvPr>
              <p:custDataLst>
                <p:tags r:id="rId13"/>
              </p:custDataLst>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2" name="Freeform 53"/>
            <p:cNvSpPr>
              <a:spLocks noEditPoints="1"/>
            </p:cNvSpPr>
            <p:nvPr>
              <p:custDataLst>
                <p:tags r:id="rId14"/>
              </p:custDataLst>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3" name="Freeform 54"/>
            <p:cNvSpPr/>
            <p:nvPr>
              <p:custDataLst>
                <p:tags r:id="rId15"/>
              </p:custDataLst>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4" name="Freeform 55"/>
            <p:cNvSpPr/>
            <p:nvPr>
              <p:custDataLst>
                <p:tags r:id="rId16"/>
              </p:custDataLst>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5" name="Freeform 56"/>
            <p:cNvSpPr/>
            <p:nvPr>
              <p:custDataLst>
                <p:tags r:id="rId17"/>
              </p:custDataLst>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6" name="Freeform 57"/>
            <p:cNvSpPr/>
            <p:nvPr>
              <p:custDataLst>
                <p:tags r:id="rId18"/>
              </p:custDataLst>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7" name="Freeform 58"/>
            <p:cNvSpPr/>
            <p:nvPr>
              <p:custDataLst>
                <p:tags r:id="rId19"/>
              </p:custDataLst>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8" name="Freeform 59"/>
            <p:cNvSpPr/>
            <p:nvPr>
              <p:custDataLst>
                <p:tags r:id="rId20"/>
              </p:custDataLst>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19" name="Freeform 60"/>
            <p:cNvSpPr/>
            <p:nvPr>
              <p:custDataLst>
                <p:tags r:id="rId21"/>
              </p:custDataLst>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20" name="Freeform 61"/>
            <p:cNvSpPr/>
            <p:nvPr>
              <p:custDataLst>
                <p:tags r:id="rId22"/>
              </p:custDataLst>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21" name="Freeform 62"/>
            <p:cNvSpPr/>
            <p:nvPr>
              <p:custDataLst>
                <p:tags r:id="rId23"/>
              </p:custDataLst>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22" name="Freeform 71"/>
            <p:cNvSpPr>
              <a:spLocks noEditPoints="1"/>
            </p:cNvSpPr>
            <p:nvPr>
              <p:custDataLst>
                <p:tags r:id="rId24"/>
              </p:custDataLst>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ea"/>
                <a:sym typeface="+mn-lt"/>
              </a:endParaRPr>
            </a:p>
          </p:txBody>
        </p:sp>
      </p:grpSp>
      <p:sp>
        <p:nvSpPr>
          <p:cNvPr id="10" name="灯片编号占位符 9"/>
          <p:cNvSpPr>
            <a:spLocks noGrp="1"/>
          </p:cNvSpPr>
          <p:nvPr>
            <p:ph type="sldNum" sz="quarter" idx="12"/>
          </p:nvPr>
        </p:nvSpPr>
        <p:spPr/>
        <p:txBody>
          <a:bodyPr/>
          <a:lstStyle/>
          <a:p>
            <a:fld id="{565CE74E-AB26-4998-AD42-012C4C1AD076}" type="slidenum">
              <a:rPr lang="zh-CN" altLang="en-US" smtClean="0"/>
              <a:t>6</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FBFC3-FE97-1ABB-B404-213F06ACF5EF}"/>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C53A6750-838C-D773-97B6-7CF2DB13AE03}"/>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4EA8BDA0-9962-04C3-E116-B07E8357440E}"/>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544E0C55-914E-95C2-16B8-E1E321EABD52}"/>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B8D10372-AE11-9C10-5D6C-D12463DF565B}"/>
                    </a:ext>
                  </a:extLst>
                </p:cNvPr>
                <p:cNvPicPr>
                  <a:picLocks noChangeAspect="1"/>
                </p:cNvPicPr>
                <p:nvPr>
                  <p:custDataLst>
                    <p:tags r:id="rId14"/>
                  </p:custDataLst>
                </p:nvPr>
              </p:nvPicPr>
              <p:blipFill>
                <a:blip r:embed="rId20">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8EEA807F-2813-3752-C6D8-F2F53E6822FF}"/>
                    </a:ext>
                  </a:extLst>
                </p:cNvPr>
                <p:cNvPicPr>
                  <a:picLocks noChangeAspect="1"/>
                </p:cNvPicPr>
                <p:nvPr>
                  <p:custDataLst>
                    <p:tags r:id="rId15"/>
                  </p:custDataLst>
                </p:nvPr>
              </p:nvPicPr>
              <p:blipFill>
                <a:blip r:embed="rId20">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F9298DBC-5BD2-F2F5-24BE-A39B08FC6DE5}"/>
                    </a:ext>
                  </a:extLst>
                </p:cNvPr>
                <p:cNvPicPr>
                  <a:picLocks noChangeAspect="1"/>
                </p:cNvPicPr>
                <p:nvPr>
                  <p:custDataLst>
                    <p:tags r:id="rId16"/>
                  </p:custDataLst>
                </p:nvPr>
              </p:nvPicPr>
              <p:blipFill>
                <a:blip r:embed="rId20">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C82EFAFF-95EA-8A0B-1F61-F70D1E12759D}"/>
                    </a:ext>
                  </a:extLst>
                </p:cNvPr>
                <p:cNvPicPr>
                  <a:picLocks noChangeAspect="1"/>
                </p:cNvPicPr>
                <p:nvPr>
                  <p:custDataLst>
                    <p:tags r:id="rId17"/>
                  </p:custDataLst>
                </p:nvPr>
              </p:nvPicPr>
              <p:blipFill>
                <a:blip r:embed="rId20">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6B27B4F6-FB1B-93C2-D87E-37089E72F4E3}"/>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77FAA58A-1895-A06B-A871-8D2965B49E3E}"/>
                    </a:ext>
                  </a:extLst>
                </p:cNvPr>
                <p:cNvPicPr>
                  <a:picLocks noChangeAspect="1"/>
                </p:cNvPicPr>
                <p:nvPr>
                  <p:custDataLst>
                    <p:tags r:id="rId10"/>
                  </p:custDataLst>
                </p:nvPr>
              </p:nvPicPr>
              <p:blipFill>
                <a:blip r:embed="rId20">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F904B710-498D-9298-756A-75F4840A42E6}"/>
                    </a:ext>
                  </a:extLst>
                </p:cNvPr>
                <p:cNvPicPr>
                  <a:picLocks noChangeAspect="1"/>
                </p:cNvPicPr>
                <p:nvPr>
                  <p:custDataLst>
                    <p:tags r:id="rId11"/>
                  </p:custDataLst>
                </p:nvPr>
              </p:nvPicPr>
              <p:blipFill>
                <a:blip r:embed="rId20">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09666ACC-BE46-56DF-BD23-FC55E8CE91CF}"/>
                    </a:ext>
                  </a:extLst>
                </p:cNvPr>
                <p:cNvPicPr>
                  <a:picLocks noChangeAspect="1"/>
                </p:cNvPicPr>
                <p:nvPr>
                  <p:custDataLst>
                    <p:tags r:id="rId12"/>
                  </p:custDataLst>
                </p:nvPr>
              </p:nvPicPr>
              <p:blipFill>
                <a:blip r:embed="rId20">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248B73B8-617D-2565-0A6B-9BAACE652540}"/>
                    </a:ext>
                  </a:extLst>
                </p:cNvPr>
                <p:cNvPicPr>
                  <a:picLocks noChangeAspect="1"/>
                </p:cNvPicPr>
                <p:nvPr>
                  <p:custDataLst>
                    <p:tags r:id="rId13"/>
                  </p:custDataLst>
                </p:nvPr>
              </p:nvPicPr>
              <p:blipFill>
                <a:blip r:embed="rId20">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BB0EED7A-0957-8ED6-DA71-7D2703145505}"/>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40483BBA-E96E-BA0E-97BF-D2C2197D71B3}"/>
                    </a:ext>
                  </a:extLst>
                </p:cNvPr>
                <p:cNvPicPr>
                  <a:picLocks noChangeAspect="1"/>
                </p:cNvPicPr>
                <p:nvPr>
                  <p:custDataLst>
                    <p:tags r:id="rId6"/>
                  </p:custDataLst>
                </p:nvPr>
              </p:nvPicPr>
              <p:blipFill>
                <a:blip r:embed="rId20">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21E6CAD4-2DC9-F6AE-FDC7-13DB00918658}"/>
                    </a:ext>
                  </a:extLst>
                </p:cNvPr>
                <p:cNvPicPr>
                  <a:picLocks noChangeAspect="1"/>
                </p:cNvPicPr>
                <p:nvPr>
                  <p:custDataLst>
                    <p:tags r:id="rId7"/>
                  </p:custDataLst>
                </p:nvPr>
              </p:nvPicPr>
              <p:blipFill>
                <a:blip r:embed="rId20">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DD31B2AE-C1D6-7FB9-D238-DD4A20435106}"/>
                    </a:ext>
                  </a:extLst>
                </p:cNvPr>
                <p:cNvPicPr>
                  <a:picLocks noChangeAspect="1"/>
                </p:cNvPicPr>
                <p:nvPr>
                  <p:custDataLst>
                    <p:tags r:id="rId8"/>
                  </p:custDataLst>
                </p:nvPr>
              </p:nvPicPr>
              <p:blipFill>
                <a:blip r:embed="rId20">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92B74857-E34C-2EBF-6CB8-D78C347B3A10}"/>
                    </a:ext>
                  </a:extLst>
                </p:cNvPr>
                <p:cNvPicPr>
                  <a:picLocks noChangeAspect="1"/>
                </p:cNvPicPr>
                <p:nvPr>
                  <p:custDataLst>
                    <p:tags r:id="rId9"/>
                  </p:custDataLst>
                </p:nvPr>
              </p:nvPicPr>
              <p:blipFill>
                <a:blip r:embed="rId20">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420269DF-21DE-051C-113D-6DCCA7815709}"/>
                </a:ext>
              </a:extLst>
            </p:cNvPr>
            <p:cNvPicPr/>
            <p:nvPr>
              <p:custDataLst>
                <p:tags r:id="rId3"/>
              </p:custDataLst>
            </p:nvPr>
          </p:nvPicPr>
          <p:blipFill>
            <a:blip r:embed="rId21"/>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5CC11FB5-388F-CB5F-5BB7-6A9804717A17}"/>
                </a:ext>
              </a:extLst>
            </p:cNvPr>
            <p:cNvSpPr/>
            <p:nvPr>
              <p:custDataLst>
                <p:tags r:id="rId4"/>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1C7DE454-FF86-ABAF-7EF7-97139385545F}"/>
                </a:ext>
              </a:extLst>
            </p:cNvPr>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D40E2DEA-2857-08EC-43C1-14F738674C04}"/>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7</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F21954BB-F3DE-6D98-5AD1-882C2B899B30}"/>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294C6FFC-A64B-F030-BA13-4E05BE3E240A}"/>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4800" dirty="0">
                <a:solidFill>
                  <a:schemeClr val="bg1"/>
                </a:solidFill>
                <a:latin typeface="Times New Roman" panose="02020603050405020304" charset="0"/>
                <a:ea typeface="方正盛世楷书简体_大" panose="02000000000000000000" charset="-122"/>
                <a:cs typeface="+mn-cs"/>
                <a:sym typeface="+mn-lt"/>
              </a:rPr>
              <a:t>二</a:t>
            </a:r>
            <a:r>
              <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rPr>
              <a:t>、</a:t>
            </a:r>
            <a:r>
              <a:rPr lang="en-US" altLang="zh-CN" sz="4800" dirty="0">
                <a:solidFill>
                  <a:schemeClr val="bg1"/>
                </a:solidFill>
                <a:latin typeface="Times New Roman" panose="02020603050405020304" charset="0"/>
                <a:ea typeface="方正盛世楷书简体_大" panose="02000000000000000000" charset="-122"/>
                <a:cs typeface="+mn-cs"/>
                <a:sym typeface="+mn-lt"/>
              </a:rPr>
              <a:t>Magnus</a:t>
            </a:r>
            <a:r>
              <a:rPr lang="zh-CN" altLang="en-US" sz="4800" dirty="0">
                <a:solidFill>
                  <a:schemeClr val="bg1"/>
                </a:solidFill>
                <a:latin typeface="Times New Roman" panose="02020603050405020304" charset="0"/>
                <a:ea typeface="方正盛世楷书简体_大" panose="02000000000000000000" charset="-122"/>
                <a:cs typeface="+mn-cs"/>
                <a:sym typeface="+mn-lt"/>
              </a:rPr>
              <a:t> 简介</a:t>
            </a:r>
            <a:endPar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endParaRPr>
          </a:p>
        </p:txBody>
      </p:sp>
      <p:grpSp>
        <p:nvGrpSpPr>
          <p:cNvPr id="2" name="组合 1">
            <a:extLst>
              <a:ext uri="{FF2B5EF4-FFF2-40B4-BE49-F238E27FC236}">
                <a16:creationId xmlns:a16="http://schemas.microsoft.com/office/drawing/2014/main" id="{A520CA06-5145-980E-7ECA-BAE38C71A89C}"/>
              </a:ext>
            </a:extLst>
          </p:cNvPr>
          <p:cNvGrpSpPr/>
          <p:nvPr/>
        </p:nvGrpSpPr>
        <p:grpSpPr>
          <a:xfrm>
            <a:off x="198931" y="1256397"/>
            <a:ext cx="5103224" cy="462915"/>
            <a:chOff x="1095" y="2621"/>
            <a:chExt cx="5578" cy="729"/>
          </a:xfrm>
        </p:grpSpPr>
        <p:sp>
          <p:nvSpPr>
            <p:cNvPr id="8" name="圆角矩形 17">
              <a:extLst>
                <a:ext uri="{FF2B5EF4-FFF2-40B4-BE49-F238E27FC236}">
                  <a16:creationId xmlns:a16="http://schemas.microsoft.com/office/drawing/2014/main" id="{EFBC6F2C-C91C-F76A-3D79-051EA28FA07C}"/>
                </a:ext>
              </a:extLst>
            </p:cNvPr>
            <p:cNvSpPr/>
            <p:nvPr>
              <p:custDataLst>
                <p:tags r:id="rId1"/>
              </p:custDataLst>
            </p:nvPr>
          </p:nvSpPr>
          <p:spPr>
            <a:xfrm>
              <a:off x="1095" y="2621"/>
              <a:ext cx="5578"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Magnus Design Principles</a:t>
              </a:r>
            </a:p>
          </p:txBody>
        </p:sp>
        <p:pic>
          <p:nvPicPr>
            <p:cNvPr id="9" name="图片 8" descr="大雪-蔡翔宇 (8)">
              <a:extLst>
                <a:ext uri="{FF2B5EF4-FFF2-40B4-BE49-F238E27FC236}">
                  <a16:creationId xmlns:a16="http://schemas.microsoft.com/office/drawing/2014/main" id="{97A48571-1DC3-128B-70BF-9025D3799CFD}"/>
                </a:ext>
              </a:extLst>
            </p:cNvPr>
            <p:cNvPicPr>
              <a:picLocks noChangeAspect="1"/>
            </p:cNvPicPr>
            <p:nvPr>
              <p:custDataLst>
                <p:tags r:id="rId2"/>
              </p:custDataLst>
            </p:nvPr>
          </p:nvPicPr>
          <p:blipFill>
            <a:blip r:embed="rId23">
              <a:lum contrast="18000"/>
            </a:blip>
            <a:srcRect l="26109" t="24766" r="47355" b="195"/>
            <a:stretch>
              <a:fillRect/>
            </a:stretch>
          </p:blipFill>
          <p:spPr>
            <a:xfrm>
              <a:off x="1095" y="2621"/>
              <a:ext cx="596" cy="729"/>
            </a:xfrm>
            <a:prstGeom prst="ellipse">
              <a:avLst/>
            </a:prstGeom>
            <a:effectLst/>
          </p:spPr>
        </p:pic>
      </p:grpSp>
      <p:sp>
        <p:nvSpPr>
          <p:cNvPr id="10" name="内容占位符 2">
            <a:extLst>
              <a:ext uri="{FF2B5EF4-FFF2-40B4-BE49-F238E27FC236}">
                <a16:creationId xmlns:a16="http://schemas.microsoft.com/office/drawing/2014/main" id="{0A3C6F1E-1CAB-DE03-EA0B-600B5015D151}"/>
              </a:ext>
            </a:extLst>
          </p:cNvPr>
          <p:cNvSpPr txBox="1">
            <a:spLocks/>
          </p:cNvSpPr>
          <p:nvPr/>
        </p:nvSpPr>
        <p:spPr>
          <a:xfrm>
            <a:off x="125843" y="1859555"/>
            <a:ext cx="7847463" cy="44593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5000"/>
              </a:lnSpc>
              <a:buFont typeface="Arial" panose="020B0604020202020204" pitchFamily="34" charset="0"/>
              <a:buNone/>
            </a:pPr>
            <a:r>
              <a:rPr lang="en-US" altLang="zh-CN" sz="2400" b="1" dirty="0"/>
              <a:t>Magnus</a:t>
            </a:r>
            <a:r>
              <a:rPr lang="en-US" altLang="zh-CN" sz="1800" dirty="0"/>
              <a:t> </a:t>
            </a:r>
            <a:r>
              <a:rPr lang="zh-CN" altLang="en-US" sz="1800" dirty="0"/>
              <a:t>是一个开源平台，将 </a:t>
            </a:r>
            <a:r>
              <a:rPr lang="en-US" altLang="zh-CN" sz="1800" dirty="0"/>
              <a:t>HPC </a:t>
            </a:r>
            <a:r>
              <a:rPr lang="zh-CN" altLang="en-US" sz="1800" dirty="0"/>
              <a:t>集群转化为人类与 </a:t>
            </a:r>
            <a:r>
              <a:rPr lang="en-US" altLang="zh-CN" sz="1800" dirty="0"/>
              <a:t>AI </a:t>
            </a:r>
            <a:r>
              <a:rPr lang="zh-CN" altLang="en-US" sz="1800" dirty="0"/>
              <a:t>智能体共用的执行后端。围绕执行、沉淀、协作三层架构，遵循三项设计原则：                                                                                                                                                       </a:t>
            </a:r>
          </a:p>
          <a:p>
            <a:pPr marL="0" indent="0">
              <a:lnSpc>
                <a:spcPct val="135000"/>
              </a:lnSpc>
              <a:buFont typeface="Arial" panose="020B0604020202020204" pitchFamily="34" charset="0"/>
              <a:buNone/>
            </a:pPr>
            <a:r>
              <a:rPr lang="zh-CN" altLang="en-US" sz="1800" dirty="0"/>
              <a:t>  </a:t>
            </a:r>
            <a:r>
              <a:rPr lang="en-US" altLang="zh-CN" sz="1800" dirty="0"/>
              <a:t>- </a:t>
            </a:r>
            <a:r>
              <a:rPr lang="zh-CN" altLang="en-US" sz="1800" b="1" dirty="0">
                <a:solidFill>
                  <a:srgbClr val="C00000"/>
                </a:solidFill>
              </a:rPr>
              <a:t>人</a:t>
            </a:r>
            <a:r>
              <a:rPr lang="en-US" altLang="zh-CN" sz="1800" b="1" dirty="0">
                <a:solidFill>
                  <a:srgbClr val="C00000"/>
                </a:solidFill>
              </a:rPr>
              <a:t>-</a:t>
            </a:r>
            <a:r>
              <a:rPr lang="zh-CN" altLang="en-US" sz="1800" b="1" dirty="0">
                <a:solidFill>
                  <a:srgbClr val="C00000"/>
                </a:solidFill>
              </a:rPr>
              <a:t>智能体对称</a:t>
            </a:r>
            <a:r>
              <a:rPr lang="zh-CN" altLang="en-US" sz="1800" dirty="0"/>
              <a:t>：研究者与 </a:t>
            </a:r>
            <a:r>
              <a:rPr lang="en-US" altLang="zh-CN" sz="1800" dirty="0"/>
              <a:t>AI </a:t>
            </a:r>
            <a:r>
              <a:rPr lang="zh-CN" altLang="en-US" sz="1800" dirty="0"/>
              <a:t>智能体通过同一套抽象（</a:t>
            </a:r>
            <a:r>
              <a:rPr lang="en-US" altLang="zh-CN" sz="1800" dirty="0"/>
              <a:t>Blueprint</a:t>
            </a:r>
            <a:r>
              <a:rPr lang="zh-CN" altLang="en-US" sz="1800" dirty="0"/>
              <a:t>、</a:t>
            </a:r>
            <a:r>
              <a:rPr lang="en-US" altLang="zh-CN" sz="1800" dirty="0"/>
              <a:t>Skill</a:t>
            </a:r>
            <a:r>
              <a:rPr lang="zh-CN" altLang="en-US" sz="1800" dirty="0"/>
              <a:t>、</a:t>
            </a:r>
            <a:r>
              <a:rPr lang="en-US" altLang="zh-CN" sz="1800" dirty="0"/>
              <a:t>Job</a:t>
            </a:r>
            <a:r>
              <a:rPr lang="zh-CN" altLang="en-US" sz="1800" dirty="0"/>
              <a:t>）操作平台，所有操作完全可审计，不区分人类点击按钮还是智能体调用 </a:t>
            </a:r>
            <a:r>
              <a:rPr lang="en-US" altLang="zh-CN" sz="1800" dirty="0"/>
              <a:t>API</a:t>
            </a:r>
            <a:r>
              <a:rPr lang="zh-CN" altLang="en-US" sz="1800" dirty="0"/>
              <a:t>。</a:t>
            </a:r>
          </a:p>
          <a:p>
            <a:pPr marL="0" indent="0">
              <a:lnSpc>
                <a:spcPct val="135000"/>
              </a:lnSpc>
              <a:buFont typeface="Arial" panose="020B0604020202020204" pitchFamily="34" charset="0"/>
              <a:buNone/>
            </a:pPr>
            <a:r>
              <a:rPr lang="zh-CN" altLang="en-US" sz="1800" dirty="0"/>
              <a:t>  </a:t>
            </a:r>
            <a:r>
              <a:rPr lang="en-US" altLang="zh-CN" sz="1800" dirty="0"/>
              <a:t>- </a:t>
            </a:r>
            <a:r>
              <a:rPr lang="zh-CN" altLang="en-US" sz="1800" b="1" dirty="0">
                <a:solidFill>
                  <a:srgbClr val="C00000"/>
                </a:solidFill>
              </a:rPr>
              <a:t>蓝图自进化</a:t>
            </a:r>
            <a:r>
              <a:rPr lang="zh-CN" altLang="en-US" sz="1800" dirty="0"/>
              <a:t>：</a:t>
            </a:r>
            <a:r>
              <a:rPr lang="en-US" altLang="zh-CN" sz="1800" dirty="0"/>
              <a:t>Blueprint </a:t>
            </a:r>
            <a:r>
              <a:rPr lang="zh-CN" altLang="en-US" sz="1800" dirty="0"/>
              <a:t>不是静态配置文件，而是可被智能体创建、执行、评估和改进的计算原语。一次性实验可以沉淀为 </a:t>
            </a:r>
            <a:r>
              <a:rPr lang="en-US" altLang="zh-CN" sz="1800" dirty="0"/>
              <a:t>Blueprint</a:t>
            </a:r>
            <a:r>
              <a:rPr lang="zh-CN" altLang="en-US" sz="1800" dirty="0"/>
              <a:t>，智能体可以基于新结果持续优化它</a:t>
            </a:r>
          </a:p>
          <a:p>
            <a:pPr marL="0" indent="0">
              <a:lnSpc>
                <a:spcPct val="135000"/>
              </a:lnSpc>
              <a:buFont typeface="Arial" panose="020B0604020202020204" pitchFamily="34" charset="0"/>
              <a:buNone/>
            </a:pPr>
            <a:r>
              <a:rPr lang="zh-CN" altLang="en-US" sz="1800" dirty="0"/>
              <a:t>  </a:t>
            </a:r>
            <a:r>
              <a:rPr lang="en-US" altLang="zh-CN" sz="1800" dirty="0"/>
              <a:t>- </a:t>
            </a:r>
            <a:r>
              <a:rPr lang="zh-CN" altLang="en-US" sz="1800" b="1" dirty="0">
                <a:solidFill>
                  <a:srgbClr val="C00000"/>
                </a:solidFill>
              </a:rPr>
              <a:t>可执行知识图谱</a:t>
            </a:r>
            <a:r>
              <a:rPr lang="zh-CN" altLang="en-US" sz="1800" dirty="0"/>
              <a:t>：</a:t>
            </a:r>
            <a:r>
              <a:rPr lang="en-US" altLang="zh-CN" sz="1800" dirty="0"/>
              <a:t>Blueprint </a:t>
            </a:r>
            <a:r>
              <a:rPr lang="zh-CN" altLang="en-US" sz="1800" dirty="0"/>
              <a:t>编码验证过的工作流，</a:t>
            </a:r>
            <a:r>
              <a:rPr lang="en-US" altLang="zh-CN" sz="1800" dirty="0"/>
              <a:t>Skill </a:t>
            </a:r>
            <a:r>
              <a:rPr lang="zh-CN" altLang="en-US" sz="1800" dirty="0"/>
              <a:t>编码领域专家知识，二者构成有向无环的知识图谱，确保可复现性的同时支持持续演进。</a:t>
            </a:r>
          </a:p>
        </p:txBody>
      </p:sp>
      <p:sp>
        <p:nvSpPr>
          <p:cNvPr id="12" name="矩形 11">
            <a:extLst>
              <a:ext uri="{FF2B5EF4-FFF2-40B4-BE49-F238E27FC236}">
                <a16:creationId xmlns:a16="http://schemas.microsoft.com/office/drawing/2014/main" id="{0E873A72-EA78-9717-BA07-249B04F57E0B}"/>
              </a:ext>
            </a:extLst>
          </p:cNvPr>
          <p:cNvSpPr/>
          <p:nvPr/>
        </p:nvSpPr>
        <p:spPr>
          <a:xfrm>
            <a:off x="8059003" y="5258454"/>
            <a:ext cx="3786729" cy="668919"/>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666FC550-DE44-1597-2C1F-69D3761EF713}"/>
              </a:ext>
            </a:extLst>
          </p:cNvPr>
          <p:cNvSpPr txBox="1"/>
          <p:nvPr/>
        </p:nvSpPr>
        <p:spPr>
          <a:xfrm>
            <a:off x="8939284" y="5347033"/>
            <a:ext cx="2224986" cy="458780"/>
          </a:xfrm>
          <a:prstGeom prst="rect">
            <a:avLst/>
          </a:prstGeom>
          <a:noFill/>
        </p:spPr>
        <p:txBody>
          <a:bodyPr wrap="square">
            <a:spAutoFit/>
          </a:bodyPr>
          <a:lstStyle/>
          <a:p>
            <a:pPr>
              <a:lnSpc>
                <a:spcPct val="150000"/>
              </a:lnSpc>
            </a:pPr>
            <a:r>
              <a:rPr lang="en-US" altLang="zh-CN" sz="1800" b="1" dirty="0">
                <a:latin typeface="华文中宋" panose="02010600040101010101" pitchFamily="2" charset="-122"/>
                <a:ea typeface="华文中宋" panose="02010600040101010101" pitchFamily="2" charset="-122"/>
              </a:rPr>
              <a:t> </a:t>
            </a:r>
            <a:r>
              <a:rPr lang="zh-CN" altLang="en-US" b="1" dirty="0">
                <a:latin typeface="华文中宋" panose="02010600040101010101" pitchFamily="2" charset="-122"/>
                <a:ea typeface="华文中宋" panose="02010600040101010101" pitchFamily="2" charset="-122"/>
              </a:rPr>
              <a:t>执行层</a:t>
            </a:r>
            <a:r>
              <a:rPr lang="zh-CN" altLang="en-US" sz="1600" b="1" dirty="0">
                <a:latin typeface="华文中宋" panose="02010600040101010101" pitchFamily="2" charset="-122"/>
                <a:ea typeface="华文中宋" panose="02010600040101010101" pitchFamily="2" charset="-122"/>
              </a:rPr>
              <a:t>（</a:t>
            </a:r>
            <a:r>
              <a:rPr lang="en-US" altLang="zh-CN" sz="1600" b="1" dirty="0">
                <a:latin typeface="华文中宋" panose="02010600040101010101" pitchFamily="2" charset="-122"/>
                <a:ea typeface="华文中宋" panose="02010600040101010101" pitchFamily="2" charset="-122"/>
              </a:rPr>
              <a:t>Jobs</a:t>
            </a:r>
            <a:r>
              <a:rPr lang="zh-CN" altLang="en-US" sz="1600" b="1" dirty="0">
                <a:latin typeface="华文中宋" panose="02010600040101010101" pitchFamily="2" charset="-122"/>
                <a:ea typeface="华文中宋" panose="02010600040101010101" pitchFamily="2" charset="-122"/>
              </a:rPr>
              <a:t>）</a:t>
            </a:r>
          </a:p>
        </p:txBody>
      </p:sp>
      <p:sp>
        <p:nvSpPr>
          <p:cNvPr id="15" name="矩形 14">
            <a:extLst>
              <a:ext uri="{FF2B5EF4-FFF2-40B4-BE49-F238E27FC236}">
                <a16:creationId xmlns:a16="http://schemas.microsoft.com/office/drawing/2014/main" id="{CD00563D-04F1-3EF9-8C62-C0053588B05E}"/>
              </a:ext>
            </a:extLst>
          </p:cNvPr>
          <p:cNvSpPr/>
          <p:nvPr/>
        </p:nvSpPr>
        <p:spPr>
          <a:xfrm>
            <a:off x="8059003" y="3862012"/>
            <a:ext cx="3786729" cy="742631"/>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95DF738B-ED4F-BB71-2C8E-35C32C29AEB9}"/>
              </a:ext>
            </a:extLst>
          </p:cNvPr>
          <p:cNvSpPr txBox="1"/>
          <p:nvPr/>
        </p:nvSpPr>
        <p:spPr>
          <a:xfrm>
            <a:off x="7973306" y="3970494"/>
            <a:ext cx="4052860" cy="458780"/>
          </a:xfrm>
          <a:prstGeom prst="rect">
            <a:avLst/>
          </a:prstGeom>
          <a:noFill/>
        </p:spPr>
        <p:txBody>
          <a:bodyPr wrap="square">
            <a:spAutoFit/>
          </a:bodyPr>
          <a:lstStyle/>
          <a:p>
            <a:pPr>
              <a:lnSpc>
                <a:spcPct val="150000"/>
              </a:lnSpc>
            </a:pPr>
            <a:r>
              <a:rPr lang="en-US" altLang="zh-CN" sz="1800" b="1" dirty="0">
                <a:latin typeface="华文中宋" panose="02010600040101010101" pitchFamily="2" charset="-122"/>
                <a:ea typeface="华文中宋" panose="02010600040101010101" pitchFamily="2" charset="-122"/>
              </a:rPr>
              <a:t> </a:t>
            </a:r>
            <a:r>
              <a:rPr lang="zh-CN" altLang="en-US" sz="1800" b="1" dirty="0">
                <a:latin typeface="华文中宋" panose="02010600040101010101" pitchFamily="2" charset="-122"/>
                <a:ea typeface="华文中宋" panose="02010600040101010101" pitchFamily="2" charset="-122"/>
              </a:rPr>
              <a:t>沉淀</a:t>
            </a:r>
            <a:r>
              <a:rPr lang="zh-CN" altLang="en-US" b="1" dirty="0">
                <a:latin typeface="华文中宋" panose="02010600040101010101" pitchFamily="2" charset="-122"/>
                <a:ea typeface="华文中宋" panose="02010600040101010101" pitchFamily="2" charset="-122"/>
              </a:rPr>
              <a:t>层</a:t>
            </a:r>
            <a:r>
              <a:rPr lang="zh-CN" altLang="en-US" sz="1600" b="1" dirty="0">
                <a:latin typeface="华文中宋" panose="02010600040101010101" pitchFamily="2" charset="-122"/>
                <a:ea typeface="华文中宋" panose="02010600040101010101" pitchFamily="2" charset="-122"/>
              </a:rPr>
              <a:t>（</a:t>
            </a:r>
            <a:r>
              <a:rPr lang="en-US" altLang="zh-CN" sz="1600" b="1" dirty="0">
                <a:latin typeface="华文中宋" panose="02010600040101010101" pitchFamily="2" charset="-122"/>
                <a:ea typeface="华文中宋" panose="02010600040101010101" pitchFamily="2" charset="-122"/>
              </a:rPr>
              <a:t>Blueprints, Services, Skills</a:t>
            </a:r>
            <a:r>
              <a:rPr lang="zh-CN" altLang="en-US" sz="1600" b="1" dirty="0">
                <a:latin typeface="华文中宋" panose="02010600040101010101" pitchFamily="2" charset="-122"/>
                <a:ea typeface="华文中宋" panose="02010600040101010101" pitchFamily="2" charset="-122"/>
              </a:rPr>
              <a:t>）</a:t>
            </a:r>
            <a:endParaRPr lang="zh-CN" altLang="en-US" b="1" dirty="0">
              <a:latin typeface="华文中宋" panose="02010600040101010101" pitchFamily="2" charset="-122"/>
              <a:ea typeface="华文中宋" panose="02010600040101010101" pitchFamily="2" charset="-122"/>
            </a:endParaRPr>
          </a:p>
        </p:txBody>
      </p:sp>
      <p:sp>
        <p:nvSpPr>
          <p:cNvPr id="18" name="矩形 17">
            <a:extLst>
              <a:ext uri="{FF2B5EF4-FFF2-40B4-BE49-F238E27FC236}">
                <a16:creationId xmlns:a16="http://schemas.microsoft.com/office/drawing/2014/main" id="{1E8C6A33-5B01-EF8E-5BF4-10ABE25805DD}"/>
              </a:ext>
            </a:extLst>
          </p:cNvPr>
          <p:cNvSpPr/>
          <p:nvPr/>
        </p:nvSpPr>
        <p:spPr>
          <a:xfrm>
            <a:off x="8059003" y="2323019"/>
            <a:ext cx="3786729" cy="845915"/>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83104BA3-EFB8-D44E-DC98-A0238CD4B8B3}"/>
              </a:ext>
            </a:extLst>
          </p:cNvPr>
          <p:cNvSpPr txBox="1"/>
          <p:nvPr/>
        </p:nvSpPr>
        <p:spPr>
          <a:xfrm>
            <a:off x="8168166" y="2343569"/>
            <a:ext cx="3658549" cy="792846"/>
          </a:xfrm>
          <a:prstGeom prst="rect">
            <a:avLst/>
          </a:prstGeom>
          <a:noFill/>
        </p:spPr>
        <p:txBody>
          <a:bodyPr wrap="square">
            <a:spAutoFit/>
          </a:bodyPr>
          <a:lstStyle/>
          <a:p>
            <a:pPr>
              <a:lnSpc>
                <a:spcPct val="150000"/>
              </a:lnSpc>
            </a:pPr>
            <a:r>
              <a:rPr lang="en-US" altLang="zh-CN" sz="1800" b="1" dirty="0">
                <a:latin typeface="华文中宋" panose="02010600040101010101" pitchFamily="2" charset="-122"/>
                <a:ea typeface="华文中宋" panose="02010600040101010101" pitchFamily="2" charset="-122"/>
              </a:rPr>
              <a:t> </a:t>
            </a:r>
            <a:r>
              <a:rPr lang="zh-CN" altLang="en-US" sz="1800" b="1" dirty="0">
                <a:latin typeface="华文中宋" panose="02010600040101010101" pitchFamily="2" charset="-122"/>
                <a:ea typeface="华文中宋" panose="02010600040101010101" pitchFamily="2" charset="-122"/>
              </a:rPr>
              <a:t>协作层</a:t>
            </a:r>
            <a:r>
              <a:rPr lang="zh-CN" altLang="en-US" sz="1600" b="1" dirty="0">
                <a:latin typeface="华文中宋" panose="02010600040101010101" pitchFamily="2" charset="-122"/>
                <a:ea typeface="华文中宋" panose="02010600040101010101" pitchFamily="2" charset="-122"/>
              </a:rPr>
              <a:t>（</a:t>
            </a:r>
            <a:r>
              <a:rPr lang="en-US" altLang="zh-CN" sz="1600" b="1" dirty="0">
                <a:latin typeface="华文中宋" panose="02010600040101010101" pitchFamily="2" charset="-122"/>
                <a:ea typeface="华文中宋" panose="02010600040101010101" pitchFamily="2" charset="-122"/>
              </a:rPr>
              <a:t>H-H, H-A, A-H, A-A</a:t>
            </a:r>
            <a:r>
              <a:rPr lang="zh-CN" altLang="en-US" sz="1600" b="1" dirty="0">
                <a:latin typeface="华文中宋" panose="02010600040101010101" pitchFamily="2" charset="-122"/>
                <a:ea typeface="华文中宋" panose="02010600040101010101" pitchFamily="2" charset="-122"/>
              </a:rPr>
              <a:t>）</a:t>
            </a:r>
            <a:endParaRPr lang="en-US" altLang="zh-CN" sz="1600" b="1" dirty="0">
              <a:latin typeface="华文中宋" panose="02010600040101010101" pitchFamily="2" charset="-122"/>
              <a:ea typeface="华文中宋" panose="02010600040101010101" pitchFamily="2" charset="-122"/>
            </a:endParaRPr>
          </a:p>
          <a:p>
            <a:pPr>
              <a:lnSpc>
                <a:spcPct val="150000"/>
              </a:lnSpc>
            </a:pPr>
            <a:r>
              <a:rPr lang="en-US" altLang="zh-CN" sz="1400" b="1" dirty="0">
                <a:latin typeface="华文中宋" panose="02010600040101010101" pitchFamily="2" charset="-122"/>
                <a:ea typeface="华文中宋" panose="02010600040101010101" pitchFamily="2" charset="-122"/>
              </a:rPr>
              <a:t>*H = Human, A = Agent</a:t>
            </a:r>
            <a:endParaRPr lang="zh-CN" altLang="en-US" sz="1400" b="1"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430672431"/>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AE5F3-297B-F8A6-5EA3-B9089CA12CFC}"/>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9AC40627-EAB9-F6B8-6020-DCF1619FCB25}"/>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4D14F6FF-FFD5-407D-C1D9-4294961BF9EB}"/>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6CB0CE5B-BC7B-5D41-D7E8-1F050CE5C572}"/>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D283C656-C8D7-F946-C9C0-6F5EDDA46A1A}"/>
                    </a:ext>
                  </a:extLst>
                </p:cNvPr>
                <p:cNvPicPr>
                  <a:picLocks noChangeAspect="1"/>
                </p:cNvPicPr>
                <p:nvPr>
                  <p:custDataLst>
                    <p:tags r:id="rId14"/>
                  </p:custDataLst>
                </p:nvPr>
              </p:nvPicPr>
              <p:blipFill>
                <a:blip r:embed="rId20">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B563F275-C80D-3CFE-4084-487D46642E65}"/>
                    </a:ext>
                  </a:extLst>
                </p:cNvPr>
                <p:cNvPicPr>
                  <a:picLocks noChangeAspect="1"/>
                </p:cNvPicPr>
                <p:nvPr>
                  <p:custDataLst>
                    <p:tags r:id="rId15"/>
                  </p:custDataLst>
                </p:nvPr>
              </p:nvPicPr>
              <p:blipFill>
                <a:blip r:embed="rId20">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8D5A66C0-4EA9-3F4C-9349-97B08A09F9BD}"/>
                    </a:ext>
                  </a:extLst>
                </p:cNvPr>
                <p:cNvPicPr>
                  <a:picLocks noChangeAspect="1"/>
                </p:cNvPicPr>
                <p:nvPr>
                  <p:custDataLst>
                    <p:tags r:id="rId16"/>
                  </p:custDataLst>
                </p:nvPr>
              </p:nvPicPr>
              <p:blipFill>
                <a:blip r:embed="rId20">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F62667DB-BF97-3F1D-3384-3DFD276B28FC}"/>
                    </a:ext>
                  </a:extLst>
                </p:cNvPr>
                <p:cNvPicPr>
                  <a:picLocks noChangeAspect="1"/>
                </p:cNvPicPr>
                <p:nvPr>
                  <p:custDataLst>
                    <p:tags r:id="rId17"/>
                  </p:custDataLst>
                </p:nvPr>
              </p:nvPicPr>
              <p:blipFill>
                <a:blip r:embed="rId20">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FDB86A62-93D4-AC80-8375-7BDB32D77B23}"/>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03082987-BA7E-81C6-3550-AA35653353DB}"/>
                    </a:ext>
                  </a:extLst>
                </p:cNvPr>
                <p:cNvPicPr>
                  <a:picLocks noChangeAspect="1"/>
                </p:cNvPicPr>
                <p:nvPr>
                  <p:custDataLst>
                    <p:tags r:id="rId10"/>
                  </p:custDataLst>
                </p:nvPr>
              </p:nvPicPr>
              <p:blipFill>
                <a:blip r:embed="rId20">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8FDF5C4A-1A28-D19E-E72C-37AD6DD7BC54}"/>
                    </a:ext>
                  </a:extLst>
                </p:cNvPr>
                <p:cNvPicPr>
                  <a:picLocks noChangeAspect="1"/>
                </p:cNvPicPr>
                <p:nvPr>
                  <p:custDataLst>
                    <p:tags r:id="rId11"/>
                  </p:custDataLst>
                </p:nvPr>
              </p:nvPicPr>
              <p:blipFill>
                <a:blip r:embed="rId20">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0E571AFC-EF60-3A3F-4D1D-94296351C1A4}"/>
                    </a:ext>
                  </a:extLst>
                </p:cNvPr>
                <p:cNvPicPr>
                  <a:picLocks noChangeAspect="1"/>
                </p:cNvPicPr>
                <p:nvPr>
                  <p:custDataLst>
                    <p:tags r:id="rId12"/>
                  </p:custDataLst>
                </p:nvPr>
              </p:nvPicPr>
              <p:blipFill>
                <a:blip r:embed="rId20">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56CA4338-40EC-BD2B-3AE3-1A6CBE06E385}"/>
                    </a:ext>
                  </a:extLst>
                </p:cNvPr>
                <p:cNvPicPr>
                  <a:picLocks noChangeAspect="1"/>
                </p:cNvPicPr>
                <p:nvPr>
                  <p:custDataLst>
                    <p:tags r:id="rId13"/>
                  </p:custDataLst>
                </p:nvPr>
              </p:nvPicPr>
              <p:blipFill>
                <a:blip r:embed="rId20">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D5014203-0823-F315-BB5C-4D4D193E1024}"/>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F075005E-B586-B126-2A71-1AF654507A2F}"/>
                    </a:ext>
                  </a:extLst>
                </p:cNvPr>
                <p:cNvPicPr>
                  <a:picLocks noChangeAspect="1"/>
                </p:cNvPicPr>
                <p:nvPr>
                  <p:custDataLst>
                    <p:tags r:id="rId6"/>
                  </p:custDataLst>
                </p:nvPr>
              </p:nvPicPr>
              <p:blipFill>
                <a:blip r:embed="rId20">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29ABBA78-B4EB-38D0-B12A-F726E49B525C}"/>
                    </a:ext>
                  </a:extLst>
                </p:cNvPr>
                <p:cNvPicPr>
                  <a:picLocks noChangeAspect="1"/>
                </p:cNvPicPr>
                <p:nvPr>
                  <p:custDataLst>
                    <p:tags r:id="rId7"/>
                  </p:custDataLst>
                </p:nvPr>
              </p:nvPicPr>
              <p:blipFill>
                <a:blip r:embed="rId20">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479BF3D8-4F6B-6871-5016-D02814070957}"/>
                    </a:ext>
                  </a:extLst>
                </p:cNvPr>
                <p:cNvPicPr>
                  <a:picLocks noChangeAspect="1"/>
                </p:cNvPicPr>
                <p:nvPr>
                  <p:custDataLst>
                    <p:tags r:id="rId8"/>
                  </p:custDataLst>
                </p:nvPr>
              </p:nvPicPr>
              <p:blipFill>
                <a:blip r:embed="rId20">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3E3A9D1D-0644-BE47-B0BE-D5E2DECC2429}"/>
                    </a:ext>
                  </a:extLst>
                </p:cNvPr>
                <p:cNvPicPr>
                  <a:picLocks noChangeAspect="1"/>
                </p:cNvPicPr>
                <p:nvPr>
                  <p:custDataLst>
                    <p:tags r:id="rId9"/>
                  </p:custDataLst>
                </p:nvPr>
              </p:nvPicPr>
              <p:blipFill>
                <a:blip r:embed="rId20">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B39B39DE-12F7-6DF0-385A-79BA9DA99D43}"/>
                </a:ext>
              </a:extLst>
            </p:cNvPr>
            <p:cNvPicPr/>
            <p:nvPr>
              <p:custDataLst>
                <p:tags r:id="rId3"/>
              </p:custDataLst>
            </p:nvPr>
          </p:nvPicPr>
          <p:blipFill>
            <a:blip r:embed="rId21"/>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91D640C4-6518-88EE-A200-CC514B7BAC07}"/>
                </a:ext>
              </a:extLst>
            </p:cNvPr>
            <p:cNvSpPr/>
            <p:nvPr>
              <p:custDataLst>
                <p:tags r:id="rId4"/>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1FA20C62-64D8-4A2F-0552-861EB4013E57}"/>
                </a:ext>
              </a:extLst>
            </p:cNvPr>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B4C3D8CB-3704-24CA-5CB9-C9C5B3A17308}"/>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8</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AC6C0B83-28F9-57D1-5F7D-F20B00E8E9E9}"/>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E21E0699-AEED-CC27-D5CD-35852FB04126}"/>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4800" dirty="0">
                <a:solidFill>
                  <a:schemeClr val="bg1"/>
                </a:solidFill>
                <a:latin typeface="Times New Roman" panose="02020603050405020304" charset="0"/>
                <a:ea typeface="方正盛世楷书简体_大" panose="02000000000000000000" charset="-122"/>
                <a:cs typeface="+mn-cs"/>
                <a:sym typeface="+mn-lt"/>
              </a:rPr>
              <a:t>二</a:t>
            </a:r>
            <a:r>
              <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rPr>
              <a:t>、</a:t>
            </a:r>
            <a:r>
              <a:rPr lang="en-US" altLang="zh-CN" sz="4800" dirty="0">
                <a:solidFill>
                  <a:schemeClr val="bg1"/>
                </a:solidFill>
                <a:latin typeface="Times New Roman" panose="02020603050405020304" charset="0"/>
                <a:ea typeface="方正盛世楷书简体_大" panose="02000000000000000000" charset="-122"/>
                <a:cs typeface="+mn-cs"/>
                <a:sym typeface="+mn-lt"/>
              </a:rPr>
              <a:t>Magnus</a:t>
            </a:r>
            <a:r>
              <a:rPr lang="zh-CN" altLang="en-US" sz="4800" dirty="0">
                <a:solidFill>
                  <a:schemeClr val="bg1"/>
                </a:solidFill>
                <a:latin typeface="Times New Roman" panose="02020603050405020304" charset="0"/>
                <a:ea typeface="方正盛世楷书简体_大" panose="02000000000000000000" charset="-122"/>
                <a:cs typeface="+mn-cs"/>
                <a:sym typeface="+mn-lt"/>
              </a:rPr>
              <a:t> 简介</a:t>
            </a:r>
            <a:endPar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endParaRPr>
          </a:p>
        </p:txBody>
      </p:sp>
      <p:grpSp>
        <p:nvGrpSpPr>
          <p:cNvPr id="2" name="组合 1">
            <a:extLst>
              <a:ext uri="{FF2B5EF4-FFF2-40B4-BE49-F238E27FC236}">
                <a16:creationId xmlns:a16="http://schemas.microsoft.com/office/drawing/2014/main" id="{72B34B54-89BE-F106-5F1E-A1F2D89FB1D2}"/>
              </a:ext>
            </a:extLst>
          </p:cNvPr>
          <p:cNvGrpSpPr/>
          <p:nvPr/>
        </p:nvGrpSpPr>
        <p:grpSpPr>
          <a:xfrm>
            <a:off x="198931" y="1256397"/>
            <a:ext cx="3588323" cy="462915"/>
            <a:chOff x="1095" y="2621"/>
            <a:chExt cx="5454" cy="729"/>
          </a:xfrm>
        </p:grpSpPr>
        <p:sp>
          <p:nvSpPr>
            <p:cNvPr id="8" name="圆角矩形 17">
              <a:extLst>
                <a:ext uri="{FF2B5EF4-FFF2-40B4-BE49-F238E27FC236}">
                  <a16:creationId xmlns:a16="http://schemas.microsoft.com/office/drawing/2014/main" id="{908C7921-2208-12BB-AE40-E2CB40A0DDE2}"/>
                </a:ext>
              </a:extLst>
            </p:cNvPr>
            <p:cNvSpPr/>
            <p:nvPr>
              <p:custDataLst>
                <p:tags r:id="rId1"/>
              </p:custDataLst>
            </p:nvPr>
          </p:nvSpPr>
          <p:spPr>
            <a:xfrm>
              <a:off x="1095" y="2621"/>
              <a:ext cx="5454"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Magnus</a:t>
              </a: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 </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Jobs</a:t>
              </a:r>
            </a:p>
          </p:txBody>
        </p:sp>
        <p:pic>
          <p:nvPicPr>
            <p:cNvPr id="9" name="图片 8" descr="大雪-蔡翔宇 (8)">
              <a:extLst>
                <a:ext uri="{FF2B5EF4-FFF2-40B4-BE49-F238E27FC236}">
                  <a16:creationId xmlns:a16="http://schemas.microsoft.com/office/drawing/2014/main" id="{8CBD71F8-0B88-8EDB-F936-823B0B2C9FB0}"/>
                </a:ext>
              </a:extLst>
            </p:cNvPr>
            <p:cNvPicPr>
              <a:picLocks noChangeAspect="1"/>
            </p:cNvPicPr>
            <p:nvPr>
              <p:custDataLst>
                <p:tags r:id="rId2"/>
              </p:custDataLst>
            </p:nvPr>
          </p:nvPicPr>
          <p:blipFill>
            <a:blip r:embed="rId23">
              <a:lum contrast="18000"/>
            </a:blip>
            <a:srcRect l="26109" t="24766" r="47355" b="195"/>
            <a:stretch>
              <a:fillRect/>
            </a:stretch>
          </p:blipFill>
          <p:spPr>
            <a:xfrm>
              <a:off x="1095" y="2621"/>
              <a:ext cx="714" cy="729"/>
            </a:xfrm>
            <a:prstGeom prst="ellipse">
              <a:avLst/>
            </a:prstGeom>
            <a:effectLst/>
          </p:spPr>
        </p:pic>
      </p:grpSp>
      <p:sp>
        <p:nvSpPr>
          <p:cNvPr id="10" name="文本框 9">
            <a:extLst>
              <a:ext uri="{FF2B5EF4-FFF2-40B4-BE49-F238E27FC236}">
                <a16:creationId xmlns:a16="http://schemas.microsoft.com/office/drawing/2014/main" id="{26A5311E-534F-8998-E69B-1C9F006EF639}"/>
              </a:ext>
            </a:extLst>
          </p:cNvPr>
          <p:cNvSpPr txBox="1"/>
          <p:nvPr/>
        </p:nvSpPr>
        <p:spPr>
          <a:xfrm>
            <a:off x="7745104" y="2067636"/>
            <a:ext cx="4299045" cy="4462760"/>
          </a:xfrm>
          <a:prstGeom prst="rect">
            <a:avLst/>
          </a:prstGeom>
          <a:noFill/>
        </p:spPr>
        <p:txBody>
          <a:bodyPr wrap="square" rtlCol="0">
            <a:spAutoFit/>
          </a:bodyPr>
          <a:lstStyle/>
          <a:p>
            <a:r>
              <a:rPr lang="zh-CN" altLang="en-US" dirty="0"/>
              <a:t>一个任务的基本要素是：</a:t>
            </a:r>
            <a:endParaRPr lang="en-US" altLang="zh-CN" dirty="0"/>
          </a:p>
          <a:p>
            <a:endParaRPr lang="en-US" altLang="zh-CN" dirty="0"/>
          </a:p>
          <a:p>
            <a:pPr marL="285750" indent="-285750">
              <a:buFontTx/>
              <a:buChar char="-"/>
            </a:pPr>
            <a:r>
              <a:rPr lang="zh-CN" altLang="en-US" b="1" dirty="0">
                <a:solidFill>
                  <a:srgbClr val="C00000"/>
                </a:solidFill>
              </a:rPr>
              <a:t>所需的计算资源</a:t>
            </a:r>
            <a:r>
              <a:rPr lang="zh-CN" altLang="en-US" sz="1600" dirty="0"/>
              <a:t>（</a:t>
            </a:r>
            <a:r>
              <a:rPr lang="en-US" altLang="zh-CN" sz="1600" dirty="0"/>
              <a:t>CPU</a:t>
            </a:r>
            <a:r>
              <a:rPr lang="zh-CN" altLang="en-US" sz="1600" dirty="0"/>
              <a:t>、</a:t>
            </a:r>
            <a:r>
              <a:rPr lang="en-US" altLang="zh-CN" sz="1600" dirty="0"/>
              <a:t>GPU</a:t>
            </a:r>
            <a:r>
              <a:rPr lang="zh-CN" altLang="en-US" sz="1600" dirty="0"/>
              <a:t>、内存）</a:t>
            </a:r>
            <a:endParaRPr lang="en-US" altLang="zh-CN" dirty="0"/>
          </a:p>
          <a:p>
            <a:pPr marL="285750" indent="-285750">
              <a:buFontTx/>
              <a:buChar char="-"/>
            </a:pPr>
            <a:endParaRPr lang="en-US" altLang="zh-CN" dirty="0"/>
          </a:p>
          <a:p>
            <a:pPr marL="285750" indent="-285750">
              <a:buFontTx/>
              <a:buChar char="-"/>
            </a:pPr>
            <a:r>
              <a:rPr lang="zh-CN" altLang="en-US" b="1" dirty="0">
                <a:solidFill>
                  <a:srgbClr val="C00000"/>
                </a:solidFill>
              </a:rPr>
              <a:t>软件资源</a:t>
            </a:r>
            <a:r>
              <a:rPr lang="zh-CN" altLang="en-US" sz="1600" dirty="0"/>
              <a:t>（</a:t>
            </a:r>
            <a:r>
              <a:rPr lang="en-US" altLang="zh-CN" sz="1600" dirty="0" err="1"/>
              <a:t>Github</a:t>
            </a:r>
            <a:r>
              <a:rPr lang="en-US" altLang="zh-CN" sz="1600" dirty="0"/>
              <a:t> </a:t>
            </a:r>
            <a:r>
              <a:rPr lang="zh-CN" altLang="en-US" sz="1600" dirty="0"/>
              <a:t>仓库，入口指令）</a:t>
            </a:r>
            <a:endParaRPr lang="en-US" altLang="zh-CN" sz="1600" dirty="0"/>
          </a:p>
          <a:p>
            <a:pPr marL="285750" indent="-285750">
              <a:buFontTx/>
              <a:buChar char="-"/>
            </a:pPr>
            <a:endParaRPr lang="en-US" altLang="zh-CN" sz="1600" dirty="0"/>
          </a:p>
          <a:p>
            <a:pPr marL="285750" indent="-285750">
              <a:buFontTx/>
              <a:buChar char="-"/>
            </a:pPr>
            <a:r>
              <a:rPr lang="zh-CN" altLang="en-US" b="1" dirty="0">
                <a:solidFill>
                  <a:srgbClr val="C00000"/>
                </a:solidFill>
              </a:rPr>
              <a:t>镜像运行环境</a:t>
            </a:r>
            <a:r>
              <a:rPr lang="zh-CN" altLang="en-US" sz="1600" dirty="0"/>
              <a:t>（</a:t>
            </a:r>
            <a:r>
              <a:rPr lang="en-US" altLang="zh-CN" sz="1600" dirty="0"/>
              <a:t>Docker/</a:t>
            </a:r>
            <a:r>
              <a:rPr lang="en-US" altLang="zh-CN" sz="1600" dirty="0" err="1"/>
              <a:t>Apptainer</a:t>
            </a:r>
            <a:r>
              <a:rPr lang="zh-CN" altLang="en-US" sz="1600" dirty="0"/>
              <a:t>）</a:t>
            </a:r>
            <a:endParaRPr lang="en-US" altLang="zh-CN" sz="1600" dirty="0"/>
          </a:p>
          <a:p>
            <a:pPr marL="285750" indent="-285750">
              <a:buFontTx/>
              <a:buChar char="-"/>
            </a:pPr>
            <a:endParaRPr lang="en-US" altLang="zh-CN" dirty="0"/>
          </a:p>
          <a:p>
            <a:pPr marL="285750" indent="-285750">
              <a:buFontTx/>
              <a:buChar char="-"/>
            </a:pPr>
            <a:r>
              <a:rPr lang="zh-CN" altLang="en-US" dirty="0"/>
              <a:t>任务的优先级</a:t>
            </a:r>
            <a:r>
              <a:rPr lang="zh-CN" altLang="en-US" sz="1600" dirty="0"/>
              <a:t>（</a:t>
            </a:r>
            <a:r>
              <a:rPr lang="en-US" altLang="zh-CN" sz="1600" dirty="0"/>
              <a:t>A1/A2/B1/B2</a:t>
            </a:r>
            <a:r>
              <a:rPr lang="zh-CN" altLang="en-US" sz="1600" dirty="0"/>
              <a:t>）</a:t>
            </a:r>
            <a:endParaRPr lang="en-US" altLang="zh-CN" sz="1600" dirty="0"/>
          </a:p>
          <a:p>
            <a:pPr marL="285750" indent="-285750">
              <a:buFontTx/>
              <a:buChar char="-"/>
            </a:pPr>
            <a:endParaRPr lang="en-US" altLang="zh-CN" sz="1600" dirty="0"/>
          </a:p>
          <a:p>
            <a:pPr marL="285750" indent="-285750">
              <a:buFontTx/>
              <a:buChar char="-"/>
            </a:pPr>
            <a:r>
              <a:rPr lang="zh-CN" altLang="en-US" dirty="0"/>
              <a:t>任务的名称、描述（实验报告）、</a:t>
            </a:r>
            <a:r>
              <a:rPr lang="en-US" altLang="zh-CN" dirty="0"/>
              <a:t>…</a:t>
            </a:r>
          </a:p>
          <a:p>
            <a:pPr marL="285750" indent="-285750">
              <a:buFontTx/>
              <a:buChar char="-"/>
            </a:pPr>
            <a:endParaRPr lang="en-US" altLang="zh-CN" dirty="0"/>
          </a:p>
          <a:p>
            <a:r>
              <a:rPr lang="zh-CN" altLang="en-US" dirty="0"/>
              <a:t>这些要素完备地定义了一个任务；</a:t>
            </a:r>
            <a:r>
              <a:rPr lang="zh-CN" altLang="en-US" b="1" dirty="0"/>
              <a:t>掌握任务运行的完备要素，从而可以跨平台运行</a:t>
            </a:r>
            <a:r>
              <a:rPr lang="en-US" altLang="zh-CN" b="1" dirty="0"/>
              <a:t>/</a:t>
            </a:r>
            <a:r>
              <a:rPr lang="zh-CN" altLang="en-US" b="1" dirty="0"/>
              <a:t>复现，就是云原生</a:t>
            </a:r>
            <a:r>
              <a:rPr lang="zh-CN" altLang="en-US" dirty="0"/>
              <a:t>。</a:t>
            </a:r>
            <a:endParaRPr lang="en-US" altLang="zh-CN" dirty="0"/>
          </a:p>
          <a:p>
            <a:pPr marL="285750" indent="-285750">
              <a:buFontTx/>
              <a:buChar char="-"/>
            </a:pPr>
            <a:endParaRPr lang="zh-CN" altLang="en-US" dirty="0"/>
          </a:p>
        </p:txBody>
      </p:sp>
      <p:pic>
        <p:nvPicPr>
          <p:cNvPr id="14" name="图片 13">
            <a:extLst>
              <a:ext uri="{FF2B5EF4-FFF2-40B4-BE49-F238E27FC236}">
                <a16:creationId xmlns:a16="http://schemas.microsoft.com/office/drawing/2014/main" id="{4B5E5F1F-CFF0-7562-35DB-E92771352C9E}"/>
              </a:ext>
            </a:extLst>
          </p:cNvPr>
          <p:cNvPicPr>
            <a:picLocks noChangeAspect="1"/>
          </p:cNvPicPr>
          <p:nvPr/>
        </p:nvPicPr>
        <p:blipFill>
          <a:blip r:embed="rId24"/>
          <a:stretch>
            <a:fillRect/>
          </a:stretch>
        </p:blipFill>
        <p:spPr>
          <a:xfrm>
            <a:off x="250815" y="2067636"/>
            <a:ext cx="7244081" cy="4155981"/>
          </a:xfrm>
          <a:prstGeom prst="rect">
            <a:avLst/>
          </a:prstGeom>
        </p:spPr>
      </p:pic>
    </p:spTree>
    <p:extLst>
      <p:ext uri="{BB962C8B-B14F-4D97-AF65-F5344CB8AC3E}">
        <p14:creationId xmlns:p14="http://schemas.microsoft.com/office/powerpoint/2010/main" val="2802512302"/>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4A752-43E9-FBE0-CE9C-6234BD800109}"/>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E40FB549-8BE1-49CB-AACB-CF8E6118B998}"/>
              </a:ext>
            </a:extLst>
          </p:cNvPr>
          <p:cNvGrpSpPr/>
          <p:nvPr/>
        </p:nvGrpSpPr>
        <p:grpSpPr>
          <a:xfrm>
            <a:off x="-5080" y="0"/>
            <a:ext cx="12197715" cy="1025525"/>
            <a:chOff x="-8" y="0"/>
            <a:chExt cx="19209" cy="1615"/>
          </a:xfrm>
        </p:grpSpPr>
        <p:grpSp>
          <p:nvGrpSpPr>
            <p:cNvPr id="42" name="组合 41">
              <a:extLst>
                <a:ext uri="{FF2B5EF4-FFF2-40B4-BE49-F238E27FC236}">
                  <a16:creationId xmlns:a16="http://schemas.microsoft.com/office/drawing/2014/main" id="{DE9682B2-F6B7-8AE4-AD81-CEECF64233D8}"/>
                </a:ext>
              </a:extLst>
            </p:cNvPr>
            <p:cNvGrpSpPr/>
            <p:nvPr/>
          </p:nvGrpSpPr>
          <p:grpSpPr>
            <a:xfrm>
              <a:off x="-8" y="0"/>
              <a:ext cx="19202" cy="1614"/>
              <a:chOff x="-1593" y="0"/>
              <a:chExt cx="20804" cy="1748"/>
            </a:xfrm>
            <a:effectLst/>
          </p:grpSpPr>
          <p:grpSp>
            <p:nvGrpSpPr>
              <p:cNvPr id="7" name="组合 6">
                <a:extLst>
                  <a:ext uri="{FF2B5EF4-FFF2-40B4-BE49-F238E27FC236}">
                    <a16:creationId xmlns:a16="http://schemas.microsoft.com/office/drawing/2014/main" id="{35FBF733-6B91-CBB4-B592-72CE22793FB2}"/>
                  </a:ext>
                </a:extLst>
              </p:cNvPr>
              <p:cNvGrpSpPr/>
              <p:nvPr/>
            </p:nvGrpSpPr>
            <p:grpSpPr>
              <a:xfrm>
                <a:off x="5325" y="0"/>
                <a:ext cx="6943" cy="1748"/>
                <a:chOff x="4854" y="200"/>
                <a:chExt cx="6943" cy="1748"/>
              </a:xfrm>
            </p:grpSpPr>
            <p:pic>
              <p:nvPicPr>
                <p:cNvPr id="4" name="图片 3" descr="花纹13">
                  <a:extLst>
                    <a:ext uri="{FF2B5EF4-FFF2-40B4-BE49-F238E27FC236}">
                      <a16:creationId xmlns:a16="http://schemas.microsoft.com/office/drawing/2014/main" id="{7C33BD92-BEE4-FE24-38AD-29CB4C2A6DF5}"/>
                    </a:ext>
                  </a:extLst>
                </p:cNvPr>
                <p:cNvPicPr>
                  <a:picLocks noChangeAspect="1"/>
                </p:cNvPicPr>
                <p:nvPr>
                  <p:custDataLst>
                    <p:tags r:id="rId14"/>
                  </p:custDataLst>
                </p:nvPr>
              </p:nvPicPr>
              <p:blipFill>
                <a:blip r:embed="rId20">
                  <a:alphaModFix amt="20000"/>
                </a:blip>
                <a:stretch>
                  <a:fillRect/>
                </a:stretch>
              </p:blipFill>
              <p:spPr>
                <a:xfrm>
                  <a:off x="4854" y="200"/>
                  <a:ext cx="1749" cy="1749"/>
                </a:xfrm>
                <a:prstGeom prst="rect">
                  <a:avLst/>
                </a:prstGeom>
              </p:spPr>
            </p:pic>
            <p:pic>
              <p:nvPicPr>
                <p:cNvPr id="5" name="图片 4" descr="花纹13">
                  <a:extLst>
                    <a:ext uri="{FF2B5EF4-FFF2-40B4-BE49-F238E27FC236}">
                      <a16:creationId xmlns:a16="http://schemas.microsoft.com/office/drawing/2014/main" id="{E3EDE9AE-2501-2A3C-1E5D-4588157D14A7}"/>
                    </a:ext>
                  </a:extLst>
                </p:cNvPr>
                <p:cNvPicPr>
                  <a:picLocks noChangeAspect="1"/>
                </p:cNvPicPr>
                <p:nvPr>
                  <p:custDataLst>
                    <p:tags r:id="rId15"/>
                  </p:custDataLst>
                </p:nvPr>
              </p:nvPicPr>
              <p:blipFill>
                <a:blip r:embed="rId20">
                  <a:alphaModFix amt="20000"/>
                </a:blip>
                <a:stretch>
                  <a:fillRect/>
                </a:stretch>
              </p:blipFill>
              <p:spPr>
                <a:xfrm>
                  <a:off x="6552" y="200"/>
                  <a:ext cx="1749" cy="1749"/>
                </a:xfrm>
                <a:prstGeom prst="rect">
                  <a:avLst/>
                </a:prstGeom>
              </p:spPr>
            </p:pic>
            <p:pic>
              <p:nvPicPr>
                <p:cNvPr id="6" name="图片 5" descr="花纹13">
                  <a:extLst>
                    <a:ext uri="{FF2B5EF4-FFF2-40B4-BE49-F238E27FC236}">
                      <a16:creationId xmlns:a16="http://schemas.microsoft.com/office/drawing/2014/main" id="{EBAC9E83-9321-6C1B-7601-EF35A084C093}"/>
                    </a:ext>
                  </a:extLst>
                </p:cNvPr>
                <p:cNvPicPr>
                  <a:picLocks noChangeAspect="1"/>
                </p:cNvPicPr>
                <p:nvPr>
                  <p:custDataLst>
                    <p:tags r:id="rId16"/>
                  </p:custDataLst>
                </p:nvPr>
              </p:nvPicPr>
              <p:blipFill>
                <a:blip r:embed="rId20">
                  <a:alphaModFix amt="20000"/>
                </a:blip>
                <a:stretch>
                  <a:fillRect/>
                </a:stretch>
              </p:blipFill>
              <p:spPr>
                <a:xfrm>
                  <a:off x="8301" y="200"/>
                  <a:ext cx="1749" cy="1749"/>
                </a:xfrm>
                <a:prstGeom prst="rect">
                  <a:avLst/>
                </a:prstGeom>
              </p:spPr>
            </p:pic>
            <p:pic>
              <p:nvPicPr>
                <p:cNvPr id="13" name="图片 12" descr="花纹13">
                  <a:extLst>
                    <a:ext uri="{FF2B5EF4-FFF2-40B4-BE49-F238E27FC236}">
                      <a16:creationId xmlns:a16="http://schemas.microsoft.com/office/drawing/2014/main" id="{DF8FEE27-B22D-1475-4C10-267722A140DF}"/>
                    </a:ext>
                  </a:extLst>
                </p:cNvPr>
                <p:cNvPicPr>
                  <a:picLocks noChangeAspect="1"/>
                </p:cNvPicPr>
                <p:nvPr>
                  <p:custDataLst>
                    <p:tags r:id="rId17"/>
                  </p:custDataLst>
                </p:nvPr>
              </p:nvPicPr>
              <p:blipFill>
                <a:blip r:embed="rId20">
                  <a:alphaModFix amt="20000"/>
                </a:blip>
                <a:stretch>
                  <a:fillRect/>
                </a:stretch>
              </p:blipFill>
              <p:spPr>
                <a:xfrm>
                  <a:off x="10049" y="200"/>
                  <a:ext cx="1749" cy="1749"/>
                </a:xfrm>
                <a:prstGeom prst="rect">
                  <a:avLst/>
                </a:prstGeom>
              </p:spPr>
            </p:pic>
          </p:grpSp>
          <p:grpSp>
            <p:nvGrpSpPr>
              <p:cNvPr id="16" name="组合 15">
                <a:extLst>
                  <a:ext uri="{FF2B5EF4-FFF2-40B4-BE49-F238E27FC236}">
                    <a16:creationId xmlns:a16="http://schemas.microsoft.com/office/drawing/2014/main" id="{CB486BA6-CA30-5D52-EDDA-9A86BB49B61C}"/>
                  </a:ext>
                </a:extLst>
              </p:cNvPr>
              <p:cNvGrpSpPr/>
              <p:nvPr/>
            </p:nvGrpSpPr>
            <p:grpSpPr>
              <a:xfrm>
                <a:off x="12269" y="0"/>
                <a:ext cx="6943" cy="1748"/>
                <a:chOff x="4854" y="200"/>
                <a:chExt cx="6943" cy="1748"/>
              </a:xfrm>
            </p:grpSpPr>
            <p:pic>
              <p:nvPicPr>
                <p:cNvPr id="19" name="图片 18" descr="花纹13">
                  <a:extLst>
                    <a:ext uri="{FF2B5EF4-FFF2-40B4-BE49-F238E27FC236}">
                      <a16:creationId xmlns:a16="http://schemas.microsoft.com/office/drawing/2014/main" id="{BDBD819A-278E-7BD8-5086-D651D68E740C}"/>
                    </a:ext>
                  </a:extLst>
                </p:cNvPr>
                <p:cNvPicPr>
                  <a:picLocks noChangeAspect="1"/>
                </p:cNvPicPr>
                <p:nvPr>
                  <p:custDataLst>
                    <p:tags r:id="rId10"/>
                  </p:custDataLst>
                </p:nvPr>
              </p:nvPicPr>
              <p:blipFill>
                <a:blip r:embed="rId20">
                  <a:alphaModFix amt="20000"/>
                </a:blip>
                <a:stretch>
                  <a:fillRect/>
                </a:stretch>
              </p:blipFill>
              <p:spPr>
                <a:xfrm>
                  <a:off x="4854" y="200"/>
                  <a:ext cx="1749" cy="1749"/>
                </a:xfrm>
                <a:prstGeom prst="rect">
                  <a:avLst/>
                </a:prstGeom>
              </p:spPr>
            </p:pic>
            <p:pic>
              <p:nvPicPr>
                <p:cNvPr id="22" name="图片 21" descr="花纹13">
                  <a:extLst>
                    <a:ext uri="{FF2B5EF4-FFF2-40B4-BE49-F238E27FC236}">
                      <a16:creationId xmlns:a16="http://schemas.microsoft.com/office/drawing/2014/main" id="{ABC3089B-0CF5-35CE-31F7-E783CA3D9D97}"/>
                    </a:ext>
                  </a:extLst>
                </p:cNvPr>
                <p:cNvPicPr>
                  <a:picLocks noChangeAspect="1"/>
                </p:cNvPicPr>
                <p:nvPr>
                  <p:custDataLst>
                    <p:tags r:id="rId11"/>
                  </p:custDataLst>
                </p:nvPr>
              </p:nvPicPr>
              <p:blipFill>
                <a:blip r:embed="rId20">
                  <a:alphaModFix amt="20000"/>
                </a:blip>
                <a:stretch>
                  <a:fillRect/>
                </a:stretch>
              </p:blipFill>
              <p:spPr>
                <a:xfrm>
                  <a:off x="6552" y="200"/>
                  <a:ext cx="1749" cy="1749"/>
                </a:xfrm>
                <a:prstGeom prst="rect">
                  <a:avLst/>
                </a:prstGeom>
              </p:spPr>
            </p:pic>
            <p:pic>
              <p:nvPicPr>
                <p:cNvPr id="25" name="图片 24" descr="花纹13">
                  <a:extLst>
                    <a:ext uri="{FF2B5EF4-FFF2-40B4-BE49-F238E27FC236}">
                      <a16:creationId xmlns:a16="http://schemas.microsoft.com/office/drawing/2014/main" id="{170D0B94-6EA0-4D3A-E41C-22E5236097CD}"/>
                    </a:ext>
                  </a:extLst>
                </p:cNvPr>
                <p:cNvPicPr>
                  <a:picLocks noChangeAspect="1"/>
                </p:cNvPicPr>
                <p:nvPr>
                  <p:custDataLst>
                    <p:tags r:id="rId12"/>
                  </p:custDataLst>
                </p:nvPr>
              </p:nvPicPr>
              <p:blipFill>
                <a:blip r:embed="rId20">
                  <a:alphaModFix amt="20000"/>
                </a:blip>
                <a:stretch>
                  <a:fillRect/>
                </a:stretch>
              </p:blipFill>
              <p:spPr>
                <a:xfrm>
                  <a:off x="8301" y="200"/>
                  <a:ext cx="1749" cy="1749"/>
                </a:xfrm>
                <a:prstGeom prst="rect">
                  <a:avLst/>
                </a:prstGeom>
              </p:spPr>
            </p:pic>
            <p:pic>
              <p:nvPicPr>
                <p:cNvPr id="26" name="图片 25" descr="花纹13">
                  <a:extLst>
                    <a:ext uri="{FF2B5EF4-FFF2-40B4-BE49-F238E27FC236}">
                      <a16:creationId xmlns:a16="http://schemas.microsoft.com/office/drawing/2014/main" id="{02275753-2960-EA68-D0CF-AAC25B7DA9D2}"/>
                    </a:ext>
                  </a:extLst>
                </p:cNvPr>
                <p:cNvPicPr>
                  <a:picLocks noChangeAspect="1"/>
                </p:cNvPicPr>
                <p:nvPr>
                  <p:custDataLst>
                    <p:tags r:id="rId13"/>
                  </p:custDataLst>
                </p:nvPr>
              </p:nvPicPr>
              <p:blipFill>
                <a:blip r:embed="rId20">
                  <a:alphaModFix amt="20000"/>
                </a:blip>
                <a:stretch>
                  <a:fillRect/>
                </a:stretch>
              </p:blipFill>
              <p:spPr>
                <a:xfrm>
                  <a:off x="10049" y="200"/>
                  <a:ext cx="1749" cy="1749"/>
                </a:xfrm>
                <a:prstGeom prst="rect">
                  <a:avLst/>
                </a:prstGeom>
              </p:spPr>
            </p:pic>
          </p:grpSp>
          <p:grpSp>
            <p:nvGrpSpPr>
              <p:cNvPr id="27" name="组合 26">
                <a:extLst>
                  <a:ext uri="{FF2B5EF4-FFF2-40B4-BE49-F238E27FC236}">
                    <a16:creationId xmlns:a16="http://schemas.microsoft.com/office/drawing/2014/main" id="{51A27468-673E-1A6D-C09C-D07DA73BE5DF}"/>
                  </a:ext>
                </a:extLst>
              </p:cNvPr>
              <p:cNvGrpSpPr/>
              <p:nvPr/>
            </p:nvGrpSpPr>
            <p:grpSpPr>
              <a:xfrm>
                <a:off x="-1593" y="0"/>
                <a:ext cx="6943" cy="1748"/>
                <a:chOff x="4854" y="200"/>
                <a:chExt cx="6943" cy="1748"/>
              </a:xfrm>
            </p:grpSpPr>
            <p:pic>
              <p:nvPicPr>
                <p:cNvPr id="28" name="图片 27" descr="花纹13">
                  <a:extLst>
                    <a:ext uri="{FF2B5EF4-FFF2-40B4-BE49-F238E27FC236}">
                      <a16:creationId xmlns:a16="http://schemas.microsoft.com/office/drawing/2014/main" id="{FE47A547-A41E-531F-7B27-FB77D8F431B7}"/>
                    </a:ext>
                  </a:extLst>
                </p:cNvPr>
                <p:cNvPicPr>
                  <a:picLocks noChangeAspect="1"/>
                </p:cNvPicPr>
                <p:nvPr>
                  <p:custDataLst>
                    <p:tags r:id="rId6"/>
                  </p:custDataLst>
                </p:nvPr>
              </p:nvPicPr>
              <p:blipFill>
                <a:blip r:embed="rId20">
                  <a:alphaModFix amt="20000"/>
                </a:blip>
                <a:stretch>
                  <a:fillRect/>
                </a:stretch>
              </p:blipFill>
              <p:spPr>
                <a:xfrm>
                  <a:off x="4854" y="200"/>
                  <a:ext cx="1749" cy="1749"/>
                </a:xfrm>
                <a:prstGeom prst="rect">
                  <a:avLst/>
                </a:prstGeom>
              </p:spPr>
            </p:pic>
            <p:pic>
              <p:nvPicPr>
                <p:cNvPr id="39" name="图片 38" descr="花纹13">
                  <a:extLst>
                    <a:ext uri="{FF2B5EF4-FFF2-40B4-BE49-F238E27FC236}">
                      <a16:creationId xmlns:a16="http://schemas.microsoft.com/office/drawing/2014/main" id="{E68CA668-EBCA-0165-ECD4-31B21E45E53F}"/>
                    </a:ext>
                  </a:extLst>
                </p:cNvPr>
                <p:cNvPicPr>
                  <a:picLocks noChangeAspect="1"/>
                </p:cNvPicPr>
                <p:nvPr>
                  <p:custDataLst>
                    <p:tags r:id="rId7"/>
                  </p:custDataLst>
                </p:nvPr>
              </p:nvPicPr>
              <p:blipFill>
                <a:blip r:embed="rId20">
                  <a:alphaModFix amt="20000"/>
                </a:blip>
                <a:stretch>
                  <a:fillRect/>
                </a:stretch>
              </p:blipFill>
              <p:spPr>
                <a:xfrm>
                  <a:off x="6552" y="200"/>
                  <a:ext cx="1749" cy="1749"/>
                </a:xfrm>
                <a:prstGeom prst="rect">
                  <a:avLst/>
                </a:prstGeom>
              </p:spPr>
            </p:pic>
            <p:pic>
              <p:nvPicPr>
                <p:cNvPr id="40" name="图片 39" descr="花纹13">
                  <a:extLst>
                    <a:ext uri="{FF2B5EF4-FFF2-40B4-BE49-F238E27FC236}">
                      <a16:creationId xmlns:a16="http://schemas.microsoft.com/office/drawing/2014/main" id="{9044D58A-3832-05E3-F537-41BD412FE1D7}"/>
                    </a:ext>
                  </a:extLst>
                </p:cNvPr>
                <p:cNvPicPr>
                  <a:picLocks noChangeAspect="1"/>
                </p:cNvPicPr>
                <p:nvPr>
                  <p:custDataLst>
                    <p:tags r:id="rId8"/>
                  </p:custDataLst>
                </p:nvPr>
              </p:nvPicPr>
              <p:blipFill>
                <a:blip r:embed="rId20">
                  <a:alphaModFix amt="20000"/>
                </a:blip>
                <a:stretch>
                  <a:fillRect/>
                </a:stretch>
              </p:blipFill>
              <p:spPr>
                <a:xfrm>
                  <a:off x="8301" y="200"/>
                  <a:ext cx="1749" cy="1749"/>
                </a:xfrm>
                <a:prstGeom prst="rect">
                  <a:avLst/>
                </a:prstGeom>
              </p:spPr>
            </p:pic>
            <p:pic>
              <p:nvPicPr>
                <p:cNvPr id="45" name="图片 44" descr="花纹13">
                  <a:extLst>
                    <a:ext uri="{FF2B5EF4-FFF2-40B4-BE49-F238E27FC236}">
                      <a16:creationId xmlns:a16="http://schemas.microsoft.com/office/drawing/2014/main" id="{DEA1BAEF-F31F-C547-A1EB-0DF3F9E3675C}"/>
                    </a:ext>
                  </a:extLst>
                </p:cNvPr>
                <p:cNvPicPr>
                  <a:picLocks noChangeAspect="1"/>
                </p:cNvPicPr>
                <p:nvPr>
                  <p:custDataLst>
                    <p:tags r:id="rId9"/>
                  </p:custDataLst>
                </p:nvPr>
              </p:nvPicPr>
              <p:blipFill>
                <a:blip r:embed="rId20">
                  <a:alphaModFix amt="20000"/>
                </a:blip>
                <a:stretch>
                  <a:fillRect/>
                </a:stretch>
              </p:blipFill>
              <p:spPr>
                <a:xfrm>
                  <a:off x="10049" y="200"/>
                  <a:ext cx="1749" cy="1749"/>
                </a:xfrm>
                <a:prstGeom prst="rect">
                  <a:avLst/>
                </a:prstGeom>
              </p:spPr>
            </p:pic>
          </p:grpSp>
        </p:grpSp>
        <p:pic>
          <p:nvPicPr>
            <p:cNvPr id="48" name="图片 47">
              <a:extLst>
                <a:ext uri="{FF2B5EF4-FFF2-40B4-BE49-F238E27FC236}">
                  <a16:creationId xmlns:a16="http://schemas.microsoft.com/office/drawing/2014/main" id="{7E2EA837-7D54-1382-D5B0-B612EABBC984}"/>
                </a:ext>
              </a:extLst>
            </p:cNvPr>
            <p:cNvPicPr/>
            <p:nvPr>
              <p:custDataLst>
                <p:tags r:id="rId3"/>
              </p:custDataLst>
            </p:nvPr>
          </p:nvPicPr>
          <p:blipFill>
            <a:blip r:embed="rId21"/>
            <a:srcRect t="32829" b="14952"/>
            <a:stretch>
              <a:fillRect/>
            </a:stretch>
          </p:blipFill>
          <p:spPr>
            <a:xfrm>
              <a:off x="11825" y="0"/>
              <a:ext cx="7376" cy="1589"/>
            </a:xfrm>
            <a:prstGeom prst="rect">
              <a:avLst/>
            </a:prstGeom>
            <a:noFill/>
            <a:ln w="9525">
              <a:noFill/>
            </a:ln>
          </p:spPr>
        </p:pic>
        <p:sp>
          <p:nvSpPr>
            <p:cNvPr id="123" name="矩形 122">
              <a:extLst>
                <a:ext uri="{FF2B5EF4-FFF2-40B4-BE49-F238E27FC236}">
                  <a16:creationId xmlns:a16="http://schemas.microsoft.com/office/drawing/2014/main" id="{4255C36A-F43E-2207-BE44-8EBB310D344A}"/>
                </a:ext>
              </a:extLst>
            </p:cNvPr>
            <p:cNvSpPr/>
            <p:nvPr>
              <p:custDataLst>
                <p:tags r:id="rId4"/>
              </p:custDataLst>
            </p:nvPr>
          </p:nvSpPr>
          <p:spPr>
            <a:xfrm>
              <a:off x="0" y="0"/>
              <a:ext cx="19200" cy="1615"/>
            </a:xfrm>
            <a:prstGeom prst="rect">
              <a:avLst/>
            </a:prstGeom>
            <a:gradFill>
              <a:gsLst>
                <a:gs pos="70000">
                  <a:srgbClr val="C28060">
                    <a:alpha val="100000"/>
                  </a:srgbClr>
                </a:gs>
                <a:gs pos="37000">
                  <a:srgbClr val="A23838"/>
                </a:gs>
                <a:gs pos="100000">
                  <a:srgbClr val="E1C888">
                    <a:alpha val="36000"/>
                  </a:srgbClr>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Light" panose="020B0502040204020203" pitchFamily="34" charset="-122"/>
                <a:cs typeface="+mn-cs"/>
              </a:endParaRPr>
            </a:p>
          </p:txBody>
        </p:sp>
        <p:pic>
          <p:nvPicPr>
            <p:cNvPr id="50" name="图片 49" descr="卡通人物&#10;&#10;描述已自动生成">
              <a:extLst>
                <a:ext uri="{FF2B5EF4-FFF2-40B4-BE49-F238E27FC236}">
                  <a16:creationId xmlns:a16="http://schemas.microsoft.com/office/drawing/2014/main" id="{0E9B1678-A962-33BB-551F-56A8E5E616C4}"/>
                </a:ext>
              </a:extLst>
            </p:cNvPr>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15898" y="392"/>
              <a:ext cx="2858" cy="805"/>
            </a:xfrm>
            <a:prstGeom prst="rect">
              <a:avLst/>
            </a:prstGeom>
          </p:spPr>
        </p:pic>
      </p:grpSp>
      <p:sp>
        <p:nvSpPr>
          <p:cNvPr id="130" name="灯片编号占位符 9">
            <a:extLst>
              <a:ext uri="{FF2B5EF4-FFF2-40B4-BE49-F238E27FC236}">
                <a16:creationId xmlns:a16="http://schemas.microsoft.com/office/drawing/2014/main" id="{E25779C5-3365-D986-9F56-8105D06E0C84}"/>
              </a:ext>
            </a:extLst>
          </p:cNvPr>
          <p:cNvSpPr txBox="1"/>
          <p:nvPr/>
        </p:nvSpPr>
        <p:spPr>
          <a:xfrm>
            <a:off x="4724400" y="6554292"/>
            <a:ext cx="2743200" cy="292196"/>
          </a:xfrm>
          <a:prstGeom prst="rect">
            <a:avLst/>
          </a:prstGeom>
        </p:spPr>
        <p:txBody>
          <a:bodyPr/>
          <a:lstStyle>
            <a:defPPr>
              <a:defRPr lang="zh-CN"/>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B57D-AE10-4CF7-A9DF-59FEFA91B28E}" type="slidenum">
              <a:rPr lang="zh-CN" altLang="en-US" smtClean="0">
                <a:cs typeface="+mn-ea"/>
                <a:sym typeface="+mn-lt"/>
              </a:rPr>
              <a:t>9</a:t>
            </a:fld>
            <a:r>
              <a:rPr lang="zh-CN" altLang="en-US">
                <a:cs typeface="+mn-ea"/>
                <a:sym typeface="+mn-lt"/>
              </a:rPr>
              <a:t> </a:t>
            </a:r>
            <a:endParaRPr lang="zh-CN" altLang="en-US" dirty="0">
              <a:cs typeface="+mn-ea"/>
              <a:sym typeface="+mn-lt"/>
            </a:endParaRPr>
          </a:p>
        </p:txBody>
      </p:sp>
      <p:sp>
        <p:nvSpPr>
          <p:cNvPr id="43" name="矩形 42">
            <a:extLst>
              <a:ext uri="{FF2B5EF4-FFF2-40B4-BE49-F238E27FC236}">
                <a16:creationId xmlns:a16="http://schemas.microsoft.com/office/drawing/2014/main" id="{DAD0E2D0-FB80-2081-6A5C-45403CDBA295}"/>
              </a:ext>
            </a:extLst>
          </p:cNvPr>
          <p:cNvSpPr/>
          <p:nvPr/>
        </p:nvSpPr>
        <p:spPr>
          <a:xfrm>
            <a:off x="0" y="6548202"/>
            <a:ext cx="12192000" cy="309798"/>
          </a:xfrm>
          <a:prstGeom prst="rect">
            <a:avLst/>
          </a:prstGeom>
          <a:solidFill>
            <a:srgbClr val="A2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1">
            <a:extLst>
              <a:ext uri="{FF2B5EF4-FFF2-40B4-BE49-F238E27FC236}">
                <a16:creationId xmlns:a16="http://schemas.microsoft.com/office/drawing/2014/main" id="{69165AA4-4FC0-AFA9-66A1-868CE0FEBBD8}"/>
              </a:ext>
            </a:extLst>
          </p:cNvPr>
          <p:cNvSpPr txBox="1"/>
          <p:nvPr/>
        </p:nvSpPr>
        <p:spPr>
          <a:xfrm>
            <a:off x="264794" y="146685"/>
            <a:ext cx="4691253" cy="761365"/>
          </a:xfrm>
          <a:prstGeom prst="rect">
            <a:avLst/>
          </a:prstGeom>
        </p:spPr>
        <p:txBody>
          <a:bodyPr anchor="ctr">
            <a:normAutofit fontScale="95000"/>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4800" dirty="0">
                <a:solidFill>
                  <a:schemeClr val="bg1"/>
                </a:solidFill>
                <a:latin typeface="Times New Roman" panose="02020603050405020304" charset="0"/>
                <a:ea typeface="方正盛世楷书简体_大" panose="02000000000000000000" charset="-122"/>
                <a:cs typeface="+mn-cs"/>
                <a:sym typeface="+mn-lt"/>
              </a:rPr>
              <a:t>二</a:t>
            </a:r>
            <a:r>
              <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rPr>
              <a:t>、</a:t>
            </a:r>
            <a:r>
              <a:rPr lang="en-US" altLang="zh-CN" sz="4800" dirty="0">
                <a:solidFill>
                  <a:schemeClr val="bg1"/>
                </a:solidFill>
                <a:latin typeface="Times New Roman" panose="02020603050405020304" charset="0"/>
                <a:ea typeface="方正盛世楷书简体_大" panose="02000000000000000000" charset="-122"/>
                <a:cs typeface="+mn-cs"/>
                <a:sym typeface="+mn-lt"/>
              </a:rPr>
              <a:t>Magnus</a:t>
            </a:r>
            <a:r>
              <a:rPr lang="zh-CN" altLang="en-US" sz="4800" dirty="0">
                <a:solidFill>
                  <a:schemeClr val="bg1"/>
                </a:solidFill>
                <a:latin typeface="Times New Roman" panose="02020603050405020304" charset="0"/>
                <a:ea typeface="方正盛世楷书简体_大" panose="02000000000000000000" charset="-122"/>
                <a:cs typeface="+mn-cs"/>
                <a:sym typeface="+mn-lt"/>
              </a:rPr>
              <a:t> 简介</a:t>
            </a:r>
            <a:endParaRPr kumimoji="0" lang="zh-CN" altLang="en-US" sz="4800" b="1" i="0" u="none" strike="noStrike" cap="none" spc="0" normalizeH="0" baseline="0" dirty="0">
              <a:solidFill>
                <a:schemeClr val="bg1"/>
              </a:solidFill>
              <a:latin typeface="Times New Roman" panose="02020603050405020304" charset="0"/>
              <a:ea typeface="方正盛世楷书简体_大" panose="02000000000000000000" charset="-122"/>
              <a:cs typeface="+mn-cs"/>
              <a:sym typeface="+mn-lt"/>
            </a:endParaRPr>
          </a:p>
        </p:txBody>
      </p:sp>
      <p:grpSp>
        <p:nvGrpSpPr>
          <p:cNvPr id="2" name="组合 1">
            <a:extLst>
              <a:ext uri="{FF2B5EF4-FFF2-40B4-BE49-F238E27FC236}">
                <a16:creationId xmlns:a16="http://schemas.microsoft.com/office/drawing/2014/main" id="{04991F01-E883-513C-B1DE-BBC74E3A6FC8}"/>
              </a:ext>
            </a:extLst>
          </p:cNvPr>
          <p:cNvGrpSpPr/>
          <p:nvPr/>
        </p:nvGrpSpPr>
        <p:grpSpPr>
          <a:xfrm>
            <a:off x="198931" y="1256397"/>
            <a:ext cx="3588323" cy="462915"/>
            <a:chOff x="1095" y="2621"/>
            <a:chExt cx="5454" cy="729"/>
          </a:xfrm>
        </p:grpSpPr>
        <p:sp>
          <p:nvSpPr>
            <p:cNvPr id="8" name="圆角矩形 17">
              <a:extLst>
                <a:ext uri="{FF2B5EF4-FFF2-40B4-BE49-F238E27FC236}">
                  <a16:creationId xmlns:a16="http://schemas.microsoft.com/office/drawing/2014/main" id="{C1D2C54E-0C2E-3F28-A351-E66A25FB9D81}"/>
                </a:ext>
              </a:extLst>
            </p:cNvPr>
            <p:cNvSpPr/>
            <p:nvPr>
              <p:custDataLst>
                <p:tags r:id="rId1"/>
              </p:custDataLst>
            </p:nvPr>
          </p:nvSpPr>
          <p:spPr>
            <a:xfrm>
              <a:off x="1095" y="2621"/>
              <a:ext cx="5454" cy="728"/>
            </a:xfrm>
            <a:prstGeom prst="roundRect">
              <a:avLst>
                <a:gd name="adj" fmla="val 50000"/>
              </a:avLst>
            </a:prstGeom>
            <a:gradFill>
              <a:gsLst>
                <a:gs pos="0">
                  <a:srgbClr val="F1D5A4"/>
                </a:gs>
                <a:gs pos="30000">
                  <a:srgbClr val="97998C">
                    <a:alpha val="100000"/>
                  </a:srgbClr>
                </a:gs>
                <a:gs pos="76000">
                  <a:srgbClr val="A23838"/>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Magnus</a:t>
              </a:r>
              <a:r>
                <a:rPr kumimoji="1" lang="zh-CN" altLang="en-US"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 </a:t>
              </a:r>
              <a:r>
                <a:rPr kumimoji="1" lang="en-US" altLang="zh-CN" sz="2400" dirty="0">
                  <a:solidFill>
                    <a:schemeClr val="bg1"/>
                  </a:solidFill>
                  <a:latin typeface="仓耳玄三M W05" panose="02020400000000000000" charset="-122"/>
                  <a:ea typeface="仓耳玄三M W05" panose="02020400000000000000" charset="-122"/>
                  <a:cs typeface="仓耳玄三M W05" panose="02020400000000000000" charset="-122"/>
                  <a:sym typeface="Arial" panose="020B0604020202020204" pitchFamily="34" charset="0"/>
                </a:rPr>
                <a:t>Jobs</a:t>
              </a:r>
            </a:p>
          </p:txBody>
        </p:sp>
        <p:pic>
          <p:nvPicPr>
            <p:cNvPr id="9" name="图片 8" descr="大雪-蔡翔宇 (8)">
              <a:extLst>
                <a:ext uri="{FF2B5EF4-FFF2-40B4-BE49-F238E27FC236}">
                  <a16:creationId xmlns:a16="http://schemas.microsoft.com/office/drawing/2014/main" id="{7E3EDE31-526D-EAFA-3E2A-EE30786C5F1E}"/>
                </a:ext>
              </a:extLst>
            </p:cNvPr>
            <p:cNvPicPr>
              <a:picLocks noChangeAspect="1"/>
            </p:cNvPicPr>
            <p:nvPr>
              <p:custDataLst>
                <p:tags r:id="rId2"/>
              </p:custDataLst>
            </p:nvPr>
          </p:nvPicPr>
          <p:blipFill>
            <a:blip r:embed="rId23">
              <a:lum contrast="18000"/>
            </a:blip>
            <a:srcRect l="26109" t="24766" r="47355" b="195"/>
            <a:stretch>
              <a:fillRect/>
            </a:stretch>
          </p:blipFill>
          <p:spPr>
            <a:xfrm>
              <a:off x="1095" y="2621"/>
              <a:ext cx="714" cy="729"/>
            </a:xfrm>
            <a:prstGeom prst="ellipse">
              <a:avLst/>
            </a:prstGeom>
            <a:effectLst/>
          </p:spPr>
        </p:pic>
      </p:grpSp>
      <p:sp>
        <p:nvSpPr>
          <p:cNvPr id="10" name="文本框 9">
            <a:extLst>
              <a:ext uri="{FF2B5EF4-FFF2-40B4-BE49-F238E27FC236}">
                <a16:creationId xmlns:a16="http://schemas.microsoft.com/office/drawing/2014/main" id="{B7B58099-44E3-DA1D-468C-87DD74A8661C}"/>
              </a:ext>
            </a:extLst>
          </p:cNvPr>
          <p:cNvSpPr txBox="1"/>
          <p:nvPr/>
        </p:nvSpPr>
        <p:spPr>
          <a:xfrm>
            <a:off x="7745104" y="2067636"/>
            <a:ext cx="4299045" cy="4462760"/>
          </a:xfrm>
          <a:prstGeom prst="rect">
            <a:avLst/>
          </a:prstGeom>
          <a:noFill/>
        </p:spPr>
        <p:txBody>
          <a:bodyPr wrap="square" rtlCol="0">
            <a:spAutoFit/>
          </a:bodyPr>
          <a:lstStyle/>
          <a:p>
            <a:r>
              <a:rPr lang="zh-CN" altLang="en-US" dirty="0"/>
              <a:t>一个任务的基本要素是：</a:t>
            </a:r>
            <a:endParaRPr lang="en-US" altLang="zh-CN" dirty="0"/>
          </a:p>
          <a:p>
            <a:endParaRPr lang="en-US" altLang="zh-CN" dirty="0"/>
          </a:p>
          <a:p>
            <a:pPr marL="285750" indent="-285750">
              <a:buFontTx/>
              <a:buChar char="-"/>
            </a:pPr>
            <a:r>
              <a:rPr lang="zh-CN" altLang="en-US" b="1" dirty="0">
                <a:solidFill>
                  <a:srgbClr val="C00000"/>
                </a:solidFill>
              </a:rPr>
              <a:t>所需的计算资源</a:t>
            </a:r>
            <a:r>
              <a:rPr lang="zh-CN" altLang="en-US" sz="1600" dirty="0"/>
              <a:t>（</a:t>
            </a:r>
            <a:r>
              <a:rPr lang="en-US" altLang="zh-CN" sz="1600" dirty="0"/>
              <a:t>CPU</a:t>
            </a:r>
            <a:r>
              <a:rPr lang="zh-CN" altLang="en-US" sz="1600" dirty="0"/>
              <a:t>、</a:t>
            </a:r>
            <a:r>
              <a:rPr lang="en-US" altLang="zh-CN" sz="1600" dirty="0"/>
              <a:t>GPU</a:t>
            </a:r>
            <a:r>
              <a:rPr lang="zh-CN" altLang="en-US" sz="1600" dirty="0"/>
              <a:t>、内存）</a:t>
            </a:r>
            <a:endParaRPr lang="en-US" altLang="zh-CN" dirty="0"/>
          </a:p>
          <a:p>
            <a:pPr marL="285750" indent="-285750">
              <a:buFontTx/>
              <a:buChar char="-"/>
            </a:pPr>
            <a:endParaRPr lang="en-US" altLang="zh-CN" dirty="0"/>
          </a:p>
          <a:p>
            <a:pPr marL="285750" indent="-285750">
              <a:buFontTx/>
              <a:buChar char="-"/>
            </a:pPr>
            <a:r>
              <a:rPr lang="zh-CN" altLang="en-US" b="1" dirty="0">
                <a:solidFill>
                  <a:srgbClr val="C00000"/>
                </a:solidFill>
              </a:rPr>
              <a:t>软件资源</a:t>
            </a:r>
            <a:r>
              <a:rPr lang="zh-CN" altLang="en-US" sz="1600" dirty="0"/>
              <a:t>（</a:t>
            </a:r>
            <a:r>
              <a:rPr lang="en-US" altLang="zh-CN" sz="1600" dirty="0" err="1"/>
              <a:t>Github</a:t>
            </a:r>
            <a:r>
              <a:rPr lang="en-US" altLang="zh-CN" sz="1600" dirty="0"/>
              <a:t> </a:t>
            </a:r>
            <a:r>
              <a:rPr lang="zh-CN" altLang="en-US" sz="1600" dirty="0"/>
              <a:t>仓库，入口指令）</a:t>
            </a:r>
            <a:endParaRPr lang="en-US" altLang="zh-CN" sz="1600" dirty="0"/>
          </a:p>
          <a:p>
            <a:pPr marL="285750" indent="-285750">
              <a:buFontTx/>
              <a:buChar char="-"/>
            </a:pPr>
            <a:endParaRPr lang="en-US" altLang="zh-CN" sz="1600" dirty="0"/>
          </a:p>
          <a:p>
            <a:pPr marL="285750" indent="-285750">
              <a:buFontTx/>
              <a:buChar char="-"/>
            </a:pPr>
            <a:r>
              <a:rPr lang="zh-CN" altLang="en-US" b="1" dirty="0">
                <a:solidFill>
                  <a:srgbClr val="C00000"/>
                </a:solidFill>
              </a:rPr>
              <a:t>镜像运行环境</a:t>
            </a:r>
            <a:r>
              <a:rPr lang="zh-CN" altLang="en-US" sz="1600" dirty="0"/>
              <a:t>（</a:t>
            </a:r>
            <a:r>
              <a:rPr lang="en-US" altLang="zh-CN" sz="1600" dirty="0"/>
              <a:t>Docker/</a:t>
            </a:r>
            <a:r>
              <a:rPr lang="en-US" altLang="zh-CN" sz="1600" dirty="0" err="1"/>
              <a:t>Apptainer</a:t>
            </a:r>
            <a:r>
              <a:rPr lang="zh-CN" altLang="en-US" sz="1600" dirty="0"/>
              <a:t>）</a:t>
            </a:r>
            <a:endParaRPr lang="en-US" altLang="zh-CN" sz="1600" dirty="0"/>
          </a:p>
          <a:p>
            <a:pPr marL="285750" indent="-285750">
              <a:buFontTx/>
              <a:buChar char="-"/>
            </a:pPr>
            <a:endParaRPr lang="en-US" altLang="zh-CN" dirty="0"/>
          </a:p>
          <a:p>
            <a:pPr marL="285750" indent="-285750">
              <a:buFontTx/>
              <a:buChar char="-"/>
            </a:pPr>
            <a:r>
              <a:rPr lang="zh-CN" altLang="en-US" dirty="0"/>
              <a:t>任务的优先级</a:t>
            </a:r>
            <a:r>
              <a:rPr lang="zh-CN" altLang="en-US" sz="1600" dirty="0"/>
              <a:t>（</a:t>
            </a:r>
            <a:r>
              <a:rPr lang="en-US" altLang="zh-CN" sz="1600" dirty="0"/>
              <a:t>A1/A2/B1/B2</a:t>
            </a:r>
            <a:r>
              <a:rPr lang="zh-CN" altLang="en-US" sz="1600" dirty="0"/>
              <a:t>）</a:t>
            </a:r>
            <a:endParaRPr lang="en-US" altLang="zh-CN" sz="1600" dirty="0"/>
          </a:p>
          <a:p>
            <a:pPr marL="285750" indent="-285750">
              <a:buFontTx/>
              <a:buChar char="-"/>
            </a:pPr>
            <a:endParaRPr lang="en-US" altLang="zh-CN" sz="1600" dirty="0"/>
          </a:p>
          <a:p>
            <a:pPr marL="285750" indent="-285750">
              <a:buFontTx/>
              <a:buChar char="-"/>
            </a:pPr>
            <a:r>
              <a:rPr lang="zh-CN" altLang="en-US" dirty="0"/>
              <a:t>任务的名称、描述（实验报告）、</a:t>
            </a:r>
            <a:r>
              <a:rPr lang="en-US" altLang="zh-CN" dirty="0"/>
              <a:t>…</a:t>
            </a:r>
          </a:p>
          <a:p>
            <a:pPr marL="285750" indent="-285750">
              <a:buFontTx/>
              <a:buChar char="-"/>
            </a:pPr>
            <a:endParaRPr lang="en-US" altLang="zh-CN" dirty="0"/>
          </a:p>
          <a:p>
            <a:r>
              <a:rPr lang="zh-CN" altLang="en-US" dirty="0"/>
              <a:t>这些要素完备地定义了一个任务；</a:t>
            </a:r>
            <a:r>
              <a:rPr lang="zh-CN" altLang="en-US" b="1" dirty="0"/>
              <a:t>掌握任务运行的完备要素，从而可以跨平台运行</a:t>
            </a:r>
            <a:r>
              <a:rPr lang="en-US" altLang="zh-CN" b="1" dirty="0"/>
              <a:t>/</a:t>
            </a:r>
            <a:r>
              <a:rPr lang="zh-CN" altLang="en-US" b="1" dirty="0"/>
              <a:t>复现，就是云原生。</a:t>
            </a:r>
            <a:endParaRPr lang="en-US" altLang="zh-CN" b="1" dirty="0"/>
          </a:p>
          <a:p>
            <a:pPr marL="285750" indent="-285750">
              <a:buFontTx/>
              <a:buChar char="-"/>
            </a:pPr>
            <a:endParaRPr lang="zh-CN" altLang="en-US" dirty="0"/>
          </a:p>
        </p:txBody>
      </p:sp>
      <p:pic>
        <p:nvPicPr>
          <p:cNvPr id="14" name="图片 13">
            <a:extLst>
              <a:ext uri="{FF2B5EF4-FFF2-40B4-BE49-F238E27FC236}">
                <a16:creationId xmlns:a16="http://schemas.microsoft.com/office/drawing/2014/main" id="{7180FF7F-3F42-7683-019F-DD993A1FC393}"/>
              </a:ext>
            </a:extLst>
          </p:cNvPr>
          <p:cNvPicPr>
            <a:picLocks noChangeAspect="1"/>
          </p:cNvPicPr>
          <p:nvPr/>
        </p:nvPicPr>
        <p:blipFill>
          <a:blip r:embed="rId24"/>
          <a:stretch>
            <a:fillRect/>
          </a:stretch>
        </p:blipFill>
        <p:spPr>
          <a:xfrm>
            <a:off x="250815" y="2067636"/>
            <a:ext cx="7244081" cy="4155981"/>
          </a:xfrm>
          <a:prstGeom prst="rect">
            <a:avLst/>
          </a:prstGeom>
        </p:spPr>
      </p:pic>
      <p:pic>
        <p:nvPicPr>
          <p:cNvPr id="12" name="图片 11">
            <a:extLst>
              <a:ext uri="{FF2B5EF4-FFF2-40B4-BE49-F238E27FC236}">
                <a16:creationId xmlns:a16="http://schemas.microsoft.com/office/drawing/2014/main" id="{DE2B0563-8892-5B4C-70A6-B44DB3B606F3}"/>
              </a:ext>
            </a:extLst>
          </p:cNvPr>
          <p:cNvPicPr>
            <a:picLocks noChangeAspect="1"/>
          </p:cNvPicPr>
          <p:nvPr/>
        </p:nvPicPr>
        <p:blipFill>
          <a:blip r:embed="rId25"/>
          <a:stretch>
            <a:fillRect/>
          </a:stretch>
        </p:blipFill>
        <p:spPr>
          <a:xfrm>
            <a:off x="278729" y="2085442"/>
            <a:ext cx="7188252" cy="4155981"/>
          </a:xfrm>
          <a:prstGeom prst="rect">
            <a:avLst/>
          </a:prstGeom>
        </p:spPr>
      </p:pic>
    </p:spTree>
    <p:extLst>
      <p:ext uri="{BB962C8B-B14F-4D97-AF65-F5344CB8AC3E}">
        <p14:creationId xmlns:p14="http://schemas.microsoft.com/office/powerpoint/2010/main" val="2397680065"/>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ICON" val="#35668;#88817;"/>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0800,&quot;width&quot;:19200}"/>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729,&quot;width&quot;:753}"/>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729,&quot;width&quot;:753}"/>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1499</TotalTime>
  <Words>2986</Words>
  <Application>Microsoft Office PowerPoint</Application>
  <PresentationFormat>宽屏</PresentationFormat>
  <Paragraphs>276</Paragraphs>
  <Slides>27</Slides>
  <Notes>23</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27</vt:i4>
      </vt:variant>
    </vt:vector>
  </HeadingPairs>
  <TitlesOfParts>
    <vt:vector size="41" baseType="lpstr">
      <vt:lpstr>Quicksand</vt:lpstr>
      <vt:lpstr>仓耳玄三M W05</vt:lpstr>
      <vt:lpstr>等线</vt:lpstr>
      <vt:lpstr>等线 Light</vt:lpstr>
      <vt:lpstr>华文中宋</vt:lpstr>
      <vt:lpstr>Arial</vt:lpstr>
      <vt:lpstr>Cambria Math</vt:lpstr>
      <vt:lpstr>Impact</vt:lpstr>
      <vt:lpstr>Open Sans ExtraBold</vt:lpstr>
      <vt:lpstr>Segoe UI Light</vt:lpstr>
      <vt:lpstr>Times New Roman</vt:lpstr>
      <vt:lpstr>Wingdings</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Zeyu Cai</dc:creator>
  <cp:lastModifiedBy>Zeyu Cai</cp:lastModifiedBy>
  <cp:revision>278</cp:revision>
  <dcterms:created xsi:type="dcterms:W3CDTF">2026-03-24T23:24:29Z</dcterms:created>
  <dcterms:modified xsi:type="dcterms:W3CDTF">2026-04-10T11:30:33Z</dcterms:modified>
</cp:coreProperties>
</file>