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32" r:id="rId2"/>
    <p:sldId id="4295" r:id="rId3"/>
    <p:sldId id="4334" r:id="rId4"/>
    <p:sldId id="4353" r:id="rId5"/>
    <p:sldId id="4354" r:id="rId6"/>
    <p:sldId id="4355" r:id="rId7"/>
    <p:sldId id="4356" r:id="rId8"/>
    <p:sldId id="4357" r:id="rId9"/>
    <p:sldId id="4358" r:id="rId10"/>
    <p:sldId id="4359" r:id="rId11"/>
    <p:sldId id="4335" r:id="rId12"/>
    <p:sldId id="4336" r:id="rId13"/>
    <p:sldId id="4361" r:id="rId14"/>
    <p:sldId id="4362" r:id="rId15"/>
    <p:sldId id="4363" r:id="rId16"/>
    <p:sldId id="4364" r:id="rId17"/>
    <p:sldId id="4285"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145CC3CF-E644-4465-A7C6-AEEA48003549}">
          <p14:sldIdLst>
            <p14:sldId id="4332"/>
            <p14:sldId id="4295"/>
            <p14:sldId id="4334"/>
            <p14:sldId id="4353"/>
            <p14:sldId id="4354"/>
            <p14:sldId id="4355"/>
            <p14:sldId id="4356"/>
            <p14:sldId id="4357"/>
            <p14:sldId id="4358"/>
            <p14:sldId id="4359"/>
            <p14:sldId id="4335"/>
            <p14:sldId id="4336"/>
            <p14:sldId id="4361"/>
            <p14:sldId id="4362"/>
            <p14:sldId id="4363"/>
            <p14:sldId id="4364"/>
            <p14:sldId id="4285"/>
          </p14:sldIdLst>
        </p14:section>
      </p14:sectionLst>
    </p:ext>
    <p:ext uri="{EFAFB233-063F-42B5-8137-9DF3F51BA10A}">
      <p15:sldGuideLst xmlns:p15="http://schemas.microsoft.com/office/powerpoint/2012/main">
        <p15:guide id="1" orient="horz" pos="2240" userDrawn="1">
          <p15:clr>
            <a:srgbClr val="A4A3A4"/>
          </p15:clr>
        </p15:guide>
        <p15:guide id="2" pos="3840" userDrawn="1">
          <p15:clr>
            <a:srgbClr val="A4A3A4"/>
          </p15:clr>
        </p15:guide>
        <p15:guide id="3" orient="horz" pos="80" userDrawn="1">
          <p15:clr>
            <a:srgbClr val="A4A3A4"/>
          </p15:clr>
        </p15:guide>
        <p15:guide id="4" orient="horz" pos="4144" userDrawn="1">
          <p15:clr>
            <a:srgbClr val="A4A3A4"/>
          </p15:clr>
        </p15:guide>
        <p15:guide id="5" pos="344" userDrawn="1">
          <p15:clr>
            <a:srgbClr val="A4A3A4"/>
          </p15:clr>
        </p15:guide>
        <p15:guide id="6" pos="7310" userDrawn="1">
          <p15:clr>
            <a:srgbClr val="A4A3A4"/>
          </p15:clr>
        </p15:guide>
        <p15:guide id="7" orient="horz" pos="323" userDrawn="1">
          <p15:clr>
            <a:srgbClr val="A4A3A4"/>
          </p15:clr>
        </p15:guide>
        <p15:guide id="8" orient="horz" pos="560" userDrawn="1">
          <p15:clr>
            <a:srgbClr val="A4A3A4"/>
          </p15:clr>
        </p15:guide>
        <p15:guide id="9"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1A2"/>
    <a:srgbClr val="004098"/>
    <a:srgbClr val="3B6D98"/>
    <a:srgbClr val="1D87AE"/>
    <a:srgbClr val="C9151E"/>
    <a:srgbClr val="204DA0"/>
    <a:srgbClr val="1B4B77"/>
    <a:srgbClr val="BDBEDD"/>
    <a:srgbClr val="FED201"/>
    <a:srgbClr val="003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4660"/>
  </p:normalViewPr>
  <p:slideViewPr>
    <p:cSldViewPr snapToGrid="0" showGuides="1">
      <p:cViewPr varScale="1">
        <p:scale>
          <a:sx n="73" d="100"/>
          <a:sy n="73" d="100"/>
        </p:scale>
        <p:origin x="208" y="1376"/>
      </p:cViewPr>
      <p:guideLst>
        <p:guide orient="horz" pos="2240"/>
        <p:guide pos="3840"/>
        <p:guide orient="horz" pos="80"/>
        <p:guide orient="horz" pos="4144"/>
        <p:guide pos="344"/>
        <p:guide pos="7310"/>
        <p:guide orient="horz" pos="323"/>
        <p:guide orient="horz" pos="560"/>
        <p:guide orient="horz" pos="39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92297-C2FA-4915-A6DF-7403313DA9D1}" type="datetimeFigureOut">
              <a:rPr lang="zh-CN" altLang="en-US" smtClean="0"/>
              <a:t>2026/4/12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F781E-FD6B-4A3A-9206-2EE3CC68D7F3}" type="slidenum">
              <a:rPr lang="zh-CN" altLang="en-US" smtClean="0"/>
              <a:t>‹#›</a:t>
            </a:fld>
            <a:endParaRPr lang="zh-CN" altLang="en-US"/>
          </a:p>
        </p:txBody>
      </p:sp>
    </p:spTree>
    <p:extLst>
      <p:ext uri="{BB962C8B-B14F-4D97-AF65-F5344CB8AC3E}">
        <p14:creationId xmlns:p14="http://schemas.microsoft.com/office/powerpoint/2010/main" val="343791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C5F781E-FD6B-4A3A-9206-2EE3CC68D7F3}" type="slidenum">
              <a:rPr lang="zh-CN" altLang="en-US" smtClean="0"/>
              <a:t>1</a:t>
            </a:fld>
            <a:endParaRPr lang="zh-CN" altLang="en-US"/>
          </a:p>
        </p:txBody>
      </p:sp>
    </p:spTree>
    <p:extLst>
      <p:ext uri="{BB962C8B-B14F-4D97-AF65-F5344CB8AC3E}">
        <p14:creationId xmlns:p14="http://schemas.microsoft.com/office/powerpoint/2010/main" val="242537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9964-F142-614F-9844-E53DB5E60F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A9913A0-B304-FC45-0451-1FFBF2893B2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7DA63FA-D26B-7EEE-AF1D-501E4EA4DEB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A65516B-6564-533E-637F-D7048AC1A3B3}"/>
              </a:ext>
            </a:extLst>
          </p:cNvPr>
          <p:cNvSpPr>
            <a:spLocks noGrp="1"/>
          </p:cNvSpPr>
          <p:nvPr>
            <p:ph type="sldNum" sz="quarter" idx="5"/>
          </p:nvPr>
        </p:nvSpPr>
        <p:spPr/>
        <p:txBody>
          <a:bodyPr/>
          <a:lstStyle/>
          <a:p>
            <a:fld id="{CC5F781E-FD6B-4A3A-9206-2EE3CC68D7F3}" type="slidenum">
              <a:rPr lang="zh-CN" altLang="en-US" smtClean="0"/>
              <a:t>10</a:t>
            </a:fld>
            <a:endParaRPr lang="zh-CN" altLang="en-US"/>
          </a:p>
        </p:txBody>
      </p:sp>
    </p:spTree>
    <p:extLst>
      <p:ext uri="{BB962C8B-B14F-4D97-AF65-F5344CB8AC3E}">
        <p14:creationId xmlns:p14="http://schemas.microsoft.com/office/powerpoint/2010/main" val="302075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2F559-A2AA-A46A-2E77-5B0845F9389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5107B01-2CC4-BCC1-5ADF-24BDCE96509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A07B7F2-D1F9-2E6F-A26F-5D0DAADF8D2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857ED6F-DDE4-0E71-7F10-DAC0BF1A2ACC}"/>
              </a:ext>
            </a:extLst>
          </p:cNvPr>
          <p:cNvSpPr>
            <a:spLocks noGrp="1"/>
          </p:cNvSpPr>
          <p:nvPr>
            <p:ph type="sldNum" sz="quarter" idx="5"/>
          </p:nvPr>
        </p:nvSpPr>
        <p:spPr/>
        <p:txBody>
          <a:bodyPr/>
          <a:lstStyle/>
          <a:p>
            <a:fld id="{CC5F781E-FD6B-4A3A-9206-2EE3CC68D7F3}" type="slidenum">
              <a:rPr lang="zh-CN" altLang="en-US" smtClean="0"/>
              <a:t>11</a:t>
            </a:fld>
            <a:endParaRPr lang="zh-CN" altLang="en-US"/>
          </a:p>
        </p:txBody>
      </p:sp>
    </p:spTree>
    <p:extLst>
      <p:ext uri="{BB962C8B-B14F-4D97-AF65-F5344CB8AC3E}">
        <p14:creationId xmlns:p14="http://schemas.microsoft.com/office/powerpoint/2010/main" val="57095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A2DFE-3EFE-607C-20A6-2F5E8B5616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EEE7E27-EC67-AF59-D133-F5F2516F88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F88AA54-292F-04C5-1FB6-15ED817F94F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8AECEB4-9BC1-EC74-5100-1AA7321E6B04}"/>
              </a:ext>
            </a:extLst>
          </p:cNvPr>
          <p:cNvSpPr>
            <a:spLocks noGrp="1"/>
          </p:cNvSpPr>
          <p:nvPr>
            <p:ph type="sldNum" sz="quarter" idx="5"/>
          </p:nvPr>
        </p:nvSpPr>
        <p:spPr/>
        <p:txBody>
          <a:bodyPr/>
          <a:lstStyle/>
          <a:p>
            <a:fld id="{CC5F781E-FD6B-4A3A-9206-2EE3CC68D7F3}" type="slidenum">
              <a:rPr lang="zh-CN" altLang="en-US" smtClean="0"/>
              <a:t>12</a:t>
            </a:fld>
            <a:endParaRPr lang="zh-CN" altLang="en-US"/>
          </a:p>
        </p:txBody>
      </p:sp>
    </p:spTree>
    <p:extLst>
      <p:ext uri="{BB962C8B-B14F-4D97-AF65-F5344CB8AC3E}">
        <p14:creationId xmlns:p14="http://schemas.microsoft.com/office/powerpoint/2010/main" val="107769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6564D-EDC3-6D5A-430B-FD84B9075B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913BEB1-8A83-7672-4D0C-E5507F49270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325C68D-D07B-B4E4-309F-98FE4AFD369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59E1680-4933-80CC-C167-0CB28CC4DD72}"/>
              </a:ext>
            </a:extLst>
          </p:cNvPr>
          <p:cNvSpPr>
            <a:spLocks noGrp="1"/>
          </p:cNvSpPr>
          <p:nvPr>
            <p:ph type="sldNum" sz="quarter" idx="5"/>
          </p:nvPr>
        </p:nvSpPr>
        <p:spPr/>
        <p:txBody>
          <a:bodyPr/>
          <a:lstStyle/>
          <a:p>
            <a:fld id="{CC5F781E-FD6B-4A3A-9206-2EE3CC68D7F3}" type="slidenum">
              <a:rPr lang="zh-CN" altLang="en-US" smtClean="0"/>
              <a:t>13</a:t>
            </a:fld>
            <a:endParaRPr lang="zh-CN" altLang="en-US"/>
          </a:p>
        </p:txBody>
      </p:sp>
    </p:spTree>
    <p:extLst>
      <p:ext uri="{BB962C8B-B14F-4D97-AF65-F5344CB8AC3E}">
        <p14:creationId xmlns:p14="http://schemas.microsoft.com/office/powerpoint/2010/main" val="175737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1D6A1-9504-BD17-85E3-80DDE494D48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E2D50B-CFEC-8B73-0BE9-6E19E7AFBC4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DAAB1F2-7301-83D5-841C-6A7EE83F675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40E880D-6896-5614-6F41-60D288AD7A8D}"/>
              </a:ext>
            </a:extLst>
          </p:cNvPr>
          <p:cNvSpPr>
            <a:spLocks noGrp="1"/>
          </p:cNvSpPr>
          <p:nvPr>
            <p:ph type="sldNum" sz="quarter" idx="5"/>
          </p:nvPr>
        </p:nvSpPr>
        <p:spPr/>
        <p:txBody>
          <a:bodyPr/>
          <a:lstStyle/>
          <a:p>
            <a:fld id="{CC5F781E-FD6B-4A3A-9206-2EE3CC68D7F3}" type="slidenum">
              <a:rPr lang="zh-CN" altLang="en-US" smtClean="0"/>
              <a:t>14</a:t>
            </a:fld>
            <a:endParaRPr lang="zh-CN" altLang="en-US"/>
          </a:p>
        </p:txBody>
      </p:sp>
    </p:spTree>
    <p:extLst>
      <p:ext uri="{BB962C8B-B14F-4D97-AF65-F5344CB8AC3E}">
        <p14:creationId xmlns:p14="http://schemas.microsoft.com/office/powerpoint/2010/main" val="2383992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F507-47B8-9B1F-B77D-AF955F743F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129694-F249-1546-E1FE-FE6C7393DD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02FFFBB-F416-8D48-7AB0-902D0BCAF6A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8C37392-FC9F-9CA9-87B9-E2166ACFBFBC}"/>
              </a:ext>
            </a:extLst>
          </p:cNvPr>
          <p:cNvSpPr>
            <a:spLocks noGrp="1"/>
          </p:cNvSpPr>
          <p:nvPr>
            <p:ph type="sldNum" sz="quarter" idx="5"/>
          </p:nvPr>
        </p:nvSpPr>
        <p:spPr/>
        <p:txBody>
          <a:bodyPr/>
          <a:lstStyle/>
          <a:p>
            <a:fld id="{CC5F781E-FD6B-4A3A-9206-2EE3CC68D7F3}" type="slidenum">
              <a:rPr lang="zh-CN" altLang="en-US" smtClean="0"/>
              <a:t>15</a:t>
            </a:fld>
            <a:endParaRPr lang="zh-CN" altLang="en-US"/>
          </a:p>
        </p:txBody>
      </p:sp>
    </p:spTree>
    <p:extLst>
      <p:ext uri="{BB962C8B-B14F-4D97-AF65-F5344CB8AC3E}">
        <p14:creationId xmlns:p14="http://schemas.microsoft.com/office/powerpoint/2010/main" val="255790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733AF-ECFF-1440-2042-469786BCFA5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805FEE-4049-1DDB-2B5B-1B0169824B8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74B369-64DF-50FC-1B98-1BB1D6D5496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D9857AE-24AC-D973-3031-E8455B7A2A4C}"/>
              </a:ext>
            </a:extLst>
          </p:cNvPr>
          <p:cNvSpPr>
            <a:spLocks noGrp="1"/>
          </p:cNvSpPr>
          <p:nvPr>
            <p:ph type="sldNum" sz="quarter" idx="5"/>
          </p:nvPr>
        </p:nvSpPr>
        <p:spPr/>
        <p:txBody>
          <a:bodyPr/>
          <a:lstStyle/>
          <a:p>
            <a:fld id="{CC5F781E-FD6B-4A3A-9206-2EE3CC68D7F3}" type="slidenum">
              <a:rPr lang="zh-CN" altLang="en-US" smtClean="0"/>
              <a:t>16</a:t>
            </a:fld>
            <a:endParaRPr lang="zh-CN" altLang="en-US"/>
          </a:p>
        </p:txBody>
      </p:sp>
    </p:spTree>
    <p:extLst>
      <p:ext uri="{BB962C8B-B14F-4D97-AF65-F5344CB8AC3E}">
        <p14:creationId xmlns:p14="http://schemas.microsoft.com/office/powerpoint/2010/main" val="2404660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C5F781E-FD6B-4A3A-9206-2EE3CC68D7F3}" type="slidenum">
              <a:rPr lang="zh-CN" altLang="en-US" smtClean="0"/>
              <a:t>17</a:t>
            </a:fld>
            <a:endParaRPr lang="zh-CN" altLang="en-US"/>
          </a:p>
        </p:txBody>
      </p:sp>
    </p:spTree>
    <p:extLst>
      <p:ext uri="{BB962C8B-B14F-4D97-AF65-F5344CB8AC3E}">
        <p14:creationId xmlns:p14="http://schemas.microsoft.com/office/powerpoint/2010/main" val="399632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C5F781E-FD6B-4A3A-9206-2EE3CC68D7F3}" type="slidenum">
              <a:rPr lang="zh-CN" altLang="en-US" smtClean="0"/>
              <a:t>2</a:t>
            </a:fld>
            <a:endParaRPr lang="zh-CN" altLang="en-US"/>
          </a:p>
        </p:txBody>
      </p:sp>
    </p:spTree>
    <p:extLst>
      <p:ext uri="{BB962C8B-B14F-4D97-AF65-F5344CB8AC3E}">
        <p14:creationId xmlns:p14="http://schemas.microsoft.com/office/powerpoint/2010/main" val="306636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C517-A532-7C65-78D0-FF541D028FC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BBB99DF-00F6-0B43-7E2E-FC79E760AC2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919208E-30B7-ABCA-AFF0-F37B8BB2DB4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D6B05AF-1B47-2B5F-BB52-25E4312CC92B}"/>
              </a:ext>
            </a:extLst>
          </p:cNvPr>
          <p:cNvSpPr>
            <a:spLocks noGrp="1"/>
          </p:cNvSpPr>
          <p:nvPr>
            <p:ph type="sldNum" sz="quarter" idx="5"/>
          </p:nvPr>
        </p:nvSpPr>
        <p:spPr/>
        <p:txBody>
          <a:bodyPr/>
          <a:lstStyle/>
          <a:p>
            <a:fld id="{CC5F781E-FD6B-4A3A-9206-2EE3CC68D7F3}" type="slidenum">
              <a:rPr lang="zh-CN" altLang="en-US" smtClean="0"/>
              <a:t>3</a:t>
            </a:fld>
            <a:endParaRPr lang="zh-CN" altLang="en-US"/>
          </a:p>
        </p:txBody>
      </p:sp>
    </p:spTree>
    <p:extLst>
      <p:ext uri="{BB962C8B-B14F-4D97-AF65-F5344CB8AC3E}">
        <p14:creationId xmlns:p14="http://schemas.microsoft.com/office/powerpoint/2010/main" val="163096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1AF23-0023-80C7-62D1-6AF04E0281B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2F2124C-ABFF-6888-82D3-AF6F7B2C1EF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BE85D7F-4782-4EF5-4E42-79447839116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E207EE37-3252-FDB3-9089-13E0EBC9682E}"/>
              </a:ext>
            </a:extLst>
          </p:cNvPr>
          <p:cNvSpPr>
            <a:spLocks noGrp="1"/>
          </p:cNvSpPr>
          <p:nvPr>
            <p:ph type="sldNum" sz="quarter" idx="5"/>
          </p:nvPr>
        </p:nvSpPr>
        <p:spPr/>
        <p:txBody>
          <a:bodyPr/>
          <a:lstStyle/>
          <a:p>
            <a:fld id="{CC5F781E-FD6B-4A3A-9206-2EE3CC68D7F3}" type="slidenum">
              <a:rPr lang="zh-CN" altLang="en-US" smtClean="0"/>
              <a:t>4</a:t>
            </a:fld>
            <a:endParaRPr lang="zh-CN" altLang="en-US"/>
          </a:p>
        </p:txBody>
      </p:sp>
    </p:spTree>
    <p:extLst>
      <p:ext uri="{BB962C8B-B14F-4D97-AF65-F5344CB8AC3E}">
        <p14:creationId xmlns:p14="http://schemas.microsoft.com/office/powerpoint/2010/main" val="407130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21C96-D281-5434-C730-8D14EA7C7AA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9FC6E61-31B3-8EA6-88AE-E50AE512B9B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A623A49-4905-9AAA-2D89-02BFB964336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DD0848D-333F-31EE-F015-8E2CCD9C44A9}"/>
              </a:ext>
            </a:extLst>
          </p:cNvPr>
          <p:cNvSpPr>
            <a:spLocks noGrp="1"/>
          </p:cNvSpPr>
          <p:nvPr>
            <p:ph type="sldNum" sz="quarter" idx="5"/>
          </p:nvPr>
        </p:nvSpPr>
        <p:spPr/>
        <p:txBody>
          <a:bodyPr/>
          <a:lstStyle/>
          <a:p>
            <a:fld id="{CC5F781E-FD6B-4A3A-9206-2EE3CC68D7F3}" type="slidenum">
              <a:rPr lang="zh-CN" altLang="en-US" smtClean="0"/>
              <a:t>5</a:t>
            </a:fld>
            <a:endParaRPr lang="zh-CN" altLang="en-US"/>
          </a:p>
        </p:txBody>
      </p:sp>
    </p:spTree>
    <p:extLst>
      <p:ext uri="{BB962C8B-B14F-4D97-AF65-F5344CB8AC3E}">
        <p14:creationId xmlns:p14="http://schemas.microsoft.com/office/powerpoint/2010/main" val="368234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DA6C-878F-ABBB-0539-E257AE0282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AB28EE9-DAEA-FCC3-CD6E-DF3C1A7FC00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A3D137-A85D-E422-0B4D-F604853B0BD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008DE0D-2AC2-CF0E-F53A-695B9CCB95B7}"/>
              </a:ext>
            </a:extLst>
          </p:cNvPr>
          <p:cNvSpPr>
            <a:spLocks noGrp="1"/>
          </p:cNvSpPr>
          <p:nvPr>
            <p:ph type="sldNum" sz="quarter" idx="5"/>
          </p:nvPr>
        </p:nvSpPr>
        <p:spPr/>
        <p:txBody>
          <a:bodyPr/>
          <a:lstStyle/>
          <a:p>
            <a:fld id="{CC5F781E-FD6B-4A3A-9206-2EE3CC68D7F3}" type="slidenum">
              <a:rPr lang="zh-CN" altLang="en-US" smtClean="0"/>
              <a:t>6</a:t>
            </a:fld>
            <a:endParaRPr lang="zh-CN" altLang="en-US"/>
          </a:p>
        </p:txBody>
      </p:sp>
    </p:spTree>
    <p:extLst>
      <p:ext uri="{BB962C8B-B14F-4D97-AF65-F5344CB8AC3E}">
        <p14:creationId xmlns:p14="http://schemas.microsoft.com/office/powerpoint/2010/main" val="222066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D3D9D-D834-25E3-BFC4-9D4A029EF6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E78DBF-0A7C-D980-B25D-C2C810A31C1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48D9615-91C4-8CCF-DA87-3C23237D17B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70A905B-4CEE-A0A4-9CA5-D7A74AB8DDA5}"/>
              </a:ext>
            </a:extLst>
          </p:cNvPr>
          <p:cNvSpPr>
            <a:spLocks noGrp="1"/>
          </p:cNvSpPr>
          <p:nvPr>
            <p:ph type="sldNum" sz="quarter" idx="5"/>
          </p:nvPr>
        </p:nvSpPr>
        <p:spPr/>
        <p:txBody>
          <a:bodyPr/>
          <a:lstStyle/>
          <a:p>
            <a:fld id="{CC5F781E-FD6B-4A3A-9206-2EE3CC68D7F3}" type="slidenum">
              <a:rPr lang="zh-CN" altLang="en-US" smtClean="0"/>
              <a:t>7</a:t>
            </a:fld>
            <a:endParaRPr lang="zh-CN" altLang="en-US"/>
          </a:p>
        </p:txBody>
      </p:sp>
    </p:spTree>
    <p:extLst>
      <p:ext uri="{BB962C8B-B14F-4D97-AF65-F5344CB8AC3E}">
        <p14:creationId xmlns:p14="http://schemas.microsoft.com/office/powerpoint/2010/main" val="162440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F789B-42ED-C057-1372-0DF3FB6F257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743009A-251C-66B9-6104-20CFCC03531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8DFCE84-5E55-5D70-307E-287041BB04B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64CC017-9734-2FE3-B59E-E42E237C8693}"/>
              </a:ext>
            </a:extLst>
          </p:cNvPr>
          <p:cNvSpPr>
            <a:spLocks noGrp="1"/>
          </p:cNvSpPr>
          <p:nvPr>
            <p:ph type="sldNum" sz="quarter" idx="5"/>
          </p:nvPr>
        </p:nvSpPr>
        <p:spPr/>
        <p:txBody>
          <a:bodyPr/>
          <a:lstStyle/>
          <a:p>
            <a:fld id="{CC5F781E-FD6B-4A3A-9206-2EE3CC68D7F3}" type="slidenum">
              <a:rPr lang="zh-CN" altLang="en-US" smtClean="0"/>
              <a:t>8</a:t>
            </a:fld>
            <a:endParaRPr lang="zh-CN" altLang="en-US"/>
          </a:p>
        </p:txBody>
      </p:sp>
    </p:spTree>
    <p:extLst>
      <p:ext uri="{BB962C8B-B14F-4D97-AF65-F5344CB8AC3E}">
        <p14:creationId xmlns:p14="http://schemas.microsoft.com/office/powerpoint/2010/main" val="121335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15A7D-2D89-0C3F-2638-6F0FCB9871A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689045B-1598-4C7E-FDB9-439AF50506A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9455718-7D5B-582E-DE49-C9160D66862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1A19ABA-9877-F1B0-00EB-8BAE9AD80E71}"/>
              </a:ext>
            </a:extLst>
          </p:cNvPr>
          <p:cNvSpPr>
            <a:spLocks noGrp="1"/>
          </p:cNvSpPr>
          <p:nvPr>
            <p:ph type="sldNum" sz="quarter" idx="5"/>
          </p:nvPr>
        </p:nvSpPr>
        <p:spPr/>
        <p:txBody>
          <a:bodyPr/>
          <a:lstStyle/>
          <a:p>
            <a:fld id="{CC5F781E-FD6B-4A3A-9206-2EE3CC68D7F3}" type="slidenum">
              <a:rPr lang="zh-CN" altLang="en-US" smtClean="0"/>
              <a:t>9</a:t>
            </a:fld>
            <a:endParaRPr lang="zh-CN" altLang="en-US"/>
          </a:p>
        </p:txBody>
      </p:sp>
    </p:spTree>
    <p:extLst>
      <p:ext uri="{BB962C8B-B14F-4D97-AF65-F5344CB8AC3E}">
        <p14:creationId xmlns:p14="http://schemas.microsoft.com/office/powerpoint/2010/main" val="79138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4" name="灯片编号占位符 8">
            <a:extLst>
              <a:ext uri="{FF2B5EF4-FFF2-40B4-BE49-F238E27FC236}">
                <a16:creationId xmlns:a16="http://schemas.microsoft.com/office/drawing/2014/main" id="{688EEE30-1B26-4097-995E-103203B60506}"/>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spTree>
    <p:extLst>
      <p:ext uri="{BB962C8B-B14F-4D97-AF65-F5344CB8AC3E}">
        <p14:creationId xmlns:p14="http://schemas.microsoft.com/office/powerpoint/2010/main" val="170691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9" name="图片占位符 1">
            <a:extLst>
              <a:ext uri="{FF2B5EF4-FFF2-40B4-BE49-F238E27FC236}">
                <a16:creationId xmlns:a16="http://schemas.microsoft.com/office/drawing/2014/main" id="{8D7D6996-47D0-47D7-877A-916E2B7BF131}"/>
              </a:ext>
            </a:extLst>
          </p:cNvPr>
          <p:cNvSpPr>
            <a:spLocks noGrp="1"/>
          </p:cNvSpPr>
          <p:nvPr>
            <p:ph type="pic" idx="11"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微软雅黑" panose="020B0503020204020204" pitchFamily="34" charset="-122"/>
                <a:ea typeface="微软雅黑" panose="020B0503020204020204" pitchFamily="34" charset="-122"/>
                <a:cs typeface="+mn-cs"/>
              </a:defRPr>
            </a:lvl1pPr>
          </a:lstStyle>
          <a:p>
            <a:r>
              <a:rPr lang="zh-CN" altLang="en-US" dirty="0"/>
              <a:t>单击此处修改图片</a:t>
            </a:r>
          </a:p>
        </p:txBody>
      </p:sp>
      <p:grpSp>
        <p:nvGrpSpPr>
          <p:cNvPr id="19" name="组合 18">
            <a:extLst>
              <a:ext uri="{FF2B5EF4-FFF2-40B4-BE49-F238E27FC236}">
                <a16:creationId xmlns:a16="http://schemas.microsoft.com/office/drawing/2014/main" id="{C15D64D7-CFC4-4593-9775-40DC300669F5}"/>
              </a:ext>
            </a:extLst>
          </p:cNvPr>
          <p:cNvGrpSpPr/>
          <p:nvPr userDrawn="1"/>
        </p:nvGrpSpPr>
        <p:grpSpPr>
          <a:xfrm>
            <a:off x="640466" y="867990"/>
            <a:ext cx="2433027" cy="0"/>
            <a:chOff x="7460343" y="1311756"/>
            <a:chExt cx="2433027" cy="0"/>
          </a:xfrm>
        </p:grpSpPr>
        <p:cxnSp>
          <p:nvCxnSpPr>
            <p:cNvPr id="20" name="直接连接符 19">
              <a:extLst>
                <a:ext uri="{FF2B5EF4-FFF2-40B4-BE49-F238E27FC236}">
                  <a16:creationId xmlns:a16="http://schemas.microsoft.com/office/drawing/2014/main" id="{845DC4F9-70BD-4C0F-BDCF-4620794648A9}"/>
                </a:ext>
              </a:extLst>
            </p:cNvPr>
            <p:cNvCxnSpPr>
              <a:cxnSpLocks/>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21" name="直接连接符 20">
              <a:extLst>
                <a:ext uri="{FF2B5EF4-FFF2-40B4-BE49-F238E27FC236}">
                  <a16:creationId xmlns:a16="http://schemas.microsoft.com/office/drawing/2014/main" id="{9DA5214A-EFD9-4C86-957E-2660878873E6}"/>
                </a:ext>
              </a:extLst>
            </p:cNvPr>
            <p:cNvCxnSpPr>
              <a:cxnSpLocks/>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22" name="文本占位符 27">
            <a:extLst>
              <a:ext uri="{FF2B5EF4-FFF2-40B4-BE49-F238E27FC236}">
                <a16:creationId xmlns:a16="http://schemas.microsoft.com/office/drawing/2014/main" id="{0958008F-249A-465E-9DBB-49F4A87A6282}"/>
              </a:ext>
            </a:extLst>
          </p:cNvPr>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4" name="灯片编号占位符 8">
            <a:extLst>
              <a:ext uri="{FF2B5EF4-FFF2-40B4-BE49-F238E27FC236}">
                <a16:creationId xmlns:a16="http://schemas.microsoft.com/office/drawing/2014/main" id="{41FF6B7A-4639-40AD-8ADA-21E0A9BBA008}"/>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grpSp>
        <p:nvGrpSpPr>
          <p:cNvPr id="134" name="组合 133">
            <a:extLst>
              <a:ext uri="{FF2B5EF4-FFF2-40B4-BE49-F238E27FC236}">
                <a16:creationId xmlns:a16="http://schemas.microsoft.com/office/drawing/2014/main" id="{0973ADE6-DD55-4E91-A33D-041FC3700D13}"/>
              </a:ext>
            </a:extLst>
          </p:cNvPr>
          <p:cNvGrpSpPr/>
          <p:nvPr userDrawn="1"/>
        </p:nvGrpSpPr>
        <p:grpSpPr>
          <a:xfrm>
            <a:off x="344806" y="413219"/>
            <a:ext cx="209867" cy="209867"/>
            <a:chOff x="344806" y="413219"/>
            <a:chExt cx="209867" cy="209867"/>
          </a:xfrm>
        </p:grpSpPr>
        <p:sp>
          <p:nvSpPr>
            <p:cNvPr id="136" name="椭圆 135">
              <a:extLst>
                <a:ext uri="{FF2B5EF4-FFF2-40B4-BE49-F238E27FC236}">
                  <a16:creationId xmlns:a16="http://schemas.microsoft.com/office/drawing/2014/main" id="{901CFAB4-288C-429F-9921-BDAC8B4788CC}"/>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6AF2BC68-D38E-4DBE-9A25-EFE441578049}"/>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a:extLst>
              <a:ext uri="{FF2B5EF4-FFF2-40B4-BE49-F238E27FC236}">
                <a16:creationId xmlns:a16="http://schemas.microsoft.com/office/drawing/2014/main" id="{763B3D7A-FF83-411F-AC43-43298D489F1E}"/>
              </a:ext>
            </a:extLst>
          </p:cNvPr>
          <p:cNvGrpSpPr/>
          <p:nvPr userDrawn="1"/>
        </p:nvGrpSpPr>
        <p:grpSpPr>
          <a:xfrm>
            <a:off x="9873615" y="287906"/>
            <a:ext cx="1878330" cy="479314"/>
            <a:chOff x="-11865182" y="9433072"/>
            <a:chExt cx="35916977" cy="9165313"/>
          </a:xfrm>
          <a:solidFill>
            <a:srgbClr val="004098"/>
          </a:solidFill>
        </p:grpSpPr>
        <p:sp>
          <p:nvSpPr>
            <p:cNvPr id="138" name="任意多边形: 形状 137">
              <a:extLst>
                <a:ext uri="{FF2B5EF4-FFF2-40B4-BE49-F238E27FC236}">
                  <a16:creationId xmlns:a16="http://schemas.microsoft.com/office/drawing/2014/main" id="{87C298AE-CF20-432B-84A9-EED0FCD2D236}"/>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125A6FB2-6024-42FF-B803-546C99306924}"/>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2BBBEC64-7B67-4760-9766-F8235C9BC4A0}"/>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22A447ED-242F-456F-9E84-451CDC3ADCDE}"/>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58DFF0C4-E7D4-4B35-B2EA-C0A2ADA506C9}"/>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D3891CFD-9D2C-4BD7-97E9-25CB73462C27}"/>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291D6BB2-3D9D-4E1A-82D2-CDED36C9FAB7}"/>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4611F763-C6DC-4CDD-B9FB-618C3DAECEFC}"/>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8331BA61-081A-44A9-815E-C8615E032DAC}"/>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41FDD8B0-0D4F-426A-B8A5-D9C9B00CFA6F}"/>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8715F294-E9BD-4165-B2C1-25412220645B}"/>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615A7DEB-A377-4058-A4F5-C9221DCDC248}"/>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78576C34-9846-41AA-A5E7-1F764E07FCB4}"/>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6F01DD51-068E-49D6-8C81-39685C7D195F}"/>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BA4E90D9-19BE-49FE-A503-E887D9106C01}"/>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6FB4D0D5-D0E6-4E9F-81ED-59F358FEFC81}"/>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78A60238-D672-4324-97B7-7EC71E3A668E}"/>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783653C7-B968-4F81-9E42-AC5D27BB9224}"/>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19FEBC91-8D1E-4C5B-AC0F-A28A5E98D807}"/>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7E7D1D40-165A-4419-9CA9-27AF3D0681E0}"/>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61B08DBC-C059-4B7A-BBD5-4105BF2F296C}"/>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952EB826-E551-4D2F-9CED-33751E47383C}"/>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F4E65BDD-B6F6-44EE-91E2-E593FDBE85A7}"/>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D0DF6A96-A92B-47F0-902A-06568D1FDC84}"/>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C806F8FA-1E09-467D-A7B6-24D2278CE2CE}"/>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A68D6046-63DB-406A-A39A-98D0F686554E}"/>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DFE0BED5-9936-4451-B5D4-E978D026C074}"/>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5EC17D61-5D1C-4902-ABC3-4D232D73F356}"/>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AA1467CE-7780-4AB7-B158-EBCFD5898710}"/>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25A3E127-A8A3-4C4F-9C56-C5823EEF8BC3}"/>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3AE663E9-37EA-47AF-96FA-21D54082D252}"/>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41200372-76AA-4073-98A5-9F78579A8FD9}"/>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DACE10C1-832C-433E-AD62-70ABA1A0D672}"/>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D0BC588A-2F45-4AE1-94F4-C1EF19F3E506}"/>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B5A56535-E1B5-49AE-9253-7B987071DBD6}"/>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480B478F-79C0-44B4-AEE1-E4256D2E1900}"/>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1777D5B4-2D1D-475C-B05E-A97C343BB202}"/>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BF2B71E0-13F4-4054-B7F2-15398DA0D00B}"/>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D62789CE-EE6D-477D-882B-38BB15C391CA}"/>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E32E47E7-A131-4167-9006-FD16773AC977}"/>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EF6B2968-FB31-489D-905E-5E98EE5596D5}"/>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7C8409AB-E8EC-47B1-ACD4-1BF4B38B68E3}"/>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81B1A3A9-F389-4123-8F9E-95D44B813166}"/>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177BD024-DA90-4815-94FB-8974CFEAA7F8}"/>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0A5F055D-4DBA-47F1-9F44-4E8EF85F6663}"/>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4C8A309C-9D67-4866-BD00-FFF91306199E}"/>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56FC9363-CC6C-4064-891A-46FC17D8C7FC}"/>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253FA157-17D3-4F15-B877-BF6F3A2E8EB5}"/>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340B159B-D7CF-4125-99BA-2D7F6C2A44EB}"/>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D6A129A7-1D5D-4611-ABE4-F7DA197CE4CD}"/>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CB256D1E-B518-4848-8895-183CDB964FF6}"/>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66C4615C-8541-4A1D-A6B1-58BB81DE9446}"/>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7385DC94-4CF3-46AB-9EB3-119CCC3243BB}"/>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7B31F4FC-C48F-4789-A676-ACE88BA3AACC}"/>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E129672B-7EA6-4F4A-8FBC-40DF7A819450}"/>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AC6A7BE7-1014-4BA0-9140-D4C027D5A2C7}"/>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68C1D3C1-2CFE-413D-9D20-0587DDEB4602}"/>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E3C76504-E593-42DE-8BD6-6A097A82E19C}"/>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45C1FC55-CDA8-4452-BBF3-26F2295CD3AF}"/>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a:extLst>
                <a:ext uri="{FF2B5EF4-FFF2-40B4-BE49-F238E27FC236}">
                  <a16:creationId xmlns:a16="http://schemas.microsoft.com/office/drawing/2014/main" id="{80D1B0A8-8EC4-4768-96D0-213D172E6A87}"/>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a:extLst>
                <a:ext uri="{FF2B5EF4-FFF2-40B4-BE49-F238E27FC236}">
                  <a16:creationId xmlns:a16="http://schemas.microsoft.com/office/drawing/2014/main" id="{D79E7251-A6E4-43E1-8382-5826DA0540B0}"/>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a:extLst>
                <a:ext uri="{FF2B5EF4-FFF2-40B4-BE49-F238E27FC236}">
                  <a16:creationId xmlns:a16="http://schemas.microsoft.com/office/drawing/2014/main" id="{42968954-3ADF-4541-AE0B-5B897B5B07AE}"/>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a:extLst>
                <a:ext uri="{FF2B5EF4-FFF2-40B4-BE49-F238E27FC236}">
                  <a16:creationId xmlns:a16="http://schemas.microsoft.com/office/drawing/2014/main" id="{0F31A042-9E94-448D-B000-9C28ACCA6A4B}"/>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a:extLst>
                <a:ext uri="{FF2B5EF4-FFF2-40B4-BE49-F238E27FC236}">
                  <a16:creationId xmlns:a16="http://schemas.microsoft.com/office/drawing/2014/main" id="{300805F4-4573-4302-B559-0DAB2DE26330}"/>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a:extLst>
                <a:ext uri="{FF2B5EF4-FFF2-40B4-BE49-F238E27FC236}">
                  <a16:creationId xmlns:a16="http://schemas.microsoft.com/office/drawing/2014/main" id="{8CC46A27-217B-4DBF-BCE4-E2DCD79C07B9}"/>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a:extLst>
                <a:ext uri="{FF2B5EF4-FFF2-40B4-BE49-F238E27FC236}">
                  <a16:creationId xmlns:a16="http://schemas.microsoft.com/office/drawing/2014/main" id="{84B451F8-79DD-46F3-B070-3D49F038AB26}"/>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a:extLst>
                <a:ext uri="{FF2B5EF4-FFF2-40B4-BE49-F238E27FC236}">
                  <a16:creationId xmlns:a16="http://schemas.microsoft.com/office/drawing/2014/main" id="{074E393A-CCE9-4613-8D06-01B2B01540DE}"/>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6A5234D5-1AB2-4E58-951D-E529AA408E28}"/>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4499E4E3-A9D7-4167-82BF-2506E2F92914}"/>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594F7C4E-52DA-4008-BA07-7236636ECDAC}"/>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4109C078-7989-4229-8233-C3D5EA4B4BB5}"/>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ABC78210-BD1C-41D2-B683-BCA1F42DCE53}"/>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a:extLst>
                <a:ext uri="{FF2B5EF4-FFF2-40B4-BE49-F238E27FC236}">
                  <a16:creationId xmlns:a16="http://schemas.microsoft.com/office/drawing/2014/main" id="{6A0FB3D8-EB89-40E4-989E-D96F57F97D00}"/>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a:extLst>
                <a:ext uri="{FF2B5EF4-FFF2-40B4-BE49-F238E27FC236}">
                  <a16:creationId xmlns:a16="http://schemas.microsoft.com/office/drawing/2014/main" id="{CCEF0DFC-F8D1-4DAA-973C-B5607BC16A28}"/>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C4FB2F05-6FB5-4611-A275-D7A9334083C0}"/>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a:extLst>
                <a:ext uri="{FF2B5EF4-FFF2-40B4-BE49-F238E27FC236}">
                  <a16:creationId xmlns:a16="http://schemas.microsoft.com/office/drawing/2014/main" id="{6F0D9408-5762-4B98-B066-53A014B3C720}"/>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a:extLst>
                <a:ext uri="{FF2B5EF4-FFF2-40B4-BE49-F238E27FC236}">
                  <a16:creationId xmlns:a16="http://schemas.microsoft.com/office/drawing/2014/main" id="{BEA1E5F6-23A6-4D1E-966D-940609AECFC3}"/>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a:extLst>
                <a:ext uri="{FF2B5EF4-FFF2-40B4-BE49-F238E27FC236}">
                  <a16:creationId xmlns:a16="http://schemas.microsoft.com/office/drawing/2014/main" id="{2FF643D2-6F1F-4F3F-84B4-7AB56998C8A5}"/>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a:extLst>
                <a:ext uri="{FF2B5EF4-FFF2-40B4-BE49-F238E27FC236}">
                  <a16:creationId xmlns:a16="http://schemas.microsoft.com/office/drawing/2014/main" id="{30A4D35A-7C2A-4E2A-966A-3BD2E44A5552}"/>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a:extLst>
                <a:ext uri="{FF2B5EF4-FFF2-40B4-BE49-F238E27FC236}">
                  <a16:creationId xmlns:a16="http://schemas.microsoft.com/office/drawing/2014/main" id="{0120E632-90A4-40F6-B2C5-F3141530BD6A}"/>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a:extLst>
                <a:ext uri="{FF2B5EF4-FFF2-40B4-BE49-F238E27FC236}">
                  <a16:creationId xmlns:a16="http://schemas.microsoft.com/office/drawing/2014/main" id="{7EBE0845-03AF-410B-8F2A-DB105237DA68}"/>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a:extLst>
                <a:ext uri="{FF2B5EF4-FFF2-40B4-BE49-F238E27FC236}">
                  <a16:creationId xmlns:a16="http://schemas.microsoft.com/office/drawing/2014/main" id="{92277FFA-BA4E-4E93-899D-1F34A4BEF83B}"/>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a:extLst>
                <a:ext uri="{FF2B5EF4-FFF2-40B4-BE49-F238E27FC236}">
                  <a16:creationId xmlns:a16="http://schemas.microsoft.com/office/drawing/2014/main" id="{418A93A0-0B9C-45AE-BB94-D93361E733E8}"/>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a:extLst>
                <a:ext uri="{FF2B5EF4-FFF2-40B4-BE49-F238E27FC236}">
                  <a16:creationId xmlns:a16="http://schemas.microsoft.com/office/drawing/2014/main" id="{1267471A-7339-48C8-91A0-4ACEE45EB42A}"/>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AF9555D5-0673-4F01-964D-98B69A378C1B}"/>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a:extLst>
                <a:ext uri="{FF2B5EF4-FFF2-40B4-BE49-F238E27FC236}">
                  <a16:creationId xmlns:a16="http://schemas.microsoft.com/office/drawing/2014/main" id="{B60CC744-E9AD-4097-97B0-B631564F9111}"/>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a:extLst>
                <a:ext uri="{FF2B5EF4-FFF2-40B4-BE49-F238E27FC236}">
                  <a16:creationId xmlns:a16="http://schemas.microsoft.com/office/drawing/2014/main" id="{F52BEFFE-98B0-4F26-BFA4-F6250B3701A1}"/>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a:extLst>
                <a:ext uri="{FF2B5EF4-FFF2-40B4-BE49-F238E27FC236}">
                  <a16:creationId xmlns:a16="http://schemas.microsoft.com/office/drawing/2014/main" id="{DA00A652-897B-42FF-ADD7-0A6FF720C9AF}"/>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a:extLst>
                <a:ext uri="{FF2B5EF4-FFF2-40B4-BE49-F238E27FC236}">
                  <a16:creationId xmlns:a16="http://schemas.microsoft.com/office/drawing/2014/main" id="{0E0572F1-9BD7-4927-96C9-5DC71994FCEE}"/>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a:extLst>
                <a:ext uri="{FF2B5EF4-FFF2-40B4-BE49-F238E27FC236}">
                  <a16:creationId xmlns:a16="http://schemas.microsoft.com/office/drawing/2014/main" id="{25131153-BD81-413D-8109-5ED28E218DCB}"/>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7575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图片占位符 1">
            <a:extLst>
              <a:ext uri="{FF2B5EF4-FFF2-40B4-BE49-F238E27FC236}">
                <a16:creationId xmlns:a16="http://schemas.microsoft.com/office/drawing/2014/main" id="{8B6B4FEA-7345-4EC7-8045-EEC971B22006}"/>
              </a:ext>
            </a:extLst>
          </p:cNvPr>
          <p:cNvSpPr>
            <a:spLocks noGrp="1"/>
          </p:cNvSpPr>
          <p:nvPr>
            <p:ph type="pic" idx="11"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10" name="图片占位符 2">
            <a:extLst>
              <a:ext uri="{FF2B5EF4-FFF2-40B4-BE49-F238E27FC236}">
                <a16:creationId xmlns:a16="http://schemas.microsoft.com/office/drawing/2014/main" id="{9E7345BA-4DA3-4436-8BAB-2D91ABB58F84}"/>
              </a:ext>
            </a:extLst>
          </p:cNvPr>
          <p:cNvSpPr>
            <a:spLocks noGrp="1"/>
          </p:cNvSpPr>
          <p:nvPr>
            <p:ph type="pic" sz="quarter" idx="12"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11" name="图片占位符 3">
            <a:extLst>
              <a:ext uri="{FF2B5EF4-FFF2-40B4-BE49-F238E27FC236}">
                <a16:creationId xmlns:a16="http://schemas.microsoft.com/office/drawing/2014/main" id="{2C0D34D9-9DE1-4D73-8F2A-A5003A70B50A}"/>
              </a:ext>
            </a:extLst>
          </p:cNvPr>
          <p:cNvSpPr>
            <a:spLocks noGrp="1"/>
          </p:cNvSpPr>
          <p:nvPr>
            <p:ph type="pic" sz="quarter" idx="13"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12" name="图片占位符 4">
            <a:extLst>
              <a:ext uri="{FF2B5EF4-FFF2-40B4-BE49-F238E27FC236}">
                <a16:creationId xmlns:a16="http://schemas.microsoft.com/office/drawing/2014/main" id="{BAFFD596-64EC-4DCC-9BB7-A33F9CD1B40B}"/>
              </a:ext>
            </a:extLst>
          </p:cNvPr>
          <p:cNvSpPr>
            <a:spLocks noGrp="1"/>
          </p:cNvSpPr>
          <p:nvPr>
            <p:ph type="pic" sz="quarter" idx="14"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grpSp>
        <p:nvGrpSpPr>
          <p:cNvPr id="22" name="组合 21">
            <a:extLst>
              <a:ext uri="{FF2B5EF4-FFF2-40B4-BE49-F238E27FC236}">
                <a16:creationId xmlns:a16="http://schemas.microsoft.com/office/drawing/2014/main" id="{98790171-7EDA-42C0-906E-5290848269BD}"/>
              </a:ext>
            </a:extLst>
          </p:cNvPr>
          <p:cNvGrpSpPr/>
          <p:nvPr userDrawn="1"/>
        </p:nvGrpSpPr>
        <p:grpSpPr>
          <a:xfrm>
            <a:off x="640466" y="867990"/>
            <a:ext cx="2433027" cy="0"/>
            <a:chOff x="7460343" y="1311756"/>
            <a:chExt cx="2433027" cy="0"/>
          </a:xfrm>
        </p:grpSpPr>
        <p:cxnSp>
          <p:nvCxnSpPr>
            <p:cNvPr id="23" name="直接连接符 22">
              <a:extLst>
                <a:ext uri="{FF2B5EF4-FFF2-40B4-BE49-F238E27FC236}">
                  <a16:creationId xmlns:a16="http://schemas.microsoft.com/office/drawing/2014/main" id="{7A0BBCCD-640F-4ABE-ACDB-36BF98EF0134}"/>
                </a:ext>
              </a:extLst>
            </p:cNvPr>
            <p:cNvCxnSpPr>
              <a:cxnSpLocks/>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26" name="直接连接符 25">
              <a:extLst>
                <a:ext uri="{FF2B5EF4-FFF2-40B4-BE49-F238E27FC236}">
                  <a16:creationId xmlns:a16="http://schemas.microsoft.com/office/drawing/2014/main" id="{3E94A3ED-3C19-409C-9853-B8BB57EED8AA}"/>
                </a:ext>
              </a:extLst>
            </p:cNvPr>
            <p:cNvCxnSpPr>
              <a:cxnSpLocks/>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27" name="文本占位符 27">
            <a:extLst>
              <a:ext uri="{FF2B5EF4-FFF2-40B4-BE49-F238E27FC236}">
                <a16:creationId xmlns:a16="http://schemas.microsoft.com/office/drawing/2014/main" id="{8FF6FBEE-B467-4506-BA10-18B327812357}"/>
              </a:ext>
            </a:extLst>
          </p:cNvPr>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7" name="灯片编号占位符 8">
            <a:extLst>
              <a:ext uri="{FF2B5EF4-FFF2-40B4-BE49-F238E27FC236}">
                <a16:creationId xmlns:a16="http://schemas.microsoft.com/office/drawing/2014/main" id="{0B6454E1-7519-4CE5-BF92-C8069D926A2C}"/>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grpSp>
        <p:nvGrpSpPr>
          <p:cNvPr id="137" name="组合 136">
            <a:extLst>
              <a:ext uri="{FF2B5EF4-FFF2-40B4-BE49-F238E27FC236}">
                <a16:creationId xmlns:a16="http://schemas.microsoft.com/office/drawing/2014/main" id="{6424338D-C59C-4FC9-BC28-9660505E7A0D}"/>
              </a:ext>
            </a:extLst>
          </p:cNvPr>
          <p:cNvGrpSpPr/>
          <p:nvPr userDrawn="1"/>
        </p:nvGrpSpPr>
        <p:grpSpPr>
          <a:xfrm>
            <a:off x="344806" y="413219"/>
            <a:ext cx="209867" cy="209867"/>
            <a:chOff x="344806" y="413219"/>
            <a:chExt cx="209867" cy="209867"/>
          </a:xfrm>
        </p:grpSpPr>
        <p:sp>
          <p:nvSpPr>
            <p:cNvPr id="139" name="椭圆 138">
              <a:extLst>
                <a:ext uri="{FF2B5EF4-FFF2-40B4-BE49-F238E27FC236}">
                  <a16:creationId xmlns:a16="http://schemas.microsoft.com/office/drawing/2014/main" id="{8B964798-CDB7-4ABF-9009-FD2663D429A2}"/>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55954EA6-7E22-4F8D-B8B9-A62909369047}"/>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a:extLst>
              <a:ext uri="{FF2B5EF4-FFF2-40B4-BE49-F238E27FC236}">
                <a16:creationId xmlns:a16="http://schemas.microsoft.com/office/drawing/2014/main" id="{0C7F80F0-5806-47FF-9435-B3D4A83455F5}"/>
              </a:ext>
            </a:extLst>
          </p:cNvPr>
          <p:cNvGrpSpPr/>
          <p:nvPr userDrawn="1"/>
        </p:nvGrpSpPr>
        <p:grpSpPr>
          <a:xfrm>
            <a:off x="9873615" y="287906"/>
            <a:ext cx="1878330" cy="479314"/>
            <a:chOff x="-11865182" y="9433072"/>
            <a:chExt cx="35916977" cy="9165313"/>
          </a:xfrm>
          <a:solidFill>
            <a:srgbClr val="004098"/>
          </a:solidFill>
        </p:grpSpPr>
        <p:sp>
          <p:nvSpPr>
            <p:cNvPr id="141" name="任意多边形: 形状 140">
              <a:extLst>
                <a:ext uri="{FF2B5EF4-FFF2-40B4-BE49-F238E27FC236}">
                  <a16:creationId xmlns:a16="http://schemas.microsoft.com/office/drawing/2014/main" id="{0CBA2AAD-B092-4F1E-9B23-9D3C9A3928FB}"/>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A16AA24E-881B-4F33-825B-9A1F587E8E4C}"/>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EEA8CD3F-B262-4AD8-80B6-0906BF16C8AB}"/>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017E178A-FAFC-416E-BFB5-E8628FE83D4A}"/>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DD902D95-90AF-4B52-BD22-243EA98B42CF}"/>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07A1204D-2D95-40BC-AB39-0619FE1A6970}"/>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7FCB4391-3DAD-438D-9C9C-C822EF4003C2}"/>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62F98F46-ED13-4CF2-AF22-507A22A88ED9}"/>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FEDAADFE-5CC0-4EB1-A7DE-31D46199143B}"/>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F7064056-1714-4798-BB14-5E3917F7CE86}"/>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428FDEC2-BC59-4719-AC29-43E55C6CF611}"/>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C95F6C9E-F7CC-4EE2-9A91-7776B39C8CC4}"/>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1F828F77-1200-41BA-8096-39AADEAE9963}"/>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E90B2843-9C33-4A77-9863-D84C26A1FF45}"/>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29978E6B-8E0D-4E56-A4D3-D1CF552F2122}"/>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CF598550-3566-4A18-AFF7-E42470DDAC6A}"/>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97E92D9A-A1FA-4CFC-B957-DA8F86079EE0}"/>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E4F228EE-B1D8-4691-8F9C-5EE71FDA20E0}"/>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A82F1336-F12C-46DC-AF23-4441DBE5D1D1}"/>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12C38677-122A-447B-BB68-0C53239A3DB3}"/>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78675500-2CD4-4C9C-A691-41465FDA462B}"/>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E73F95E9-ED92-4A16-9D6A-8281ACFA4D2B}"/>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CCD91406-B579-43DE-A800-E01BA2929D24}"/>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8A902A12-9065-44C1-A8F5-CEBD4F93440D}"/>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769994B1-073A-4F4B-97B4-2EB300BBED79}"/>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F3989A56-5EDF-4486-81D9-3B429EE909C1}"/>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8E79B6D7-B4FC-46B1-BBAC-885260DE7EF5}"/>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42EED376-986C-446F-BFDD-72E33DE44CC7}"/>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AB8112A7-C427-456F-ADCA-3C65C932FE49}"/>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59E965C8-93A8-46FD-B160-42F795831F97}"/>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5120C344-511D-498A-94FB-D485617073B2}"/>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3F1747C2-747D-454A-A87E-2F36BC8093E6}"/>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017C4422-16C9-4226-94DA-7BDE8D232A32}"/>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2E4AFA23-433D-4AE1-B273-34EB7EEA4700}"/>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B1B42E6C-57DB-43D8-98F5-E7A44F755D9A}"/>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9C53CE32-9D00-4F65-9458-D475F03C44FE}"/>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E79CA8F6-B533-4E5B-BEE5-94DC89848309}"/>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55F05C63-0144-447B-9160-8C45FA6F4B6C}"/>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A87AAD3A-E0B4-447B-A15E-815E6B1768D7}"/>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86F2382F-7A8F-40AC-B431-C97F28C76E29}"/>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B3E00F6D-8A16-4C73-B4A1-D3591F2A3623}"/>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FF967557-FC3B-4EE7-893E-82D752D5D0CD}"/>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07D6175E-A35C-4F56-83C7-DE398701263D}"/>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5056EFFD-C623-4BE6-BF40-27696ED4494D}"/>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3947659D-1A43-4A95-BCFA-200E418914D2}"/>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02C90629-4B2A-4A53-9034-D2DCE916B6CC}"/>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CEA32BBC-5805-447B-9836-733DBC312305}"/>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472DDAE1-A055-46F0-BFEA-1AF46C95AE83}"/>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005C4B16-8EF8-4360-8181-864F811303D5}"/>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0DA4AF93-296A-4845-BF95-1A33D6DD3F63}"/>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FCE4E328-60B6-42A3-BF92-A4B2767ED677}"/>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D0C02AAF-B5A3-46FF-982B-9A88816541AA}"/>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E52F6EF7-C9D3-4698-8CF6-C996F556AB74}"/>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AA0338FB-73A9-4752-8C5A-5D6C5D8A53D3}"/>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C4605BD6-669C-4B5C-8280-8BE84F46A8E2}"/>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8D9ED938-1836-41A0-9576-51B81B1614F2}"/>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638A47A7-7FDE-4F13-926E-AC44E482875D}"/>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a:extLst>
                <a:ext uri="{FF2B5EF4-FFF2-40B4-BE49-F238E27FC236}">
                  <a16:creationId xmlns:a16="http://schemas.microsoft.com/office/drawing/2014/main" id="{003D59E2-A4D4-4E6F-B38C-072B305E8F9A}"/>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a:extLst>
                <a:ext uri="{FF2B5EF4-FFF2-40B4-BE49-F238E27FC236}">
                  <a16:creationId xmlns:a16="http://schemas.microsoft.com/office/drawing/2014/main" id="{C6189769-E854-454E-89DD-836BDE7867BB}"/>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a:extLst>
                <a:ext uri="{FF2B5EF4-FFF2-40B4-BE49-F238E27FC236}">
                  <a16:creationId xmlns:a16="http://schemas.microsoft.com/office/drawing/2014/main" id="{8C61BEE6-D482-445D-93E0-D1613301A224}"/>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a:extLst>
                <a:ext uri="{FF2B5EF4-FFF2-40B4-BE49-F238E27FC236}">
                  <a16:creationId xmlns:a16="http://schemas.microsoft.com/office/drawing/2014/main" id="{01D9C14B-70C1-41CD-8AE6-666297D40A7D}"/>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a:extLst>
                <a:ext uri="{FF2B5EF4-FFF2-40B4-BE49-F238E27FC236}">
                  <a16:creationId xmlns:a16="http://schemas.microsoft.com/office/drawing/2014/main" id="{213B2208-0E47-4017-8010-AE67C04CFACD}"/>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a:extLst>
                <a:ext uri="{FF2B5EF4-FFF2-40B4-BE49-F238E27FC236}">
                  <a16:creationId xmlns:a16="http://schemas.microsoft.com/office/drawing/2014/main" id="{787AFDE4-5C09-4393-8689-BD4931A40ABF}"/>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a:extLst>
                <a:ext uri="{FF2B5EF4-FFF2-40B4-BE49-F238E27FC236}">
                  <a16:creationId xmlns:a16="http://schemas.microsoft.com/office/drawing/2014/main" id="{40098C94-F522-4AC5-9806-57CD4F07F6B2}"/>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a:extLst>
                <a:ext uri="{FF2B5EF4-FFF2-40B4-BE49-F238E27FC236}">
                  <a16:creationId xmlns:a16="http://schemas.microsoft.com/office/drawing/2014/main" id="{7F01B4DD-0768-4E34-97F2-FF8164280125}"/>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13F92DC8-34A7-44B1-A689-6D3741574362}"/>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ECE2B798-4065-4E5F-AA6E-0D4A9574D197}"/>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5ACAC81B-170A-4A25-9B4A-85686DBC637D}"/>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E7EE3440-6131-4859-A9CA-B34221C64EB7}"/>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A023178A-8144-494F-BFA0-C26A65D1B7EB}"/>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a:extLst>
                <a:ext uri="{FF2B5EF4-FFF2-40B4-BE49-F238E27FC236}">
                  <a16:creationId xmlns:a16="http://schemas.microsoft.com/office/drawing/2014/main" id="{0CE03363-4E17-4DEA-85DA-D49234DBADAE}"/>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a:extLst>
                <a:ext uri="{FF2B5EF4-FFF2-40B4-BE49-F238E27FC236}">
                  <a16:creationId xmlns:a16="http://schemas.microsoft.com/office/drawing/2014/main" id="{84EB040C-5421-449D-82B3-19ED4ACBBAB5}"/>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C153BF61-FBD1-4EA4-8E7B-5F37148FBF7F}"/>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a:extLst>
                <a:ext uri="{FF2B5EF4-FFF2-40B4-BE49-F238E27FC236}">
                  <a16:creationId xmlns:a16="http://schemas.microsoft.com/office/drawing/2014/main" id="{0074763A-1348-4608-84E8-EBBAC60D6FC9}"/>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a:extLst>
                <a:ext uri="{FF2B5EF4-FFF2-40B4-BE49-F238E27FC236}">
                  <a16:creationId xmlns:a16="http://schemas.microsoft.com/office/drawing/2014/main" id="{62043E6D-485A-48B1-9A5A-97B161948B95}"/>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a:extLst>
                <a:ext uri="{FF2B5EF4-FFF2-40B4-BE49-F238E27FC236}">
                  <a16:creationId xmlns:a16="http://schemas.microsoft.com/office/drawing/2014/main" id="{317679E4-51F1-4920-B415-37B4DC2D6AED}"/>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a:extLst>
                <a:ext uri="{FF2B5EF4-FFF2-40B4-BE49-F238E27FC236}">
                  <a16:creationId xmlns:a16="http://schemas.microsoft.com/office/drawing/2014/main" id="{5CCC2035-6182-4761-8D4D-706D3DD3F2A6}"/>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a:extLst>
                <a:ext uri="{FF2B5EF4-FFF2-40B4-BE49-F238E27FC236}">
                  <a16:creationId xmlns:a16="http://schemas.microsoft.com/office/drawing/2014/main" id="{49E6351E-C4CE-4DB4-9347-1B70E4573B08}"/>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a:extLst>
                <a:ext uri="{FF2B5EF4-FFF2-40B4-BE49-F238E27FC236}">
                  <a16:creationId xmlns:a16="http://schemas.microsoft.com/office/drawing/2014/main" id="{E8E0B078-5EA3-484E-AFA6-47879E2C081C}"/>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a:extLst>
                <a:ext uri="{FF2B5EF4-FFF2-40B4-BE49-F238E27FC236}">
                  <a16:creationId xmlns:a16="http://schemas.microsoft.com/office/drawing/2014/main" id="{55B496FD-2A6A-4CE9-BF11-B2083D31D5FF}"/>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a:extLst>
                <a:ext uri="{FF2B5EF4-FFF2-40B4-BE49-F238E27FC236}">
                  <a16:creationId xmlns:a16="http://schemas.microsoft.com/office/drawing/2014/main" id="{141A2895-C977-4312-8877-5B3C45F84C61}"/>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a:extLst>
                <a:ext uri="{FF2B5EF4-FFF2-40B4-BE49-F238E27FC236}">
                  <a16:creationId xmlns:a16="http://schemas.microsoft.com/office/drawing/2014/main" id="{A37A5CBE-093B-4151-94C8-9A3AD54B0964}"/>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F3CF2F7A-3FC7-4F09-A4A8-24FD54CB0537}"/>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a:extLst>
                <a:ext uri="{FF2B5EF4-FFF2-40B4-BE49-F238E27FC236}">
                  <a16:creationId xmlns:a16="http://schemas.microsoft.com/office/drawing/2014/main" id="{ACB2D3DA-A9B2-4E04-9389-B0E9F32F0672}"/>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a:extLst>
                <a:ext uri="{FF2B5EF4-FFF2-40B4-BE49-F238E27FC236}">
                  <a16:creationId xmlns:a16="http://schemas.microsoft.com/office/drawing/2014/main" id="{455D5ABE-94B7-4E16-B148-39B160135870}"/>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a:extLst>
                <a:ext uri="{FF2B5EF4-FFF2-40B4-BE49-F238E27FC236}">
                  <a16:creationId xmlns:a16="http://schemas.microsoft.com/office/drawing/2014/main" id="{88B0A5D3-4426-4320-BDA0-C400EDC023CA}"/>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a:extLst>
                <a:ext uri="{FF2B5EF4-FFF2-40B4-BE49-F238E27FC236}">
                  <a16:creationId xmlns:a16="http://schemas.microsoft.com/office/drawing/2014/main" id="{EBF68B90-ABB5-473A-803F-F5E77EF19D42}"/>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a:extLst>
                <a:ext uri="{FF2B5EF4-FFF2-40B4-BE49-F238E27FC236}">
                  <a16:creationId xmlns:a16="http://schemas.microsoft.com/office/drawing/2014/main" id="{3B1F10B1-8FBC-4FB9-8DC4-C8FD6C7E84D9}"/>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形状 233">
              <a:extLst>
                <a:ext uri="{FF2B5EF4-FFF2-40B4-BE49-F238E27FC236}">
                  <a16:creationId xmlns:a16="http://schemas.microsoft.com/office/drawing/2014/main" id="{2E6C8FFE-A48C-4BA9-9A6B-CEC21743B123}"/>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任意多边形: 形状 234">
              <a:extLst>
                <a:ext uri="{FF2B5EF4-FFF2-40B4-BE49-F238E27FC236}">
                  <a16:creationId xmlns:a16="http://schemas.microsoft.com/office/drawing/2014/main" id="{0ED8BA5D-0125-4861-B593-89768FD93EF3}"/>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7556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文本占位符 2">
            <a:extLst>
              <a:ext uri="{FF2B5EF4-FFF2-40B4-BE49-F238E27FC236}">
                <a16:creationId xmlns:a16="http://schemas.microsoft.com/office/drawing/2014/main" id="{95F064C4-2151-42CA-BE3E-F3A74E2B8635}"/>
              </a:ext>
            </a:extLst>
          </p:cNvPr>
          <p:cNvSpPr>
            <a:spLocks noGrp="1"/>
          </p:cNvSpPr>
          <p:nvPr>
            <p:ph type="body" sz="quarter" idx="11" hasCustomPrompt="1"/>
          </p:nvPr>
        </p:nvSpPr>
        <p:spPr>
          <a:xfrm>
            <a:off x="554673" y="115797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10" name="图片占位符 1">
            <a:extLst>
              <a:ext uri="{FF2B5EF4-FFF2-40B4-BE49-F238E27FC236}">
                <a16:creationId xmlns:a16="http://schemas.microsoft.com/office/drawing/2014/main" id="{1022A81F-D536-43FD-9F7F-4897DD86DA54}"/>
              </a:ext>
            </a:extLst>
          </p:cNvPr>
          <p:cNvSpPr>
            <a:spLocks noGrp="1"/>
          </p:cNvSpPr>
          <p:nvPr>
            <p:ph type="pic" sz="quarter" idx="12"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grpSp>
        <p:nvGrpSpPr>
          <p:cNvPr id="20" name="组合 19">
            <a:extLst>
              <a:ext uri="{FF2B5EF4-FFF2-40B4-BE49-F238E27FC236}">
                <a16:creationId xmlns:a16="http://schemas.microsoft.com/office/drawing/2014/main" id="{83A0CAB8-1636-46EE-9E4F-AB52E4EFA4EE}"/>
              </a:ext>
            </a:extLst>
          </p:cNvPr>
          <p:cNvGrpSpPr/>
          <p:nvPr userDrawn="1"/>
        </p:nvGrpSpPr>
        <p:grpSpPr>
          <a:xfrm>
            <a:off x="640466" y="867990"/>
            <a:ext cx="2433027" cy="0"/>
            <a:chOff x="7460343" y="1311756"/>
            <a:chExt cx="2433027" cy="0"/>
          </a:xfrm>
        </p:grpSpPr>
        <p:cxnSp>
          <p:nvCxnSpPr>
            <p:cNvPr id="21" name="直接连接符 20">
              <a:extLst>
                <a:ext uri="{FF2B5EF4-FFF2-40B4-BE49-F238E27FC236}">
                  <a16:creationId xmlns:a16="http://schemas.microsoft.com/office/drawing/2014/main" id="{DE77E179-2334-41C8-BC13-4E23B6ECF304}"/>
                </a:ext>
              </a:extLst>
            </p:cNvPr>
            <p:cNvCxnSpPr>
              <a:cxnSpLocks/>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22" name="直接连接符 21">
              <a:extLst>
                <a:ext uri="{FF2B5EF4-FFF2-40B4-BE49-F238E27FC236}">
                  <a16:creationId xmlns:a16="http://schemas.microsoft.com/office/drawing/2014/main" id="{5B5D37E1-8A22-4BDD-851F-49EE1D9A735A}"/>
                </a:ext>
              </a:extLst>
            </p:cNvPr>
            <p:cNvCxnSpPr>
              <a:cxnSpLocks/>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23" name="文本占位符 27">
            <a:extLst>
              <a:ext uri="{FF2B5EF4-FFF2-40B4-BE49-F238E27FC236}">
                <a16:creationId xmlns:a16="http://schemas.microsoft.com/office/drawing/2014/main" id="{6C84CA3A-2127-42F0-8711-CA56D0BC78D2}"/>
              </a:ext>
            </a:extLst>
          </p:cNvPr>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5" name="灯片编号占位符 8">
            <a:extLst>
              <a:ext uri="{FF2B5EF4-FFF2-40B4-BE49-F238E27FC236}">
                <a16:creationId xmlns:a16="http://schemas.microsoft.com/office/drawing/2014/main" id="{B02BD126-EB03-423D-8333-ACAB50AE7ACF}"/>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grpSp>
        <p:nvGrpSpPr>
          <p:cNvPr id="135" name="组合 134">
            <a:extLst>
              <a:ext uri="{FF2B5EF4-FFF2-40B4-BE49-F238E27FC236}">
                <a16:creationId xmlns:a16="http://schemas.microsoft.com/office/drawing/2014/main" id="{69A24DFB-B4DF-4967-AB42-55EEA89CDA4A}"/>
              </a:ext>
            </a:extLst>
          </p:cNvPr>
          <p:cNvGrpSpPr/>
          <p:nvPr userDrawn="1"/>
        </p:nvGrpSpPr>
        <p:grpSpPr>
          <a:xfrm>
            <a:off x="344806" y="413219"/>
            <a:ext cx="209867" cy="209867"/>
            <a:chOff x="344806" y="413219"/>
            <a:chExt cx="209867" cy="209867"/>
          </a:xfrm>
        </p:grpSpPr>
        <p:sp>
          <p:nvSpPr>
            <p:cNvPr id="137" name="椭圆 136">
              <a:extLst>
                <a:ext uri="{FF2B5EF4-FFF2-40B4-BE49-F238E27FC236}">
                  <a16:creationId xmlns:a16="http://schemas.microsoft.com/office/drawing/2014/main" id="{19B2E593-C5D3-4A60-A1F5-8D0C28CCF253}"/>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C7BC0873-5FB5-40C8-979C-37DB66CD3407}"/>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a:extLst>
              <a:ext uri="{FF2B5EF4-FFF2-40B4-BE49-F238E27FC236}">
                <a16:creationId xmlns:a16="http://schemas.microsoft.com/office/drawing/2014/main" id="{AD909D73-216C-49AD-989D-834EA07BB542}"/>
              </a:ext>
            </a:extLst>
          </p:cNvPr>
          <p:cNvGrpSpPr/>
          <p:nvPr userDrawn="1"/>
        </p:nvGrpSpPr>
        <p:grpSpPr>
          <a:xfrm>
            <a:off x="9873615" y="287906"/>
            <a:ext cx="1878330" cy="479314"/>
            <a:chOff x="-11865182" y="9433072"/>
            <a:chExt cx="35916977" cy="9165313"/>
          </a:xfrm>
          <a:solidFill>
            <a:srgbClr val="004098"/>
          </a:solidFill>
        </p:grpSpPr>
        <p:sp>
          <p:nvSpPr>
            <p:cNvPr id="139" name="任意多边形: 形状 138">
              <a:extLst>
                <a:ext uri="{FF2B5EF4-FFF2-40B4-BE49-F238E27FC236}">
                  <a16:creationId xmlns:a16="http://schemas.microsoft.com/office/drawing/2014/main" id="{548FE1B5-8432-4313-8813-0D3F7F1182ED}"/>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1731F0CE-D6E6-41FC-B49A-3539B2A4DE7D}"/>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256D4966-309F-4E84-974B-7E2EACB77F5D}"/>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445AE7B2-D9E0-4FCA-9A78-9CAD49EEFFBA}"/>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39540F76-7766-4BC0-9FEA-23F4FE4AB4AD}"/>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BF5CA3D6-1AB0-4EA3-ADE9-CA2509CD7844}"/>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E12F4F1E-7C3E-4AC8-9774-D64B0F48E8E3}"/>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A7F69508-969E-4599-A4F1-84C5C3839C7A}"/>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3CC4F58D-A730-43F0-871A-D5B787CF9717}"/>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1CF990EA-D34D-474C-AD33-2ADB33F271FE}"/>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D4E534EE-121C-49DA-B0C9-92E8B9FC57DC}"/>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B7CDC55D-DA3B-40DD-BA19-EFAFB92D6457}"/>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A82E1C4E-4892-4F9A-878B-8F52633AAF8F}"/>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16DD4480-CB05-470C-BF67-CF2E896116B1}"/>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9839760F-139C-49DB-9475-EFD58E37151D}"/>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3DCDD46D-74C8-4FC7-B245-B4303D6B5ED5}"/>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F3B60CC9-9C7B-44CB-B488-A65793C7E17C}"/>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139EE378-47A8-40BE-A10B-871826ABC78A}"/>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5CCE534E-C032-48EB-9CF1-B548F9828899}"/>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4DFFA7FD-B6D4-4862-8D9D-93A6CD47C5FC}"/>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0BABCD02-57B6-493A-9D1C-65F02F03E662}"/>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E204CF11-BE30-4D45-BEFA-56CCCC1D9FE0}"/>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1ABA8CD6-4147-424C-A25C-D7F7DBE3D339}"/>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357FBFB0-0528-487E-B1FB-D4C3F48E134C}"/>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A38BBF3B-C845-4487-80B2-0E3CE0272B04}"/>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272A2EDA-F569-404B-A4DB-8453E0892CA0}"/>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14C6E1A6-3544-41D8-89F1-3D7BDE2EDD5D}"/>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3AF6B07E-C04B-4B99-BDAE-7BD33760B555}"/>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D1DE9303-7F9B-4812-933B-8AF665F823A9}"/>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EC216FA4-385F-42EC-A9CE-BFA16352930D}"/>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2512CC9D-9B43-4BD1-A29B-E0F286F052A7}"/>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DC0901ED-53F3-4FA2-BC3C-62D72640E6E9}"/>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01767131-25DD-43AE-86D4-6D35E5C86864}"/>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D32332A8-B2BC-4A3C-A98B-7C50B23E4FAD}"/>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A2DBE50A-6735-4C1B-9FA4-28EED442DBFE}"/>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615014B1-C487-4A44-8C86-27748A986A74}"/>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A7DF91A0-AEFC-4AE9-84EA-54406330813C}"/>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3D83C064-1456-4C51-B0A5-DA0F9F42BF6B}"/>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83EBB343-4B59-446F-9257-6B50AD221211}"/>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3964C650-62DD-4149-8FEA-C2008BB8ADAC}"/>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2574B369-B34E-45D2-ADDC-79C0A1F61C15}"/>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6553160E-F897-4D83-826E-9EED17AC118B}"/>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B7F97E16-DA29-4276-93F6-2FE10AC583C2}"/>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3BBA4F45-AD18-4F39-9903-F2C807CB00EB}"/>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49953779-48CD-4690-87D7-C6A9505EFACC}"/>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CB8B9C14-0A18-4A37-BEC4-34BD009F2562}"/>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65F580C0-EC58-4E17-8C31-E85E9728F8EB}"/>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9F525CA5-29C2-4561-900E-A63363C38F6B}"/>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84643F93-7D98-4261-A6D7-ED56256631FB}"/>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4D9259EC-194A-4AB7-B5D7-041F505C429C}"/>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B14E5C70-819D-4A3C-B40B-E296F8E26A33}"/>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39C97EB8-376B-44E8-9970-20EEB10BBBFD}"/>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40386B81-2148-42EF-9E12-AA2002AE7058}"/>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52826CDF-6252-49EF-8028-A7267461DBFE}"/>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687856FB-12AF-411E-B54A-F32939EC0F9B}"/>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DCF99EE7-C6CB-49D1-BB9C-2C1C85F119A3}"/>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DDDC5A35-7D5D-4136-9DED-C5F8EBE4AEE5}"/>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DCF95688-C12D-4DCF-90B6-724076183FCD}"/>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BC95DEAA-60EA-42A0-9005-93B36B4CEBF4}"/>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a:extLst>
                <a:ext uri="{FF2B5EF4-FFF2-40B4-BE49-F238E27FC236}">
                  <a16:creationId xmlns:a16="http://schemas.microsoft.com/office/drawing/2014/main" id="{B8A33A44-52CA-48A4-B951-E7C1550572B0}"/>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a:extLst>
                <a:ext uri="{FF2B5EF4-FFF2-40B4-BE49-F238E27FC236}">
                  <a16:creationId xmlns:a16="http://schemas.microsoft.com/office/drawing/2014/main" id="{3CB2148D-2000-4A1B-AFD5-EEF81E7E88A9}"/>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a:extLst>
                <a:ext uri="{FF2B5EF4-FFF2-40B4-BE49-F238E27FC236}">
                  <a16:creationId xmlns:a16="http://schemas.microsoft.com/office/drawing/2014/main" id="{F99AD1E8-D891-4FC4-8C58-9FEED55464BF}"/>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a:extLst>
                <a:ext uri="{FF2B5EF4-FFF2-40B4-BE49-F238E27FC236}">
                  <a16:creationId xmlns:a16="http://schemas.microsoft.com/office/drawing/2014/main" id="{6D3E4672-8DC1-4621-92A1-E0C38EF89660}"/>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a:extLst>
                <a:ext uri="{FF2B5EF4-FFF2-40B4-BE49-F238E27FC236}">
                  <a16:creationId xmlns:a16="http://schemas.microsoft.com/office/drawing/2014/main" id="{9191493F-184F-4C1F-9936-CAD78379C018}"/>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a:extLst>
                <a:ext uri="{FF2B5EF4-FFF2-40B4-BE49-F238E27FC236}">
                  <a16:creationId xmlns:a16="http://schemas.microsoft.com/office/drawing/2014/main" id="{E2310EC9-34BA-4E32-A1E2-2327702E43A8}"/>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a:extLst>
                <a:ext uri="{FF2B5EF4-FFF2-40B4-BE49-F238E27FC236}">
                  <a16:creationId xmlns:a16="http://schemas.microsoft.com/office/drawing/2014/main" id="{19B1BEC2-D595-480C-B145-2FCC840D1B72}"/>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a:extLst>
                <a:ext uri="{FF2B5EF4-FFF2-40B4-BE49-F238E27FC236}">
                  <a16:creationId xmlns:a16="http://schemas.microsoft.com/office/drawing/2014/main" id="{69E54D99-8C79-45D5-BACD-82C29451540C}"/>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A4CE7535-D4AC-4BC1-8B08-4CD677F74D5F}"/>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E8E66022-B21A-4608-A88F-9BDE799876E4}"/>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3505BEDC-BF3B-4CDB-8424-69CCFE883A0E}"/>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8DFB6CB3-AE7A-47A0-892B-553BDE66737B}"/>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8CD7CDEC-698F-449F-A04D-552A5ABA91DD}"/>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a:extLst>
                <a:ext uri="{FF2B5EF4-FFF2-40B4-BE49-F238E27FC236}">
                  <a16:creationId xmlns:a16="http://schemas.microsoft.com/office/drawing/2014/main" id="{709FB3AC-7395-4CC5-8204-11DD5CBC1FED}"/>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a:extLst>
                <a:ext uri="{FF2B5EF4-FFF2-40B4-BE49-F238E27FC236}">
                  <a16:creationId xmlns:a16="http://schemas.microsoft.com/office/drawing/2014/main" id="{41F39FD9-DF73-4388-BACD-A45CE9E65039}"/>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F9BF2D17-C13E-4D6D-BAC4-46C7EB835FDD}"/>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a:extLst>
                <a:ext uri="{FF2B5EF4-FFF2-40B4-BE49-F238E27FC236}">
                  <a16:creationId xmlns:a16="http://schemas.microsoft.com/office/drawing/2014/main" id="{1F507D4D-1381-40AA-B2E6-8E0A25C46A15}"/>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a:extLst>
                <a:ext uri="{FF2B5EF4-FFF2-40B4-BE49-F238E27FC236}">
                  <a16:creationId xmlns:a16="http://schemas.microsoft.com/office/drawing/2014/main" id="{985C5BEC-2998-43A9-B5FE-1162750955B5}"/>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a:extLst>
                <a:ext uri="{FF2B5EF4-FFF2-40B4-BE49-F238E27FC236}">
                  <a16:creationId xmlns:a16="http://schemas.microsoft.com/office/drawing/2014/main" id="{FBB47FC5-6E73-4BA3-9FF8-975F82F4C903}"/>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a:extLst>
                <a:ext uri="{FF2B5EF4-FFF2-40B4-BE49-F238E27FC236}">
                  <a16:creationId xmlns:a16="http://schemas.microsoft.com/office/drawing/2014/main" id="{08A35AD4-166F-436E-A6DA-29BC1FC19596}"/>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a:extLst>
                <a:ext uri="{FF2B5EF4-FFF2-40B4-BE49-F238E27FC236}">
                  <a16:creationId xmlns:a16="http://schemas.microsoft.com/office/drawing/2014/main" id="{BEFA58CD-EDC5-49DF-B8F2-F598D60B1FF2}"/>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a:extLst>
                <a:ext uri="{FF2B5EF4-FFF2-40B4-BE49-F238E27FC236}">
                  <a16:creationId xmlns:a16="http://schemas.microsoft.com/office/drawing/2014/main" id="{7F3F90F2-F5C7-4121-A268-DA0F6B3958F3}"/>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a:extLst>
                <a:ext uri="{FF2B5EF4-FFF2-40B4-BE49-F238E27FC236}">
                  <a16:creationId xmlns:a16="http://schemas.microsoft.com/office/drawing/2014/main" id="{40E3C69E-9583-4869-9740-D68110B9611C}"/>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a:extLst>
                <a:ext uri="{FF2B5EF4-FFF2-40B4-BE49-F238E27FC236}">
                  <a16:creationId xmlns:a16="http://schemas.microsoft.com/office/drawing/2014/main" id="{3B0FEC32-6125-4A2C-B57F-1E3F4AFC7ACA}"/>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a:extLst>
                <a:ext uri="{FF2B5EF4-FFF2-40B4-BE49-F238E27FC236}">
                  <a16:creationId xmlns:a16="http://schemas.microsoft.com/office/drawing/2014/main" id="{73DE4BB0-51A5-4ECF-A819-A455CC618FA9}"/>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30D4AA5D-41B2-431C-83F4-E106C4F5AAA7}"/>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a:extLst>
                <a:ext uri="{FF2B5EF4-FFF2-40B4-BE49-F238E27FC236}">
                  <a16:creationId xmlns:a16="http://schemas.microsoft.com/office/drawing/2014/main" id="{33ACB398-8087-4504-AFDB-B06EC26CE88E}"/>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a:extLst>
                <a:ext uri="{FF2B5EF4-FFF2-40B4-BE49-F238E27FC236}">
                  <a16:creationId xmlns:a16="http://schemas.microsoft.com/office/drawing/2014/main" id="{27003EFD-A4D9-4DDB-A647-228F942232BD}"/>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a:extLst>
                <a:ext uri="{FF2B5EF4-FFF2-40B4-BE49-F238E27FC236}">
                  <a16:creationId xmlns:a16="http://schemas.microsoft.com/office/drawing/2014/main" id="{50D51918-5E2E-4EBD-8F89-09B2B78C2A66}"/>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a:extLst>
                <a:ext uri="{FF2B5EF4-FFF2-40B4-BE49-F238E27FC236}">
                  <a16:creationId xmlns:a16="http://schemas.microsoft.com/office/drawing/2014/main" id="{6ACC3713-C3C1-4363-BF8D-DF4869D850DD}"/>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a:extLst>
                <a:ext uri="{FF2B5EF4-FFF2-40B4-BE49-F238E27FC236}">
                  <a16:creationId xmlns:a16="http://schemas.microsoft.com/office/drawing/2014/main" id="{8BC10782-6E82-4FEB-8E76-B70528AB79FB}"/>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09185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B478B16D-05CE-409C-AFA8-365FCE903027}"/>
              </a:ext>
            </a:extLst>
          </p:cNvPr>
          <p:cNvGrpSpPr/>
          <p:nvPr userDrawn="1"/>
        </p:nvGrpSpPr>
        <p:grpSpPr>
          <a:xfrm>
            <a:off x="640466" y="867990"/>
            <a:ext cx="2433027" cy="0"/>
            <a:chOff x="7460343" y="1311756"/>
            <a:chExt cx="2433027" cy="0"/>
          </a:xfrm>
        </p:grpSpPr>
        <p:cxnSp>
          <p:nvCxnSpPr>
            <p:cNvPr id="18" name="直接连接符 17">
              <a:extLst>
                <a:ext uri="{FF2B5EF4-FFF2-40B4-BE49-F238E27FC236}">
                  <a16:creationId xmlns:a16="http://schemas.microsoft.com/office/drawing/2014/main" id="{580AFB69-5AC1-472F-B1AA-74BEB7A9A9B8}"/>
                </a:ext>
              </a:extLst>
            </p:cNvPr>
            <p:cNvCxnSpPr>
              <a:cxnSpLocks/>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19" name="直接连接符 18">
              <a:extLst>
                <a:ext uri="{FF2B5EF4-FFF2-40B4-BE49-F238E27FC236}">
                  <a16:creationId xmlns:a16="http://schemas.microsoft.com/office/drawing/2014/main" id="{94566BB7-31EF-4B1D-BAB4-9BDCCB1D5ED1}"/>
                </a:ext>
              </a:extLst>
            </p:cNvPr>
            <p:cNvCxnSpPr>
              <a:cxnSpLocks/>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20" name="文本占位符 27">
            <a:extLst>
              <a:ext uri="{FF2B5EF4-FFF2-40B4-BE49-F238E27FC236}">
                <a16:creationId xmlns:a16="http://schemas.microsoft.com/office/drawing/2014/main" id="{AE81F9E4-D351-4DFE-ABF8-E637B65A43A4}"/>
              </a:ext>
            </a:extLst>
          </p:cNvPr>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5" name="灯片编号占位符 8">
            <a:extLst>
              <a:ext uri="{FF2B5EF4-FFF2-40B4-BE49-F238E27FC236}">
                <a16:creationId xmlns:a16="http://schemas.microsoft.com/office/drawing/2014/main" id="{ECA72901-B27B-4A19-A1AE-2A7B4A7D712C}"/>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grpSp>
        <p:nvGrpSpPr>
          <p:cNvPr id="133" name="组合 132">
            <a:extLst>
              <a:ext uri="{FF2B5EF4-FFF2-40B4-BE49-F238E27FC236}">
                <a16:creationId xmlns:a16="http://schemas.microsoft.com/office/drawing/2014/main" id="{BB07EFE0-FC37-4765-A750-15FF02F9C7A8}"/>
              </a:ext>
            </a:extLst>
          </p:cNvPr>
          <p:cNvGrpSpPr/>
          <p:nvPr userDrawn="1"/>
        </p:nvGrpSpPr>
        <p:grpSpPr>
          <a:xfrm>
            <a:off x="344806" y="413219"/>
            <a:ext cx="209867" cy="209867"/>
            <a:chOff x="344806" y="413219"/>
            <a:chExt cx="209867" cy="209867"/>
          </a:xfrm>
        </p:grpSpPr>
        <p:sp>
          <p:nvSpPr>
            <p:cNvPr id="135" name="椭圆 134">
              <a:extLst>
                <a:ext uri="{FF2B5EF4-FFF2-40B4-BE49-F238E27FC236}">
                  <a16:creationId xmlns:a16="http://schemas.microsoft.com/office/drawing/2014/main" id="{F2E3BA1F-DE20-4291-B38C-58D4184D1BFF}"/>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42488584-E1CF-454F-9BE3-ACDE8A0E1FC5}"/>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a:extLst>
              <a:ext uri="{FF2B5EF4-FFF2-40B4-BE49-F238E27FC236}">
                <a16:creationId xmlns:a16="http://schemas.microsoft.com/office/drawing/2014/main" id="{26A5F748-A336-4A2D-8708-81E22223500D}"/>
              </a:ext>
            </a:extLst>
          </p:cNvPr>
          <p:cNvGrpSpPr/>
          <p:nvPr userDrawn="1"/>
        </p:nvGrpSpPr>
        <p:grpSpPr>
          <a:xfrm>
            <a:off x="9873615" y="287906"/>
            <a:ext cx="1878330" cy="479314"/>
            <a:chOff x="-11865182" y="9433072"/>
            <a:chExt cx="35916977" cy="9165313"/>
          </a:xfrm>
          <a:solidFill>
            <a:srgbClr val="004098"/>
          </a:solidFill>
        </p:grpSpPr>
        <p:sp>
          <p:nvSpPr>
            <p:cNvPr id="137" name="任意多边形: 形状 136">
              <a:extLst>
                <a:ext uri="{FF2B5EF4-FFF2-40B4-BE49-F238E27FC236}">
                  <a16:creationId xmlns:a16="http://schemas.microsoft.com/office/drawing/2014/main" id="{0E561E4A-E966-4DCD-A591-1EEF4D5F43A0}"/>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a:extLst>
                <a:ext uri="{FF2B5EF4-FFF2-40B4-BE49-F238E27FC236}">
                  <a16:creationId xmlns:a16="http://schemas.microsoft.com/office/drawing/2014/main" id="{B7BC4CD8-F7EF-4A36-BB4C-EE29B1C165BC}"/>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a:extLst>
                <a:ext uri="{FF2B5EF4-FFF2-40B4-BE49-F238E27FC236}">
                  <a16:creationId xmlns:a16="http://schemas.microsoft.com/office/drawing/2014/main" id="{4898F7F7-1C47-4D74-8A13-066388D4DB84}"/>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94AE3F6B-F15A-4D6C-98F5-C9BE6012BFCF}"/>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5BF79DAD-BCE7-453B-96A6-CD202EA019AA}"/>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1B670288-276B-41BD-A964-4ED883F5CF98}"/>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E44637C2-B96C-446A-BBDB-AD9D2A66E81D}"/>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0E9CAB58-FA39-4350-8B7F-E18A475E17CD}"/>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8AEBA53D-17A5-4DD2-BF26-44A5401494A2}"/>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561D4AB2-1B83-4466-BE87-C299A07E299E}"/>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B5F932B9-F416-4AF0-BF3D-D165615C193B}"/>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FB1A2CA4-53BC-4D62-8BF5-FDEC34A12677}"/>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9B453001-98B0-4FEB-89C4-BCD9CA1F4AB6}"/>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0A284C2E-26E6-4408-A231-790F51EDDA88}"/>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46ED813D-8C91-4B06-95A2-44CDB35A4ED9}"/>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3FE8F9D4-93B9-41E0-812A-B2E61DD3FF32}"/>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F6503D50-3448-4FCA-A7A6-8BE8D5E38B3B}"/>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BBFC6B28-F9A1-46C7-932C-DDBE31EB52E3}"/>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AD168F74-1DD5-4F5F-A60B-93E33DD17EE8}"/>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4327849C-6667-4827-8610-C8039EC2BF8A}"/>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4A8D1520-82CA-4EB3-B19D-9485C6F6E824}"/>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5477FA21-A6E4-4E66-86AF-2C0A07A3716D}"/>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BE84FE5C-16B1-4D18-9E82-61381ED691B8}"/>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50D93F12-05D0-490E-AAA7-15443BF29E66}"/>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8B58FD48-767E-4A42-B1DC-C570213AB282}"/>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90317B2C-D7FB-40EE-86B7-16372640B137}"/>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51C6BCA7-EDAD-4475-AD74-C02CA705AE31}"/>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4E544C48-DE79-4FFD-A43C-50161DBA6640}"/>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EDB60821-A80C-44BE-A0E4-EC9E3A83F920}"/>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55A0C7E2-E058-4FB4-AEC0-46DF26951B7A}"/>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B2F409E3-D6DD-43F6-866D-94B1A4F61A7F}"/>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21A5901B-0A70-4DA1-B14E-44FF8D87A241}"/>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6F3399B7-BB26-4A84-9A44-09A52F4F0E89}"/>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7C12906C-7888-4CDE-B21E-0854B75418D1}"/>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3D09B5DD-938D-4C71-96CA-B23F9A69B3CD}"/>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C4E46003-B093-4471-9C00-3C0996BB3CB0}"/>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65EFBAB3-BDAF-4D0D-90C9-990861E547A5}"/>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15ECC610-660B-480D-8BF2-504E153C35DA}"/>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C0A859F1-DB07-4BFF-83D8-2028808F8C00}"/>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F056BB3E-7AAB-48EB-A5B4-15E612C6478D}"/>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2EDA2620-3FFB-4B47-9955-16D702379A5A}"/>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CC518EFC-C95F-4167-8D11-6CFA08CEB38F}"/>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CF8D17EB-D144-4A96-8201-AF16B32679A3}"/>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8120CA33-13B0-404E-9D4C-CFE10337D355}"/>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7CE5EDCF-0BDD-410F-82CB-8ADED635486F}"/>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69BD5C6B-023E-46EB-9FF7-77B52FC7E44C}"/>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04042F7E-86C7-4380-B14C-51F8CA0A2F86}"/>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3B796890-2416-417A-BCA8-E656B6E961A2}"/>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D96FB0B7-72FD-49C8-85C7-4D06A45D1909}"/>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DAFFAA39-BE9E-426C-AB14-6D645991EC46}"/>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C4B41DFB-5D4F-4785-B7BE-6632B922A558}"/>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037C30CF-C6C5-4371-B495-CB811052474C}"/>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E375F57F-AACF-43F6-9867-E5AD3E4C2E70}"/>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0D4BCB63-D4B5-40A5-BFBE-EA8A15356AEA}"/>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C3935AC8-D3D0-4799-8085-045A7C6E665A}"/>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DCA624EB-9E15-4150-8E0D-A38D9ABA7C8C}"/>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F17EE51D-1E3A-4C53-A4F1-AEFE9E5585A2}"/>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BBF6096F-F393-4713-9119-FD2A4C8CE4C8}"/>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5CB53E13-5E60-4F5D-845E-48F568C6BE8D}"/>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901AFEAE-A7EC-4DFB-A46E-F227A5102EC2}"/>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7EADA40E-81BC-4264-A097-891BB21668B1}"/>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a:extLst>
                <a:ext uri="{FF2B5EF4-FFF2-40B4-BE49-F238E27FC236}">
                  <a16:creationId xmlns:a16="http://schemas.microsoft.com/office/drawing/2014/main" id="{681C8A99-A6A6-487B-B165-ED31C77ECA5D}"/>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a:extLst>
                <a:ext uri="{FF2B5EF4-FFF2-40B4-BE49-F238E27FC236}">
                  <a16:creationId xmlns:a16="http://schemas.microsoft.com/office/drawing/2014/main" id="{A064E087-10D9-4CA5-92C4-3C3D5115C03B}"/>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a:extLst>
                <a:ext uri="{FF2B5EF4-FFF2-40B4-BE49-F238E27FC236}">
                  <a16:creationId xmlns:a16="http://schemas.microsoft.com/office/drawing/2014/main" id="{0C5F4EB1-FD8B-4D77-9BF2-44153DD0E8C1}"/>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a:extLst>
                <a:ext uri="{FF2B5EF4-FFF2-40B4-BE49-F238E27FC236}">
                  <a16:creationId xmlns:a16="http://schemas.microsoft.com/office/drawing/2014/main" id="{54533FAE-6BB6-4635-86B9-6EB3F28ED01E}"/>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a:extLst>
                <a:ext uri="{FF2B5EF4-FFF2-40B4-BE49-F238E27FC236}">
                  <a16:creationId xmlns:a16="http://schemas.microsoft.com/office/drawing/2014/main" id="{FAF653B4-4155-4C6F-83E3-8F0D8395FA52}"/>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a:extLst>
                <a:ext uri="{FF2B5EF4-FFF2-40B4-BE49-F238E27FC236}">
                  <a16:creationId xmlns:a16="http://schemas.microsoft.com/office/drawing/2014/main" id="{0140FEF1-7FA6-4EF5-96F2-263948609BCB}"/>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a:extLst>
                <a:ext uri="{FF2B5EF4-FFF2-40B4-BE49-F238E27FC236}">
                  <a16:creationId xmlns:a16="http://schemas.microsoft.com/office/drawing/2014/main" id="{A477B2F6-7125-479C-8391-179BCE27A3BC}"/>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a:extLst>
                <a:ext uri="{FF2B5EF4-FFF2-40B4-BE49-F238E27FC236}">
                  <a16:creationId xmlns:a16="http://schemas.microsoft.com/office/drawing/2014/main" id="{E9DB82F8-296B-431A-88D4-DDE4F74166A6}"/>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F90AE5E7-7682-4ADD-8795-6D0B7B282ACC}"/>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210BB18E-0ED2-4297-A7A0-A8183B047E7A}"/>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FE9C7668-59B2-44F8-AD02-3C9C5A533D55}"/>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09398D98-621E-497B-A821-5B4A87D86A6B}"/>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4A29894C-4235-4A7B-8BCA-C2B7E970BD35}"/>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a:extLst>
                <a:ext uri="{FF2B5EF4-FFF2-40B4-BE49-F238E27FC236}">
                  <a16:creationId xmlns:a16="http://schemas.microsoft.com/office/drawing/2014/main" id="{2BDC2663-4613-4000-9E3A-589D14D30A2E}"/>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a:extLst>
                <a:ext uri="{FF2B5EF4-FFF2-40B4-BE49-F238E27FC236}">
                  <a16:creationId xmlns:a16="http://schemas.microsoft.com/office/drawing/2014/main" id="{8D0AD37E-270C-4FAD-9C62-7558644EA6C8}"/>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DEC34E57-8E02-478E-9F73-416F35DECD67}"/>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a:extLst>
                <a:ext uri="{FF2B5EF4-FFF2-40B4-BE49-F238E27FC236}">
                  <a16:creationId xmlns:a16="http://schemas.microsoft.com/office/drawing/2014/main" id="{32E11274-3D30-4A9F-8177-2E3FA713B27C}"/>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a:extLst>
                <a:ext uri="{FF2B5EF4-FFF2-40B4-BE49-F238E27FC236}">
                  <a16:creationId xmlns:a16="http://schemas.microsoft.com/office/drawing/2014/main" id="{25E3D3DE-6D1A-4275-981A-42B21924E032}"/>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a:extLst>
                <a:ext uri="{FF2B5EF4-FFF2-40B4-BE49-F238E27FC236}">
                  <a16:creationId xmlns:a16="http://schemas.microsoft.com/office/drawing/2014/main" id="{A4719A1F-AFEF-404F-A60F-F48E1598ED6E}"/>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a:extLst>
                <a:ext uri="{FF2B5EF4-FFF2-40B4-BE49-F238E27FC236}">
                  <a16:creationId xmlns:a16="http://schemas.microsoft.com/office/drawing/2014/main" id="{430A52CC-741F-43A3-83BB-253B33AF0250}"/>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a:extLst>
                <a:ext uri="{FF2B5EF4-FFF2-40B4-BE49-F238E27FC236}">
                  <a16:creationId xmlns:a16="http://schemas.microsoft.com/office/drawing/2014/main" id="{471B14F8-E7FA-4626-9E73-AD0671CF2A2F}"/>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a:extLst>
                <a:ext uri="{FF2B5EF4-FFF2-40B4-BE49-F238E27FC236}">
                  <a16:creationId xmlns:a16="http://schemas.microsoft.com/office/drawing/2014/main" id="{67219B4E-C1FC-46AA-9B35-AF77DD75986A}"/>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a:extLst>
                <a:ext uri="{FF2B5EF4-FFF2-40B4-BE49-F238E27FC236}">
                  <a16:creationId xmlns:a16="http://schemas.microsoft.com/office/drawing/2014/main" id="{E164DB75-6EF5-49F6-8A63-61F74CC53483}"/>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a:extLst>
                <a:ext uri="{FF2B5EF4-FFF2-40B4-BE49-F238E27FC236}">
                  <a16:creationId xmlns:a16="http://schemas.microsoft.com/office/drawing/2014/main" id="{8B69569E-DA7A-44DB-B48F-D95BCB909615}"/>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a:extLst>
                <a:ext uri="{FF2B5EF4-FFF2-40B4-BE49-F238E27FC236}">
                  <a16:creationId xmlns:a16="http://schemas.microsoft.com/office/drawing/2014/main" id="{82B15597-ECF1-4CC9-A4A2-03A846974D84}"/>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C69AF2C2-E209-4869-BD01-261115D46503}"/>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a:extLst>
                <a:ext uri="{FF2B5EF4-FFF2-40B4-BE49-F238E27FC236}">
                  <a16:creationId xmlns:a16="http://schemas.microsoft.com/office/drawing/2014/main" id="{A29053AD-A0E5-41CF-9C29-AB089798D9C1}"/>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a:extLst>
                <a:ext uri="{FF2B5EF4-FFF2-40B4-BE49-F238E27FC236}">
                  <a16:creationId xmlns:a16="http://schemas.microsoft.com/office/drawing/2014/main" id="{32F30DA0-0DB4-46BC-81CF-D4B75A6A028D}"/>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a:extLst>
                <a:ext uri="{FF2B5EF4-FFF2-40B4-BE49-F238E27FC236}">
                  <a16:creationId xmlns:a16="http://schemas.microsoft.com/office/drawing/2014/main" id="{58C070F4-A815-48C7-A820-F278CB8CDF98}"/>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8487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18" name="任意多边形 19">
            <a:extLst>
              <a:ext uri="{FF2B5EF4-FFF2-40B4-BE49-F238E27FC236}">
                <a16:creationId xmlns:a16="http://schemas.microsoft.com/office/drawing/2014/main" id="{2B3E1B21-C2CF-4916-9BF4-9009D0FF7FE7}"/>
              </a:ext>
            </a:extLst>
          </p:cNvPr>
          <p:cNvSpPr/>
          <p:nvPr userDrawn="1"/>
        </p:nvSpPr>
        <p:spPr>
          <a:xfrm>
            <a:off x="-3" y="2206485"/>
            <a:ext cx="7583559" cy="1848680"/>
          </a:xfrm>
          <a:custGeom>
            <a:avLst/>
            <a:gdLst>
              <a:gd name="connsiteX0" fmla="*/ 4840357 w 5590762"/>
              <a:gd name="connsiteY0" fmla="*/ 0 h 1500810"/>
              <a:gd name="connsiteX1" fmla="*/ 5590762 w 5590762"/>
              <a:gd name="connsiteY1" fmla="*/ 750405 h 1500810"/>
              <a:gd name="connsiteX2" fmla="*/ 4840357 w 5590762"/>
              <a:gd name="connsiteY2" fmla="*/ 1500810 h 1500810"/>
              <a:gd name="connsiteX3" fmla="*/ 0 w 5590762"/>
              <a:gd name="connsiteY3" fmla="*/ 1500810 h 1500810"/>
              <a:gd name="connsiteX4" fmla="*/ 0 w 5590762"/>
              <a:gd name="connsiteY4" fmla="*/ 1 h 1500810"/>
              <a:gd name="connsiteX5" fmla="*/ 4840337 w 5590762"/>
              <a:gd name="connsiteY5" fmla="*/ 1 h 150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0762" h="1500810">
                <a:moveTo>
                  <a:pt x="4840357" y="0"/>
                </a:moveTo>
                <a:cubicBezTo>
                  <a:pt x="5254794" y="0"/>
                  <a:pt x="5590762" y="335968"/>
                  <a:pt x="5590762" y="750405"/>
                </a:cubicBezTo>
                <a:cubicBezTo>
                  <a:pt x="5590762" y="1164842"/>
                  <a:pt x="5254794" y="1500810"/>
                  <a:pt x="4840357" y="1500810"/>
                </a:cubicBezTo>
                <a:lnTo>
                  <a:pt x="0" y="1500810"/>
                </a:lnTo>
                <a:lnTo>
                  <a:pt x="0" y="1"/>
                </a:lnTo>
                <a:lnTo>
                  <a:pt x="4840337" y="1"/>
                </a:lnTo>
                <a:close/>
              </a:path>
            </a:pathLst>
          </a:cu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a:extLst>
              <a:ext uri="{FF2B5EF4-FFF2-40B4-BE49-F238E27FC236}">
                <a16:creationId xmlns:a16="http://schemas.microsoft.com/office/drawing/2014/main" id="{BEFC0F3C-17D3-4AA6-BE7D-65BD283C2775}"/>
              </a:ext>
            </a:extLst>
          </p:cNvPr>
          <p:cNvCxnSpPr/>
          <p:nvPr userDrawn="1"/>
        </p:nvCxnSpPr>
        <p:spPr>
          <a:xfrm>
            <a:off x="1093304" y="3697357"/>
            <a:ext cx="116287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0" name="组合 229">
            <a:extLst>
              <a:ext uri="{FF2B5EF4-FFF2-40B4-BE49-F238E27FC236}">
                <a16:creationId xmlns:a16="http://schemas.microsoft.com/office/drawing/2014/main" id="{47E7F27C-94A1-4459-880B-73AEE264C692}"/>
              </a:ext>
            </a:extLst>
          </p:cNvPr>
          <p:cNvGrpSpPr/>
          <p:nvPr userDrawn="1"/>
        </p:nvGrpSpPr>
        <p:grpSpPr>
          <a:xfrm>
            <a:off x="997868" y="4330265"/>
            <a:ext cx="3119395" cy="189643"/>
            <a:chOff x="1271280" y="2627157"/>
            <a:chExt cx="9258301" cy="562858"/>
          </a:xfrm>
          <a:solidFill>
            <a:srgbClr val="004098"/>
          </a:solidFill>
        </p:grpSpPr>
        <p:sp>
          <p:nvSpPr>
            <p:cNvPr id="231" name="任意多边形: 形状 230">
              <a:extLst>
                <a:ext uri="{FF2B5EF4-FFF2-40B4-BE49-F238E27FC236}">
                  <a16:creationId xmlns:a16="http://schemas.microsoft.com/office/drawing/2014/main" id="{55518CC8-7E63-406D-A072-643E5836AFBF}"/>
                </a:ext>
              </a:extLst>
            </p:cNvPr>
            <p:cNvSpPr/>
            <p:nvPr/>
          </p:nvSpPr>
          <p:spPr>
            <a:xfrm>
              <a:off x="1271280" y="2628900"/>
              <a:ext cx="497068" cy="527051"/>
            </a:xfrm>
            <a:custGeom>
              <a:avLst/>
              <a:gdLst/>
              <a:ahLst/>
              <a:cxnLst/>
              <a:rect l="0" t="0" r="0" b="0"/>
              <a:pathLst>
                <a:path w="497068" h="527051">
                  <a:moveTo>
                    <a:pt x="0" y="37312"/>
                  </a:moveTo>
                  <a:cubicBezTo>
                    <a:pt x="0" y="68378"/>
                    <a:pt x="1389" y="68785"/>
                    <a:pt x="98425" y="66161"/>
                  </a:cubicBezTo>
                  <a:lnTo>
                    <a:pt x="196850" y="63500"/>
                  </a:lnTo>
                  <a:lnTo>
                    <a:pt x="216486" y="527050"/>
                  </a:lnTo>
                  <a:lnTo>
                    <a:pt x="279400" y="527050"/>
                  </a:lnTo>
                  <a:lnTo>
                    <a:pt x="279400" y="69850"/>
                  </a:lnTo>
                  <a:lnTo>
                    <a:pt x="497067" y="69850"/>
                  </a:lnTo>
                  <a:lnTo>
                    <a:pt x="476250" y="0"/>
                  </a:lnTo>
                  <a:lnTo>
                    <a:pt x="0" y="58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2" name="任意多边形: 形状 231">
              <a:extLst>
                <a:ext uri="{FF2B5EF4-FFF2-40B4-BE49-F238E27FC236}">
                  <a16:creationId xmlns:a16="http://schemas.microsoft.com/office/drawing/2014/main" id="{CF4717BB-0ED8-47D2-8164-A8385E5DCD67}"/>
                </a:ext>
              </a:extLst>
            </p:cNvPr>
            <p:cNvSpPr/>
            <p:nvPr/>
          </p:nvSpPr>
          <p:spPr>
            <a:xfrm>
              <a:off x="3976380" y="2627157"/>
              <a:ext cx="482600" cy="530811"/>
            </a:xfrm>
            <a:custGeom>
              <a:avLst/>
              <a:gdLst>
                <a:gd name="connsiteX0" fmla="*/ 103356 w 482600"/>
                <a:gd name="connsiteY0" fmla="*/ 61022 h 530811"/>
                <a:gd name="connsiteX1" fmla="*/ 66675 w 482600"/>
                <a:gd name="connsiteY1" fmla="*/ 72406 h 530811"/>
                <a:gd name="connsiteX2" fmla="*/ 63500 w 482600"/>
                <a:gd name="connsiteY2" fmla="*/ 276910 h 530811"/>
                <a:gd name="connsiteX3" fmla="*/ 63500 w 482600"/>
                <a:gd name="connsiteY3" fmla="*/ 465293 h 530811"/>
                <a:gd name="connsiteX4" fmla="*/ 161925 w 482600"/>
                <a:gd name="connsiteY4" fmla="*/ 458923 h 530811"/>
                <a:gd name="connsiteX5" fmla="*/ 415854 w 482600"/>
                <a:gd name="connsiteY5" fmla="*/ 294802 h 530811"/>
                <a:gd name="connsiteX6" fmla="*/ 334980 w 482600"/>
                <a:gd name="connsiteY6" fmla="*/ 110401 h 530811"/>
                <a:gd name="connsiteX7" fmla="*/ 103356 w 482600"/>
                <a:gd name="connsiteY7" fmla="*/ 61022 h 530811"/>
                <a:gd name="connsiteX8" fmla="*/ 207659 w 482600"/>
                <a:gd name="connsiteY8" fmla="*/ 577 h 530811"/>
                <a:gd name="connsiteX9" fmla="*/ 384292 w 482600"/>
                <a:gd name="connsiteY9" fmla="*/ 60876 h 530811"/>
                <a:gd name="connsiteX10" fmla="*/ 482600 w 482600"/>
                <a:gd name="connsiteY10" fmla="*/ 274793 h 530811"/>
                <a:gd name="connsiteX11" fmla="*/ 156564 w 482600"/>
                <a:gd name="connsiteY11" fmla="*/ 520277 h 530811"/>
                <a:gd name="connsiteX12" fmla="*/ 0 w 482600"/>
                <a:gd name="connsiteY12" fmla="*/ 530811 h 530811"/>
                <a:gd name="connsiteX13" fmla="*/ 0 w 482600"/>
                <a:gd name="connsiteY13" fmla="*/ 8093 h 530811"/>
                <a:gd name="connsiteX14" fmla="*/ 117475 w 482600"/>
                <a:gd name="connsiteY14" fmla="*/ 1814 h 530811"/>
                <a:gd name="connsiteX15" fmla="*/ 207659 w 482600"/>
                <a:gd name="connsiteY15" fmla="*/ 577 h 53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600" h="530811">
                  <a:moveTo>
                    <a:pt x="103356" y="61022"/>
                  </a:moveTo>
                  <a:cubicBezTo>
                    <a:pt x="82174" y="61706"/>
                    <a:pt x="68087" y="65238"/>
                    <a:pt x="66675" y="72406"/>
                  </a:cubicBezTo>
                  <a:cubicBezTo>
                    <a:pt x="64929" y="81272"/>
                    <a:pt x="63500" y="173299"/>
                    <a:pt x="63500" y="276910"/>
                  </a:cubicBezTo>
                  <a:lnTo>
                    <a:pt x="63500" y="465293"/>
                  </a:lnTo>
                  <a:lnTo>
                    <a:pt x="161925" y="458923"/>
                  </a:lnTo>
                  <a:cubicBezTo>
                    <a:pt x="318386" y="448798"/>
                    <a:pt x="404791" y="392952"/>
                    <a:pt x="415854" y="294802"/>
                  </a:cubicBezTo>
                  <a:cubicBezTo>
                    <a:pt x="424425" y="218756"/>
                    <a:pt x="394915" y="151469"/>
                    <a:pt x="334980" y="110401"/>
                  </a:cubicBezTo>
                  <a:cubicBezTo>
                    <a:pt x="294316" y="82537"/>
                    <a:pt x="166903" y="58968"/>
                    <a:pt x="103356" y="61022"/>
                  </a:cubicBezTo>
                  <a:close/>
                  <a:moveTo>
                    <a:pt x="207659" y="577"/>
                  </a:moveTo>
                  <a:cubicBezTo>
                    <a:pt x="286380" y="3869"/>
                    <a:pt x="334348" y="21554"/>
                    <a:pt x="384292" y="60876"/>
                  </a:cubicBezTo>
                  <a:cubicBezTo>
                    <a:pt x="451912" y="114114"/>
                    <a:pt x="482600" y="180892"/>
                    <a:pt x="482600" y="274793"/>
                  </a:cubicBezTo>
                  <a:cubicBezTo>
                    <a:pt x="482600" y="448515"/>
                    <a:pt x="409932" y="503230"/>
                    <a:pt x="156564" y="520277"/>
                  </a:cubicBezTo>
                  <a:lnTo>
                    <a:pt x="0" y="530811"/>
                  </a:lnTo>
                  <a:lnTo>
                    <a:pt x="0" y="8093"/>
                  </a:lnTo>
                  <a:lnTo>
                    <a:pt x="117475" y="1814"/>
                  </a:lnTo>
                  <a:cubicBezTo>
                    <a:pt x="151761" y="-19"/>
                    <a:pt x="181419" y="-520"/>
                    <a:pt x="207659" y="5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3" name="任意多边形: 形状 232">
              <a:extLst>
                <a:ext uri="{FF2B5EF4-FFF2-40B4-BE49-F238E27FC236}">
                  <a16:creationId xmlns:a16="http://schemas.microsoft.com/office/drawing/2014/main" id="{2CA80FCE-A4A9-4A13-A755-BC86AC612003}"/>
                </a:ext>
              </a:extLst>
            </p:cNvPr>
            <p:cNvSpPr/>
            <p:nvPr/>
          </p:nvSpPr>
          <p:spPr>
            <a:xfrm>
              <a:off x="5627380" y="2635250"/>
              <a:ext cx="393701" cy="520701"/>
            </a:xfrm>
            <a:custGeom>
              <a:avLst/>
              <a:gdLst/>
              <a:ahLst/>
              <a:cxnLst/>
              <a:rect l="0" t="0" r="0" b="0"/>
              <a:pathLst>
                <a:path w="393701" h="520701">
                  <a:moveTo>
                    <a:pt x="0" y="0"/>
                  </a:moveTo>
                  <a:lnTo>
                    <a:pt x="0" y="520700"/>
                  </a:lnTo>
                  <a:lnTo>
                    <a:pt x="393700" y="520700"/>
                  </a:lnTo>
                  <a:lnTo>
                    <a:pt x="393700" y="457200"/>
                  </a:lnTo>
                  <a:lnTo>
                    <a:pt x="63500" y="457200"/>
                  </a:lnTo>
                  <a:lnTo>
                    <a:pt x="635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4" name="任意多边形: 形状 233">
              <a:extLst>
                <a:ext uri="{FF2B5EF4-FFF2-40B4-BE49-F238E27FC236}">
                  <a16:creationId xmlns:a16="http://schemas.microsoft.com/office/drawing/2014/main" id="{809ED7E2-5781-4D05-AE04-154F5736F113}"/>
                </a:ext>
              </a:extLst>
            </p:cNvPr>
            <p:cNvSpPr/>
            <p:nvPr/>
          </p:nvSpPr>
          <p:spPr>
            <a:xfrm>
              <a:off x="7189480" y="2635250"/>
              <a:ext cx="76201" cy="520701"/>
            </a:xfrm>
            <a:custGeom>
              <a:avLst/>
              <a:gdLst/>
              <a:ahLst/>
              <a:cxnLst/>
              <a:rect l="0" t="0" r="0" b="0"/>
              <a:pathLst>
                <a:path w="76201" h="520701">
                  <a:moveTo>
                    <a:pt x="0" y="0"/>
                  </a:moveTo>
                  <a:lnTo>
                    <a:pt x="0" y="520700"/>
                  </a:lnTo>
                  <a:lnTo>
                    <a:pt x="76200" y="520700"/>
                  </a:lnTo>
                  <a:lnTo>
                    <a:pt x="762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5" name="任意多边形: 形状 234">
              <a:extLst>
                <a:ext uri="{FF2B5EF4-FFF2-40B4-BE49-F238E27FC236}">
                  <a16:creationId xmlns:a16="http://schemas.microsoft.com/office/drawing/2014/main" id="{88239B38-60F6-4553-86F0-B081046D675D}"/>
                </a:ext>
              </a:extLst>
            </p:cNvPr>
            <p:cNvSpPr/>
            <p:nvPr/>
          </p:nvSpPr>
          <p:spPr>
            <a:xfrm>
              <a:off x="1748559" y="2724301"/>
              <a:ext cx="404054" cy="465714"/>
            </a:xfrm>
            <a:custGeom>
              <a:avLst/>
              <a:gdLst/>
              <a:ahLst/>
              <a:cxnLst/>
              <a:rect l="0" t="0" r="0" b="0"/>
              <a:pathLst>
                <a:path w="404054" h="465714">
                  <a:moveTo>
                    <a:pt x="67326" y="43138"/>
                  </a:moveTo>
                  <a:cubicBezTo>
                    <a:pt x="49041" y="59910"/>
                    <a:pt x="30138" y="89342"/>
                    <a:pt x="25319" y="108543"/>
                  </a:cubicBezTo>
                  <a:cubicBezTo>
                    <a:pt x="15673" y="146977"/>
                    <a:pt x="37288" y="212898"/>
                    <a:pt x="60459" y="215708"/>
                  </a:cubicBezTo>
                  <a:cubicBezTo>
                    <a:pt x="154750" y="227146"/>
                    <a:pt x="291240" y="256149"/>
                    <a:pt x="305166" y="267707"/>
                  </a:cubicBezTo>
                  <a:cubicBezTo>
                    <a:pt x="331876" y="289874"/>
                    <a:pt x="326331" y="338850"/>
                    <a:pt x="294595" y="361079"/>
                  </a:cubicBezTo>
                  <a:cubicBezTo>
                    <a:pt x="261262" y="384426"/>
                    <a:pt x="167098" y="378532"/>
                    <a:pt x="88184" y="348160"/>
                  </a:cubicBezTo>
                  <a:cubicBezTo>
                    <a:pt x="41699" y="330269"/>
                    <a:pt x="36430" y="330460"/>
                    <a:pt x="21724" y="350571"/>
                  </a:cubicBezTo>
                  <a:cubicBezTo>
                    <a:pt x="0" y="380280"/>
                    <a:pt x="18067" y="399550"/>
                    <a:pt x="90920" y="424373"/>
                  </a:cubicBezTo>
                  <a:cubicBezTo>
                    <a:pt x="212245" y="465713"/>
                    <a:pt x="342254" y="441086"/>
                    <a:pt x="379128" y="369780"/>
                  </a:cubicBezTo>
                  <a:cubicBezTo>
                    <a:pt x="403710" y="322243"/>
                    <a:pt x="404053" y="300419"/>
                    <a:pt x="380923" y="255691"/>
                  </a:cubicBezTo>
                  <a:cubicBezTo>
                    <a:pt x="353087" y="201862"/>
                    <a:pt x="291525" y="175348"/>
                    <a:pt x="192682" y="174620"/>
                  </a:cubicBezTo>
                  <a:cubicBezTo>
                    <a:pt x="103685" y="173964"/>
                    <a:pt x="74723" y="159340"/>
                    <a:pt x="88958" y="122247"/>
                  </a:cubicBezTo>
                  <a:cubicBezTo>
                    <a:pt x="93289" y="110960"/>
                    <a:pt x="118831" y="95801"/>
                    <a:pt x="145718" y="88561"/>
                  </a:cubicBezTo>
                  <a:cubicBezTo>
                    <a:pt x="185808" y="77766"/>
                    <a:pt x="207772" y="80026"/>
                    <a:pt x="267797" y="101123"/>
                  </a:cubicBezTo>
                  <a:cubicBezTo>
                    <a:pt x="355814" y="132059"/>
                    <a:pt x="344538" y="132061"/>
                    <a:pt x="361103" y="101109"/>
                  </a:cubicBezTo>
                  <a:cubicBezTo>
                    <a:pt x="373395" y="78140"/>
                    <a:pt x="368317" y="72019"/>
                    <a:pt x="313925" y="44238"/>
                  </a:cubicBezTo>
                  <a:cubicBezTo>
                    <a:pt x="228304" y="509"/>
                    <a:pt x="114355" y="0"/>
                    <a:pt x="67326" y="431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6" name="任意多边形: 形状 235">
              <a:extLst>
                <a:ext uri="{FF2B5EF4-FFF2-40B4-BE49-F238E27FC236}">
                  <a16:creationId xmlns:a16="http://schemas.microsoft.com/office/drawing/2014/main" id="{F1152903-47D8-4645-B063-8FA8CA9D3A34}"/>
                </a:ext>
              </a:extLst>
            </p:cNvPr>
            <p:cNvSpPr/>
            <p:nvPr/>
          </p:nvSpPr>
          <p:spPr>
            <a:xfrm>
              <a:off x="2236480" y="2729217"/>
              <a:ext cx="383019" cy="460548"/>
            </a:xfrm>
            <a:custGeom>
              <a:avLst/>
              <a:gdLst/>
              <a:ahLst/>
              <a:cxnLst/>
              <a:rect l="0" t="0" r="0" b="0"/>
              <a:pathLst>
                <a:path w="383019" h="460548">
                  <a:moveTo>
                    <a:pt x="324716" y="30050"/>
                  </a:moveTo>
                  <a:cubicBezTo>
                    <a:pt x="320747" y="34019"/>
                    <a:pt x="317500" y="104570"/>
                    <a:pt x="317500" y="186830"/>
                  </a:cubicBezTo>
                  <a:cubicBezTo>
                    <a:pt x="317500" y="365948"/>
                    <a:pt x="310414" y="375933"/>
                    <a:pt x="183292" y="375933"/>
                  </a:cubicBezTo>
                  <a:cubicBezTo>
                    <a:pt x="70086" y="375933"/>
                    <a:pt x="63500" y="365230"/>
                    <a:pt x="63500" y="181258"/>
                  </a:cubicBezTo>
                  <a:lnTo>
                    <a:pt x="63500" y="33033"/>
                  </a:lnTo>
                  <a:lnTo>
                    <a:pt x="0" y="33033"/>
                  </a:lnTo>
                  <a:lnTo>
                    <a:pt x="0" y="192618"/>
                  </a:lnTo>
                  <a:cubicBezTo>
                    <a:pt x="0" y="282647"/>
                    <a:pt x="5981" y="363378"/>
                    <a:pt x="13722" y="377843"/>
                  </a:cubicBezTo>
                  <a:cubicBezTo>
                    <a:pt x="44413" y="435189"/>
                    <a:pt x="216983" y="460547"/>
                    <a:pt x="310536" y="421458"/>
                  </a:cubicBezTo>
                  <a:cubicBezTo>
                    <a:pt x="377484" y="393486"/>
                    <a:pt x="383018" y="372013"/>
                    <a:pt x="371855" y="183575"/>
                  </a:cubicBezTo>
                  <a:cubicBezTo>
                    <a:pt x="362466" y="25076"/>
                    <a:pt x="354766" y="0"/>
                    <a:pt x="324716" y="30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7" name="任意多边形: 形状 236">
              <a:extLst>
                <a:ext uri="{FF2B5EF4-FFF2-40B4-BE49-F238E27FC236}">
                  <a16:creationId xmlns:a16="http://schemas.microsoft.com/office/drawing/2014/main" id="{11360DAE-ACFD-42FC-8FCE-9926F1772E39}"/>
                </a:ext>
              </a:extLst>
            </p:cNvPr>
            <p:cNvSpPr/>
            <p:nvPr/>
          </p:nvSpPr>
          <p:spPr>
            <a:xfrm>
              <a:off x="2731780" y="2743163"/>
              <a:ext cx="341780" cy="412788"/>
            </a:xfrm>
            <a:custGeom>
              <a:avLst/>
              <a:gdLst/>
              <a:ahLst/>
              <a:cxnLst/>
              <a:rect l="0" t="0" r="0" b="0"/>
              <a:pathLst>
                <a:path w="341780" h="412788">
                  <a:moveTo>
                    <a:pt x="7592" y="15729"/>
                  </a:moveTo>
                  <a:cubicBezTo>
                    <a:pt x="3416" y="19904"/>
                    <a:pt x="0" y="110950"/>
                    <a:pt x="0" y="218054"/>
                  </a:cubicBezTo>
                  <a:lnTo>
                    <a:pt x="0" y="412787"/>
                  </a:lnTo>
                  <a:lnTo>
                    <a:pt x="62641" y="412787"/>
                  </a:lnTo>
                  <a:lnTo>
                    <a:pt x="57150" y="129908"/>
                  </a:lnTo>
                  <a:lnTo>
                    <a:pt x="183252" y="271348"/>
                  </a:lnTo>
                  <a:cubicBezTo>
                    <a:pt x="252608" y="349139"/>
                    <a:pt x="317047" y="412787"/>
                    <a:pt x="326450" y="412787"/>
                  </a:cubicBezTo>
                  <a:cubicBezTo>
                    <a:pt x="340479" y="412787"/>
                    <a:pt x="341779" y="375779"/>
                    <a:pt x="333697" y="206412"/>
                  </a:cubicBezTo>
                  <a:cubicBezTo>
                    <a:pt x="324411" y="11786"/>
                    <a:pt x="322404" y="37"/>
                    <a:pt x="298450" y="37"/>
                  </a:cubicBezTo>
                  <a:cubicBezTo>
                    <a:pt x="275071" y="37"/>
                    <a:pt x="272545" y="10620"/>
                    <a:pt x="266700" y="133022"/>
                  </a:cubicBezTo>
                  <a:lnTo>
                    <a:pt x="260350" y="266007"/>
                  </a:lnTo>
                  <a:lnTo>
                    <a:pt x="154275" y="143407"/>
                  </a:lnTo>
                  <a:cubicBezTo>
                    <a:pt x="51174" y="24245"/>
                    <a:pt x="23320" y="0"/>
                    <a:pt x="7592" y="15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8" name="任意多边形: 形状 237">
              <a:extLst>
                <a:ext uri="{FF2B5EF4-FFF2-40B4-BE49-F238E27FC236}">
                  <a16:creationId xmlns:a16="http://schemas.microsoft.com/office/drawing/2014/main" id="{0CB45D86-661F-462C-A724-7DFFE243994B}"/>
                </a:ext>
              </a:extLst>
            </p:cNvPr>
            <p:cNvSpPr/>
            <p:nvPr/>
          </p:nvSpPr>
          <p:spPr>
            <a:xfrm>
              <a:off x="3137859" y="2717005"/>
              <a:ext cx="482922" cy="454195"/>
            </a:xfrm>
            <a:custGeom>
              <a:avLst/>
              <a:gdLst/>
              <a:ahLst/>
              <a:cxnLst/>
              <a:rect l="0" t="0" r="0" b="0"/>
              <a:pathLst>
                <a:path w="482922" h="454195">
                  <a:moveTo>
                    <a:pt x="133671" y="39776"/>
                  </a:moveTo>
                  <a:cubicBezTo>
                    <a:pt x="49888" y="83262"/>
                    <a:pt x="0" y="201028"/>
                    <a:pt x="26009" y="293923"/>
                  </a:cubicBezTo>
                  <a:cubicBezTo>
                    <a:pt x="43475" y="356307"/>
                    <a:pt x="74094" y="389043"/>
                    <a:pt x="149138" y="425571"/>
                  </a:cubicBezTo>
                  <a:cubicBezTo>
                    <a:pt x="207941" y="454194"/>
                    <a:pt x="275343" y="452872"/>
                    <a:pt x="382813" y="420990"/>
                  </a:cubicBezTo>
                  <a:cubicBezTo>
                    <a:pt x="456179" y="399226"/>
                    <a:pt x="482921" y="362556"/>
                    <a:pt x="482921" y="283719"/>
                  </a:cubicBezTo>
                  <a:lnTo>
                    <a:pt x="482921" y="223045"/>
                  </a:lnTo>
                  <a:lnTo>
                    <a:pt x="400371" y="223045"/>
                  </a:lnTo>
                  <a:cubicBezTo>
                    <a:pt x="320784" y="223045"/>
                    <a:pt x="317821" y="224185"/>
                    <a:pt x="317821" y="254795"/>
                  </a:cubicBezTo>
                  <a:cubicBezTo>
                    <a:pt x="317821" y="283460"/>
                    <a:pt x="322842" y="286545"/>
                    <a:pt x="369504" y="286545"/>
                  </a:cubicBezTo>
                  <a:cubicBezTo>
                    <a:pt x="413148" y="286545"/>
                    <a:pt x="419568" y="289781"/>
                    <a:pt x="410779" y="307345"/>
                  </a:cubicBezTo>
                  <a:cubicBezTo>
                    <a:pt x="373555" y="381736"/>
                    <a:pt x="259909" y="410068"/>
                    <a:pt x="169956" y="367382"/>
                  </a:cubicBezTo>
                  <a:cubicBezTo>
                    <a:pt x="65003" y="317579"/>
                    <a:pt x="61021" y="169082"/>
                    <a:pt x="163221" y="116233"/>
                  </a:cubicBezTo>
                  <a:cubicBezTo>
                    <a:pt x="249567" y="71581"/>
                    <a:pt x="307688" y="74337"/>
                    <a:pt x="384911" y="126742"/>
                  </a:cubicBezTo>
                  <a:cubicBezTo>
                    <a:pt x="423551" y="152964"/>
                    <a:pt x="433460" y="155016"/>
                    <a:pt x="452879" y="140816"/>
                  </a:cubicBezTo>
                  <a:cubicBezTo>
                    <a:pt x="472582" y="126409"/>
                    <a:pt x="473250" y="121347"/>
                    <a:pt x="457891" y="102841"/>
                  </a:cubicBezTo>
                  <a:cubicBezTo>
                    <a:pt x="403772" y="37632"/>
                    <a:pt x="210307" y="0"/>
                    <a:pt x="133671" y="39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9" name="任意多边形: 形状 238">
              <a:extLst>
                <a:ext uri="{FF2B5EF4-FFF2-40B4-BE49-F238E27FC236}">
                  <a16:creationId xmlns:a16="http://schemas.microsoft.com/office/drawing/2014/main" id="{5C06734B-AA8E-4921-8F2F-F34FF693D50D}"/>
                </a:ext>
              </a:extLst>
            </p:cNvPr>
            <p:cNvSpPr/>
            <p:nvPr/>
          </p:nvSpPr>
          <p:spPr>
            <a:xfrm>
              <a:off x="4433580" y="2746450"/>
              <a:ext cx="426046" cy="409501"/>
            </a:xfrm>
            <a:custGeom>
              <a:avLst/>
              <a:gdLst>
                <a:gd name="connsiteX0" fmla="*/ 211592 w 426046"/>
                <a:gd name="connsiteY0" fmla="*/ 123260 h 409501"/>
                <a:gd name="connsiteX1" fmla="*/ 201153 w 426046"/>
                <a:gd name="connsiteY1" fmla="*/ 125910 h 409501"/>
                <a:gd name="connsiteX2" fmla="*/ 152400 w 426046"/>
                <a:gd name="connsiteY2" fmla="*/ 246352 h 409501"/>
                <a:gd name="connsiteX3" fmla="*/ 215900 w 426046"/>
                <a:gd name="connsiteY3" fmla="*/ 257101 h 409501"/>
                <a:gd name="connsiteX4" fmla="*/ 243125 w 426046"/>
                <a:gd name="connsiteY4" fmla="*/ 164010 h 409501"/>
                <a:gd name="connsiteX5" fmla="*/ 211592 w 426046"/>
                <a:gd name="connsiteY5" fmla="*/ 123260 h 409501"/>
                <a:gd name="connsiteX6" fmla="*/ 214631 w 426046"/>
                <a:gd name="connsiteY6" fmla="*/ 8 h 409501"/>
                <a:gd name="connsiteX7" fmla="*/ 424896 w 426046"/>
                <a:gd name="connsiteY7" fmla="*/ 393626 h 409501"/>
                <a:gd name="connsiteX8" fmla="*/ 400308 w 426046"/>
                <a:gd name="connsiteY8" fmla="*/ 409501 h 409501"/>
                <a:gd name="connsiteX9" fmla="*/ 342900 w 426046"/>
                <a:gd name="connsiteY9" fmla="*/ 358701 h 409501"/>
                <a:gd name="connsiteX10" fmla="*/ 316984 w 426046"/>
                <a:gd name="connsiteY10" fmla="*/ 307901 h 409501"/>
                <a:gd name="connsiteX11" fmla="*/ 216887 w 426046"/>
                <a:gd name="connsiteY11" fmla="*/ 307901 h 409501"/>
                <a:gd name="connsiteX12" fmla="*/ 85817 w 426046"/>
                <a:gd name="connsiteY12" fmla="*/ 349176 h 409501"/>
                <a:gd name="connsiteX13" fmla="*/ 0 w 426046"/>
                <a:gd name="connsiteY13" fmla="*/ 403825 h 409501"/>
                <a:gd name="connsiteX14" fmla="*/ 187478 w 426046"/>
                <a:gd name="connsiteY14" fmla="*/ 12203 h 409501"/>
                <a:gd name="connsiteX15" fmla="*/ 214631 w 426046"/>
                <a:gd name="connsiteY15" fmla="*/ 8 h 4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046" h="409501">
                  <a:moveTo>
                    <a:pt x="211592" y="123260"/>
                  </a:moveTo>
                  <a:cubicBezTo>
                    <a:pt x="208294" y="122961"/>
                    <a:pt x="204878" y="123901"/>
                    <a:pt x="201153" y="125910"/>
                  </a:cubicBezTo>
                  <a:cubicBezTo>
                    <a:pt x="184344" y="134976"/>
                    <a:pt x="152400" y="213893"/>
                    <a:pt x="152400" y="246352"/>
                  </a:cubicBezTo>
                  <a:cubicBezTo>
                    <a:pt x="152400" y="252264"/>
                    <a:pt x="180975" y="257101"/>
                    <a:pt x="215900" y="257101"/>
                  </a:cubicBezTo>
                  <a:cubicBezTo>
                    <a:pt x="286415" y="257101"/>
                    <a:pt x="286272" y="257589"/>
                    <a:pt x="243125" y="164010"/>
                  </a:cubicBezTo>
                  <a:cubicBezTo>
                    <a:pt x="230304" y="136203"/>
                    <a:pt x="221485" y="124156"/>
                    <a:pt x="211592" y="123260"/>
                  </a:cubicBezTo>
                  <a:close/>
                  <a:moveTo>
                    <a:pt x="214631" y="8"/>
                  </a:moveTo>
                  <a:cubicBezTo>
                    <a:pt x="220620" y="-1758"/>
                    <a:pt x="394535" y="323813"/>
                    <a:pt x="424896" y="393626"/>
                  </a:cubicBezTo>
                  <a:cubicBezTo>
                    <a:pt x="429370" y="403914"/>
                    <a:pt x="420717" y="409501"/>
                    <a:pt x="400308" y="409501"/>
                  </a:cubicBezTo>
                  <a:cubicBezTo>
                    <a:pt x="376354" y="409501"/>
                    <a:pt x="362614" y="397342"/>
                    <a:pt x="342900" y="358701"/>
                  </a:cubicBezTo>
                  <a:lnTo>
                    <a:pt x="316984" y="307901"/>
                  </a:lnTo>
                  <a:lnTo>
                    <a:pt x="216887" y="307901"/>
                  </a:lnTo>
                  <a:cubicBezTo>
                    <a:pt x="118777" y="307901"/>
                    <a:pt x="116175" y="308720"/>
                    <a:pt x="85817" y="349176"/>
                  </a:cubicBezTo>
                  <a:cubicBezTo>
                    <a:pt x="58243" y="385921"/>
                    <a:pt x="0" y="423011"/>
                    <a:pt x="0" y="403825"/>
                  </a:cubicBezTo>
                  <a:cubicBezTo>
                    <a:pt x="0" y="378665"/>
                    <a:pt x="171550" y="20315"/>
                    <a:pt x="187478" y="12203"/>
                  </a:cubicBezTo>
                  <a:cubicBezTo>
                    <a:pt x="198222" y="6732"/>
                    <a:pt x="210441" y="1244"/>
                    <a:pt x="214631"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0" name="任意多边形: 形状 239">
              <a:extLst>
                <a:ext uri="{FF2B5EF4-FFF2-40B4-BE49-F238E27FC236}">
                  <a16:creationId xmlns:a16="http://schemas.microsoft.com/office/drawing/2014/main" id="{DE8518E3-E7B3-4EF6-A86C-597CEAC03773}"/>
                </a:ext>
              </a:extLst>
            </p:cNvPr>
            <p:cNvSpPr/>
            <p:nvPr/>
          </p:nvSpPr>
          <p:spPr>
            <a:xfrm>
              <a:off x="4857644" y="2740141"/>
              <a:ext cx="475962" cy="423416"/>
            </a:xfrm>
            <a:custGeom>
              <a:avLst/>
              <a:gdLst>
                <a:gd name="connsiteX0" fmla="*/ 216722 w 475962"/>
                <a:gd name="connsiteY0" fmla="*/ 57721 h 423416"/>
                <a:gd name="connsiteX1" fmla="*/ 180749 w 475962"/>
                <a:gd name="connsiteY1" fmla="*/ 66900 h 423416"/>
                <a:gd name="connsiteX2" fmla="*/ 127089 w 475962"/>
                <a:gd name="connsiteY2" fmla="*/ 329644 h 423416"/>
                <a:gd name="connsiteX3" fmla="*/ 414136 w 475962"/>
                <a:gd name="connsiteY3" fmla="*/ 212189 h 423416"/>
                <a:gd name="connsiteX4" fmla="*/ 216722 w 475962"/>
                <a:gd name="connsiteY4" fmla="*/ 57721 h 423416"/>
                <a:gd name="connsiteX5" fmla="*/ 196343 w 475962"/>
                <a:gd name="connsiteY5" fmla="*/ 478 h 423416"/>
                <a:gd name="connsiteX6" fmla="*/ 250216 w 475962"/>
                <a:gd name="connsiteY6" fmla="*/ 5418 h 423416"/>
                <a:gd name="connsiteX7" fmla="*/ 474983 w 475962"/>
                <a:gd name="connsiteY7" fmla="*/ 231725 h 423416"/>
                <a:gd name="connsiteX8" fmla="*/ 234712 w 475962"/>
                <a:gd name="connsiteY8" fmla="*/ 421880 h 423416"/>
                <a:gd name="connsiteX9" fmla="*/ 15841 w 475962"/>
                <a:gd name="connsiteY9" fmla="*/ 121167 h 423416"/>
                <a:gd name="connsiteX10" fmla="*/ 96636 w 475962"/>
                <a:gd name="connsiteY10" fmla="*/ 24805 h 423416"/>
                <a:gd name="connsiteX11" fmla="*/ 196343 w 475962"/>
                <a:gd name="connsiteY11" fmla="*/ 478 h 4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962" h="423416">
                  <a:moveTo>
                    <a:pt x="216722" y="57721"/>
                  </a:moveTo>
                  <a:cubicBezTo>
                    <a:pt x="204163" y="58924"/>
                    <a:pt x="192045" y="61904"/>
                    <a:pt x="180749" y="66900"/>
                  </a:cubicBezTo>
                  <a:cubicBezTo>
                    <a:pt x="55403" y="122341"/>
                    <a:pt x="27583" y="258558"/>
                    <a:pt x="127089" y="329644"/>
                  </a:cubicBezTo>
                  <a:cubicBezTo>
                    <a:pt x="243315" y="412675"/>
                    <a:pt x="414136" y="342777"/>
                    <a:pt x="414136" y="212189"/>
                  </a:cubicBezTo>
                  <a:cubicBezTo>
                    <a:pt x="414136" y="127994"/>
                    <a:pt x="304634" y="49302"/>
                    <a:pt x="216722" y="57721"/>
                  </a:cubicBezTo>
                  <a:close/>
                  <a:moveTo>
                    <a:pt x="196343" y="478"/>
                  </a:moveTo>
                  <a:cubicBezTo>
                    <a:pt x="210791" y="1264"/>
                    <a:pt x="228153" y="2985"/>
                    <a:pt x="250216" y="5418"/>
                  </a:cubicBezTo>
                  <a:cubicBezTo>
                    <a:pt x="407307" y="22740"/>
                    <a:pt x="485763" y="101734"/>
                    <a:pt x="474983" y="231725"/>
                  </a:cubicBezTo>
                  <a:cubicBezTo>
                    <a:pt x="464912" y="353171"/>
                    <a:pt x="401924" y="403021"/>
                    <a:pt x="234712" y="421880"/>
                  </a:cubicBezTo>
                  <a:cubicBezTo>
                    <a:pt x="69257" y="440541"/>
                    <a:pt x="-43011" y="286293"/>
                    <a:pt x="15841" y="121167"/>
                  </a:cubicBezTo>
                  <a:cubicBezTo>
                    <a:pt x="35859" y="65001"/>
                    <a:pt x="48253" y="50220"/>
                    <a:pt x="96636" y="24805"/>
                  </a:cubicBezTo>
                  <a:cubicBezTo>
                    <a:pt x="135865" y="4199"/>
                    <a:pt x="152997" y="-1877"/>
                    <a:pt x="196343" y="4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1" name="任意多边形: 形状 240">
              <a:extLst>
                <a:ext uri="{FF2B5EF4-FFF2-40B4-BE49-F238E27FC236}">
                  <a16:creationId xmlns:a16="http://schemas.microsoft.com/office/drawing/2014/main" id="{47AE7568-9034-4970-9243-377D1B5F2EF3}"/>
                </a:ext>
              </a:extLst>
            </p:cNvPr>
            <p:cNvSpPr/>
            <p:nvPr/>
          </p:nvSpPr>
          <p:spPr>
            <a:xfrm>
              <a:off x="6059180" y="2743200"/>
              <a:ext cx="393701" cy="412751"/>
            </a:xfrm>
            <a:custGeom>
              <a:avLst/>
              <a:gdLst/>
              <a:ahLst/>
              <a:cxnLst/>
              <a:rect l="0" t="0" r="0" b="0"/>
              <a:pathLst>
                <a:path w="393701" h="412751">
                  <a:moveTo>
                    <a:pt x="8800" y="14483"/>
                  </a:moveTo>
                  <a:cubicBezTo>
                    <a:pt x="3960" y="19323"/>
                    <a:pt x="0" y="110913"/>
                    <a:pt x="0" y="218017"/>
                  </a:cubicBezTo>
                  <a:lnTo>
                    <a:pt x="0" y="412750"/>
                  </a:lnTo>
                  <a:lnTo>
                    <a:pt x="393700" y="412750"/>
                  </a:lnTo>
                  <a:lnTo>
                    <a:pt x="393700" y="349250"/>
                  </a:lnTo>
                  <a:lnTo>
                    <a:pt x="76200" y="349250"/>
                  </a:lnTo>
                  <a:lnTo>
                    <a:pt x="76200" y="234950"/>
                  </a:lnTo>
                  <a:lnTo>
                    <a:pt x="171450" y="234950"/>
                  </a:lnTo>
                  <a:cubicBezTo>
                    <a:pt x="264583" y="234950"/>
                    <a:pt x="266700" y="234244"/>
                    <a:pt x="266700" y="203200"/>
                  </a:cubicBezTo>
                  <a:cubicBezTo>
                    <a:pt x="266700" y="172133"/>
                    <a:pt x="264635" y="171450"/>
                    <a:pt x="170683" y="171450"/>
                  </a:cubicBezTo>
                  <a:lnTo>
                    <a:pt x="74667" y="171450"/>
                  </a:lnTo>
                  <a:lnTo>
                    <a:pt x="72258" y="117475"/>
                  </a:lnTo>
                  <a:cubicBezTo>
                    <a:pt x="69452" y="54567"/>
                    <a:pt x="57222" y="58276"/>
                    <a:pt x="245358" y="64965"/>
                  </a:cubicBezTo>
                  <a:lnTo>
                    <a:pt x="382767" y="69850"/>
                  </a:lnTo>
                  <a:lnTo>
                    <a:pt x="361950" y="0"/>
                  </a:lnTo>
                  <a:lnTo>
                    <a:pt x="189775" y="2841"/>
                  </a:lnTo>
                  <a:cubicBezTo>
                    <a:pt x="95079" y="4404"/>
                    <a:pt x="13641" y="9643"/>
                    <a:pt x="8800" y="144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2" name="任意多边形: 形状 241">
              <a:extLst>
                <a:ext uri="{FF2B5EF4-FFF2-40B4-BE49-F238E27FC236}">
                  <a16:creationId xmlns:a16="http://schemas.microsoft.com/office/drawing/2014/main" id="{7451A820-8DA7-40F5-B815-4FFB3E2BEC97}"/>
                </a:ext>
              </a:extLst>
            </p:cNvPr>
            <p:cNvSpPr/>
            <p:nvPr/>
          </p:nvSpPr>
          <p:spPr>
            <a:xfrm>
              <a:off x="6516380" y="2743200"/>
              <a:ext cx="388036" cy="412751"/>
            </a:xfrm>
            <a:custGeom>
              <a:avLst/>
              <a:gdLst/>
              <a:ahLst/>
              <a:cxnLst/>
              <a:rect l="0" t="0" r="0" b="0"/>
              <a:pathLst>
                <a:path w="388036" h="412751">
                  <a:moveTo>
                    <a:pt x="8809" y="14474"/>
                  </a:moveTo>
                  <a:cubicBezTo>
                    <a:pt x="3964" y="19319"/>
                    <a:pt x="0" y="110913"/>
                    <a:pt x="0" y="218017"/>
                  </a:cubicBezTo>
                  <a:lnTo>
                    <a:pt x="0" y="412750"/>
                  </a:lnTo>
                  <a:lnTo>
                    <a:pt x="189019" y="412750"/>
                  </a:lnTo>
                  <a:cubicBezTo>
                    <a:pt x="365478" y="412750"/>
                    <a:pt x="378466" y="411111"/>
                    <a:pt x="384487" y="388085"/>
                  </a:cubicBezTo>
                  <a:cubicBezTo>
                    <a:pt x="388035" y="374520"/>
                    <a:pt x="387749" y="360232"/>
                    <a:pt x="383852" y="356335"/>
                  </a:cubicBezTo>
                  <a:cubicBezTo>
                    <a:pt x="379955" y="352438"/>
                    <a:pt x="306282" y="349250"/>
                    <a:pt x="220133" y="349250"/>
                  </a:cubicBezTo>
                  <a:lnTo>
                    <a:pt x="63500" y="349250"/>
                  </a:lnTo>
                  <a:lnTo>
                    <a:pt x="63500" y="234950"/>
                  </a:lnTo>
                  <a:lnTo>
                    <a:pt x="165100" y="234950"/>
                  </a:lnTo>
                  <a:cubicBezTo>
                    <a:pt x="265007" y="234950"/>
                    <a:pt x="266700" y="234421"/>
                    <a:pt x="266700" y="203200"/>
                  </a:cubicBezTo>
                  <a:cubicBezTo>
                    <a:pt x="266700" y="171959"/>
                    <a:pt x="265058" y="171450"/>
                    <a:pt x="164333" y="171450"/>
                  </a:cubicBezTo>
                  <a:lnTo>
                    <a:pt x="61967" y="171450"/>
                  </a:lnTo>
                  <a:lnTo>
                    <a:pt x="57150" y="63500"/>
                  </a:lnTo>
                  <a:lnTo>
                    <a:pt x="369959" y="69030"/>
                  </a:lnTo>
                  <a:lnTo>
                    <a:pt x="349250" y="0"/>
                  </a:lnTo>
                  <a:lnTo>
                    <a:pt x="183434" y="2833"/>
                  </a:lnTo>
                  <a:cubicBezTo>
                    <a:pt x="92235" y="4391"/>
                    <a:pt x="13654" y="9629"/>
                    <a:pt x="8809" y="14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3" name="任意多边形: 形状 242">
              <a:extLst>
                <a:ext uri="{FF2B5EF4-FFF2-40B4-BE49-F238E27FC236}">
                  <a16:creationId xmlns:a16="http://schemas.microsoft.com/office/drawing/2014/main" id="{A2ED3075-14C0-4C81-BC81-DAAF775A79BE}"/>
                </a:ext>
              </a:extLst>
            </p:cNvPr>
            <p:cNvSpPr/>
            <p:nvPr/>
          </p:nvSpPr>
          <p:spPr>
            <a:xfrm>
              <a:off x="7341880" y="2741371"/>
              <a:ext cx="355601" cy="416226"/>
            </a:xfrm>
            <a:custGeom>
              <a:avLst/>
              <a:gdLst/>
              <a:ahLst/>
              <a:cxnLst/>
              <a:rect l="0" t="0" r="0" b="0"/>
              <a:pathLst>
                <a:path w="355601" h="416226">
                  <a:moveTo>
                    <a:pt x="8467" y="16646"/>
                  </a:moveTo>
                  <a:cubicBezTo>
                    <a:pt x="3810" y="21302"/>
                    <a:pt x="0" y="113122"/>
                    <a:pt x="0" y="220689"/>
                  </a:cubicBezTo>
                  <a:cubicBezTo>
                    <a:pt x="0" y="415492"/>
                    <a:pt x="108" y="416225"/>
                    <a:pt x="27271" y="405898"/>
                  </a:cubicBezTo>
                  <a:cubicBezTo>
                    <a:pt x="51835" y="396559"/>
                    <a:pt x="55100" y="383864"/>
                    <a:pt x="60156" y="278054"/>
                  </a:cubicBezTo>
                  <a:cubicBezTo>
                    <a:pt x="63243" y="213443"/>
                    <a:pt x="70633" y="160579"/>
                    <a:pt x="76577" y="160579"/>
                  </a:cubicBezTo>
                  <a:cubicBezTo>
                    <a:pt x="82521" y="160579"/>
                    <a:pt x="134874" y="214757"/>
                    <a:pt x="192917" y="280975"/>
                  </a:cubicBezTo>
                  <a:cubicBezTo>
                    <a:pt x="250960" y="347193"/>
                    <a:pt x="311309" y="404343"/>
                    <a:pt x="327025" y="407975"/>
                  </a:cubicBezTo>
                  <a:lnTo>
                    <a:pt x="355600" y="414579"/>
                  </a:lnTo>
                  <a:lnTo>
                    <a:pt x="355600" y="218585"/>
                  </a:lnTo>
                  <a:cubicBezTo>
                    <a:pt x="355600" y="34038"/>
                    <a:pt x="354123" y="22122"/>
                    <a:pt x="330314" y="14565"/>
                  </a:cubicBezTo>
                  <a:cubicBezTo>
                    <a:pt x="284423" y="0"/>
                    <a:pt x="277465" y="18061"/>
                    <a:pt x="281080" y="142376"/>
                  </a:cubicBezTo>
                  <a:cubicBezTo>
                    <a:pt x="282981" y="207771"/>
                    <a:pt x="281235" y="264578"/>
                    <a:pt x="277199" y="268614"/>
                  </a:cubicBezTo>
                  <a:cubicBezTo>
                    <a:pt x="273162" y="272650"/>
                    <a:pt x="251239" y="254279"/>
                    <a:pt x="228478" y="227790"/>
                  </a:cubicBezTo>
                  <a:cubicBezTo>
                    <a:pt x="120195" y="101767"/>
                    <a:pt x="33819" y="8179"/>
                    <a:pt x="25791" y="8179"/>
                  </a:cubicBezTo>
                  <a:cubicBezTo>
                    <a:pt x="20919" y="8179"/>
                    <a:pt x="13123" y="11989"/>
                    <a:pt x="8467" y="166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4" name="任意多边形: 形状 243">
              <a:extLst>
                <a:ext uri="{FF2B5EF4-FFF2-40B4-BE49-F238E27FC236}">
                  <a16:creationId xmlns:a16="http://schemas.microsoft.com/office/drawing/2014/main" id="{30DFA72D-89C8-4305-BF79-7ABFF0D9B069}"/>
                </a:ext>
              </a:extLst>
            </p:cNvPr>
            <p:cNvSpPr/>
            <p:nvPr/>
          </p:nvSpPr>
          <p:spPr>
            <a:xfrm>
              <a:off x="7782304" y="2738890"/>
              <a:ext cx="422262" cy="437624"/>
            </a:xfrm>
            <a:custGeom>
              <a:avLst/>
              <a:gdLst/>
              <a:ahLst/>
              <a:cxnLst/>
              <a:rect l="0" t="0" r="0" b="0"/>
              <a:pathLst>
                <a:path w="422262" h="437624">
                  <a:moveTo>
                    <a:pt x="72504" y="23355"/>
                  </a:moveTo>
                  <a:cubicBezTo>
                    <a:pt x="13466" y="77016"/>
                    <a:pt x="7346" y="156444"/>
                    <a:pt x="58951" y="199272"/>
                  </a:cubicBezTo>
                  <a:cubicBezTo>
                    <a:pt x="69632" y="208137"/>
                    <a:pt x="120234" y="217272"/>
                    <a:pt x="171399" y="219572"/>
                  </a:cubicBezTo>
                  <a:cubicBezTo>
                    <a:pt x="267396" y="223887"/>
                    <a:pt x="314254" y="239961"/>
                    <a:pt x="326898" y="272912"/>
                  </a:cubicBezTo>
                  <a:cubicBezTo>
                    <a:pt x="336224" y="297213"/>
                    <a:pt x="315223" y="336570"/>
                    <a:pt x="284020" y="353269"/>
                  </a:cubicBezTo>
                  <a:cubicBezTo>
                    <a:pt x="253895" y="369391"/>
                    <a:pt x="154090" y="359416"/>
                    <a:pt x="86938" y="333571"/>
                  </a:cubicBezTo>
                  <a:cubicBezTo>
                    <a:pt x="40259" y="315604"/>
                    <a:pt x="35221" y="315821"/>
                    <a:pt x="20139" y="336447"/>
                  </a:cubicBezTo>
                  <a:cubicBezTo>
                    <a:pt x="0" y="363990"/>
                    <a:pt x="6217" y="369909"/>
                    <a:pt x="90245" y="403182"/>
                  </a:cubicBezTo>
                  <a:cubicBezTo>
                    <a:pt x="168864" y="434314"/>
                    <a:pt x="269532" y="437623"/>
                    <a:pt x="321436" y="410783"/>
                  </a:cubicBezTo>
                  <a:cubicBezTo>
                    <a:pt x="403962" y="368107"/>
                    <a:pt x="422261" y="281090"/>
                    <a:pt x="362851" y="213847"/>
                  </a:cubicBezTo>
                  <a:cubicBezTo>
                    <a:pt x="332625" y="179635"/>
                    <a:pt x="315111" y="172555"/>
                    <a:pt x="232676" y="161224"/>
                  </a:cubicBezTo>
                  <a:cubicBezTo>
                    <a:pt x="180289" y="154023"/>
                    <a:pt x="127425" y="148523"/>
                    <a:pt x="115201" y="149003"/>
                  </a:cubicBezTo>
                  <a:cubicBezTo>
                    <a:pt x="101693" y="149534"/>
                    <a:pt x="92976" y="140618"/>
                    <a:pt x="92976" y="126273"/>
                  </a:cubicBezTo>
                  <a:cubicBezTo>
                    <a:pt x="92976" y="56444"/>
                    <a:pt x="153527" y="37162"/>
                    <a:pt x="258076" y="73699"/>
                  </a:cubicBezTo>
                  <a:cubicBezTo>
                    <a:pt x="307334" y="90913"/>
                    <a:pt x="335281" y="94579"/>
                    <a:pt x="352873" y="86135"/>
                  </a:cubicBezTo>
                  <a:cubicBezTo>
                    <a:pt x="377668" y="74233"/>
                    <a:pt x="377668" y="74016"/>
                    <a:pt x="352873" y="50428"/>
                  </a:cubicBezTo>
                  <a:cubicBezTo>
                    <a:pt x="324107" y="23063"/>
                    <a:pt x="285236" y="12993"/>
                    <a:pt x="176806" y="4818"/>
                  </a:cubicBezTo>
                  <a:cubicBezTo>
                    <a:pt x="112893" y="0"/>
                    <a:pt x="94629" y="3246"/>
                    <a:pt x="72504" y="233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5" name="任意多边形: 形状 244">
              <a:extLst>
                <a:ext uri="{FF2B5EF4-FFF2-40B4-BE49-F238E27FC236}">
                  <a16:creationId xmlns:a16="http://schemas.microsoft.com/office/drawing/2014/main" id="{5B2DB34B-4C32-4B04-A79D-711598F78971}"/>
                </a:ext>
              </a:extLst>
            </p:cNvPr>
            <p:cNvSpPr/>
            <p:nvPr/>
          </p:nvSpPr>
          <p:spPr>
            <a:xfrm>
              <a:off x="8218180" y="2743200"/>
              <a:ext cx="395468" cy="412751"/>
            </a:xfrm>
            <a:custGeom>
              <a:avLst/>
              <a:gdLst/>
              <a:ahLst/>
              <a:cxnLst/>
              <a:rect l="0" t="0" r="0" b="0"/>
              <a:pathLst>
                <a:path w="395468" h="412751">
                  <a:moveTo>
                    <a:pt x="8792" y="14491"/>
                  </a:moveTo>
                  <a:cubicBezTo>
                    <a:pt x="3956" y="19327"/>
                    <a:pt x="0" y="33488"/>
                    <a:pt x="0" y="45961"/>
                  </a:cubicBezTo>
                  <a:cubicBezTo>
                    <a:pt x="0" y="65399"/>
                    <a:pt x="10430" y="68271"/>
                    <a:pt x="73025" y="66069"/>
                  </a:cubicBezTo>
                  <a:lnTo>
                    <a:pt x="146050" y="63500"/>
                  </a:lnTo>
                  <a:lnTo>
                    <a:pt x="155944" y="238125"/>
                  </a:lnTo>
                  <a:cubicBezTo>
                    <a:pt x="165835" y="412709"/>
                    <a:pt x="165845" y="412750"/>
                    <a:pt x="197219" y="412750"/>
                  </a:cubicBezTo>
                  <a:lnTo>
                    <a:pt x="228600" y="412750"/>
                  </a:lnTo>
                  <a:lnTo>
                    <a:pt x="228600" y="69850"/>
                  </a:lnTo>
                  <a:lnTo>
                    <a:pt x="395467" y="69850"/>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6" name="任意多边形: 形状 245">
              <a:extLst>
                <a:ext uri="{FF2B5EF4-FFF2-40B4-BE49-F238E27FC236}">
                  <a16:creationId xmlns:a16="http://schemas.microsoft.com/office/drawing/2014/main" id="{240DAA96-E4BB-4A56-82E7-03E41391F8FE}"/>
                </a:ext>
              </a:extLst>
            </p:cNvPr>
            <p:cNvSpPr/>
            <p:nvPr/>
          </p:nvSpPr>
          <p:spPr>
            <a:xfrm>
              <a:off x="8662680" y="2743231"/>
              <a:ext cx="76846" cy="412720"/>
            </a:xfrm>
            <a:custGeom>
              <a:avLst/>
              <a:gdLst/>
              <a:ahLst/>
              <a:cxnLst/>
              <a:rect l="0" t="0" r="0" b="0"/>
              <a:pathLst>
                <a:path w="76846" h="412720">
                  <a:moveTo>
                    <a:pt x="0" y="208675"/>
                  </a:moveTo>
                  <a:lnTo>
                    <a:pt x="0" y="412719"/>
                  </a:lnTo>
                  <a:lnTo>
                    <a:pt x="76845" y="412719"/>
                  </a:lnTo>
                  <a:lnTo>
                    <a:pt x="66997" y="206344"/>
                  </a:lnTo>
                  <a:cubicBezTo>
                    <a:pt x="57283" y="2741"/>
                    <a:pt x="56766" y="0"/>
                    <a:pt x="28575" y="2300"/>
                  </a:cubicBezTo>
                  <a:cubicBezTo>
                    <a:pt x="224" y="4614"/>
                    <a:pt x="0" y="6232"/>
                    <a:pt x="0" y="208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7" name="任意多边形: 形状 246">
              <a:extLst>
                <a:ext uri="{FF2B5EF4-FFF2-40B4-BE49-F238E27FC236}">
                  <a16:creationId xmlns:a16="http://schemas.microsoft.com/office/drawing/2014/main" id="{3E536D6E-85C0-4356-A189-0A1DE0B7A8E7}"/>
                </a:ext>
              </a:extLst>
            </p:cNvPr>
            <p:cNvSpPr/>
            <p:nvPr/>
          </p:nvSpPr>
          <p:spPr>
            <a:xfrm>
              <a:off x="8789680" y="2743200"/>
              <a:ext cx="395303" cy="412751"/>
            </a:xfrm>
            <a:custGeom>
              <a:avLst/>
              <a:gdLst/>
              <a:ahLst/>
              <a:cxnLst/>
              <a:rect l="0" t="0" r="0" b="0"/>
              <a:pathLst>
                <a:path w="395303" h="412751">
                  <a:moveTo>
                    <a:pt x="8792" y="14491"/>
                  </a:moveTo>
                  <a:cubicBezTo>
                    <a:pt x="3956" y="19327"/>
                    <a:pt x="0" y="33761"/>
                    <a:pt x="0" y="46567"/>
                  </a:cubicBezTo>
                  <a:cubicBezTo>
                    <a:pt x="0" y="66756"/>
                    <a:pt x="10968" y="69850"/>
                    <a:pt x="82550" y="69850"/>
                  </a:cubicBezTo>
                  <a:lnTo>
                    <a:pt x="165100" y="69850"/>
                  </a:lnTo>
                  <a:lnTo>
                    <a:pt x="165100" y="412750"/>
                  </a:lnTo>
                  <a:lnTo>
                    <a:pt x="227863" y="412750"/>
                  </a:lnTo>
                  <a:lnTo>
                    <a:pt x="222250" y="63500"/>
                  </a:lnTo>
                  <a:lnTo>
                    <a:pt x="395302" y="68596"/>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8" name="任意多边形: 形状 247">
              <a:extLst>
                <a:ext uri="{FF2B5EF4-FFF2-40B4-BE49-F238E27FC236}">
                  <a16:creationId xmlns:a16="http://schemas.microsoft.com/office/drawing/2014/main" id="{28BBE4F7-B29F-4438-BAFB-C018273CF9CB}"/>
                </a:ext>
              </a:extLst>
            </p:cNvPr>
            <p:cNvSpPr/>
            <p:nvPr/>
          </p:nvSpPr>
          <p:spPr>
            <a:xfrm>
              <a:off x="9240603" y="2726076"/>
              <a:ext cx="398796" cy="457259"/>
            </a:xfrm>
            <a:custGeom>
              <a:avLst/>
              <a:gdLst/>
              <a:ahLst/>
              <a:cxnLst/>
              <a:rect l="0" t="0" r="0" b="0"/>
              <a:pathLst>
                <a:path w="398796" h="457259">
                  <a:moveTo>
                    <a:pt x="22151" y="26640"/>
                  </a:moveTo>
                  <a:cubicBezTo>
                    <a:pt x="1837" y="41224"/>
                    <a:pt x="0" y="343616"/>
                    <a:pt x="19998" y="380984"/>
                  </a:cubicBezTo>
                  <a:cubicBezTo>
                    <a:pt x="53044" y="442731"/>
                    <a:pt x="211732" y="457258"/>
                    <a:pt x="311076" y="407629"/>
                  </a:cubicBezTo>
                  <a:cubicBezTo>
                    <a:pt x="368248" y="379069"/>
                    <a:pt x="383818" y="333418"/>
                    <a:pt x="392909" y="167708"/>
                  </a:cubicBezTo>
                  <a:cubicBezTo>
                    <a:pt x="398795" y="60422"/>
                    <a:pt x="396792" y="37670"/>
                    <a:pt x="380926" y="31581"/>
                  </a:cubicBezTo>
                  <a:cubicBezTo>
                    <a:pt x="331183" y="12493"/>
                    <a:pt x="323776" y="32923"/>
                    <a:pt x="323776" y="189213"/>
                  </a:cubicBezTo>
                  <a:cubicBezTo>
                    <a:pt x="323776" y="330153"/>
                    <a:pt x="322015" y="340767"/>
                    <a:pt x="295550" y="359304"/>
                  </a:cubicBezTo>
                  <a:cubicBezTo>
                    <a:pt x="257982" y="385618"/>
                    <a:pt x="135570" y="385618"/>
                    <a:pt x="98002" y="359304"/>
                  </a:cubicBezTo>
                  <a:cubicBezTo>
                    <a:pt x="71526" y="340760"/>
                    <a:pt x="69776" y="330174"/>
                    <a:pt x="69776" y="188603"/>
                  </a:cubicBezTo>
                  <a:cubicBezTo>
                    <a:pt x="69776" y="35770"/>
                    <a:pt x="59258" y="0"/>
                    <a:pt x="22151" y="266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9" name="任意多边形: 形状 248">
              <a:extLst>
                <a:ext uri="{FF2B5EF4-FFF2-40B4-BE49-F238E27FC236}">
                  <a16:creationId xmlns:a16="http://schemas.microsoft.com/office/drawing/2014/main" id="{15566831-2F9F-4848-B2CB-1607C9504E6A}"/>
                </a:ext>
              </a:extLst>
            </p:cNvPr>
            <p:cNvSpPr/>
            <p:nvPr/>
          </p:nvSpPr>
          <p:spPr>
            <a:xfrm>
              <a:off x="9691380" y="2743200"/>
              <a:ext cx="395468" cy="412751"/>
            </a:xfrm>
            <a:custGeom>
              <a:avLst/>
              <a:gdLst/>
              <a:ahLst/>
              <a:cxnLst/>
              <a:rect l="0" t="0" r="0" b="0"/>
              <a:pathLst>
                <a:path w="395468" h="412751">
                  <a:moveTo>
                    <a:pt x="8792" y="14491"/>
                  </a:moveTo>
                  <a:cubicBezTo>
                    <a:pt x="3956" y="19327"/>
                    <a:pt x="0" y="33761"/>
                    <a:pt x="0" y="46567"/>
                  </a:cubicBezTo>
                  <a:cubicBezTo>
                    <a:pt x="0" y="66756"/>
                    <a:pt x="10968" y="69850"/>
                    <a:pt x="82550" y="69850"/>
                  </a:cubicBezTo>
                  <a:lnTo>
                    <a:pt x="165100" y="69850"/>
                  </a:lnTo>
                  <a:lnTo>
                    <a:pt x="165100" y="412750"/>
                  </a:lnTo>
                  <a:lnTo>
                    <a:pt x="228600" y="412750"/>
                  </a:lnTo>
                  <a:lnTo>
                    <a:pt x="228600" y="69850"/>
                  </a:lnTo>
                  <a:lnTo>
                    <a:pt x="395467" y="69850"/>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0" name="任意多边形: 形状 249">
              <a:extLst>
                <a:ext uri="{FF2B5EF4-FFF2-40B4-BE49-F238E27FC236}">
                  <a16:creationId xmlns:a16="http://schemas.microsoft.com/office/drawing/2014/main" id="{E8CAB94E-ECCC-4DD2-AD98-70AB4B541595}"/>
                </a:ext>
              </a:extLst>
            </p:cNvPr>
            <p:cNvSpPr/>
            <p:nvPr/>
          </p:nvSpPr>
          <p:spPr>
            <a:xfrm>
              <a:off x="10148580" y="2743200"/>
              <a:ext cx="381001" cy="412751"/>
            </a:xfrm>
            <a:custGeom>
              <a:avLst/>
              <a:gdLst/>
              <a:ahLst/>
              <a:cxnLst/>
              <a:rect l="0" t="0" r="0" b="0"/>
              <a:pathLst>
                <a:path w="381001" h="412751">
                  <a:moveTo>
                    <a:pt x="0" y="5653"/>
                  </a:moveTo>
                  <a:lnTo>
                    <a:pt x="0" y="412750"/>
                  </a:lnTo>
                  <a:lnTo>
                    <a:pt x="381000" y="412750"/>
                  </a:lnTo>
                  <a:lnTo>
                    <a:pt x="381000" y="349250"/>
                  </a:lnTo>
                  <a:lnTo>
                    <a:pt x="63500" y="349250"/>
                  </a:lnTo>
                  <a:lnTo>
                    <a:pt x="63500" y="236018"/>
                  </a:lnTo>
                  <a:lnTo>
                    <a:pt x="155575" y="225959"/>
                  </a:lnTo>
                  <a:cubicBezTo>
                    <a:pt x="235831" y="217191"/>
                    <a:pt x="247650" y="212639"/>
                    <a:pt x="247650" y="190500"/>
                  </a:cubicBezTo>
                  <a:cubicBezTo>
                    <a:pt x="247650" y="167177"/>
                    <a:pt x="240059" y="165315"/>
                    <a:pt x="154841" y="167728"/>
                  </a:cubicBezTo>
                  <a:lnTo>
                    <a:pt x="62032" y="170355"/>
                  </a:lnTo>
                  <a:lnTo>
                    <a:pt x="57150" y="63500"/>
                  </a:lnTo>
                  <a:lnTo>
                    <a:pt x="203200" y="62419"/>
                  </a:lnTo>
                  <a:cubicBezTo>
                    <a:pt x="348848" y="61341"/>
                    <a:pt x="349250" y="61254"/>
                    <a:pt x="349250" y="30669"/>
                  </a:cubicBezTo>
                  <a:lnTo>
                    <a:pt x="3492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1" name="任意多边形: 形状 250">
              <a:extLst>
                <a:ext uri="{FF2B5EF4-FFF2-40B4-BE49-F238E27FC236}">
                  <a16:creationId xmlns:a16="http://schemas.microsoft.com/office/drawing/2014/main" id="{651863C6-3890-4E79-B380-B3A726B9D9AA}"/>
                </a:ext>
              </a:extLst>
            </p:cNvPr>
            <p:cNvSpPr/>
            <p:nvPr/>
          </p:nvSpPr>
          <p:spPr>
            <a:xfrm>
              <a:off x="3696980" y="2863850"/>
              <a:ext cx="203201" cy="63501"/>
            </a:xfrm>
            <a:custGeom>
              <a:avLst/>
              <a:gdLst/>
              <a:ahLst/>
              <a:cxnLst/>
              <a:rect l="0" t="0" r="0" b="0"/>
              <a:pathLst>
                <a:path w="203201" h="63501">
                  <a:moveTo>
                    <a:pt x="8467" y="8467"/>
                  </a:moveTo>
                  <a:cubicBezTo>
                    <a:pt x="3810" y="13123"/>
                    <a:pt x="0" y="27411"/>
                    <a:pt x="0" y="40217"/>
                  </a:cubicBezTo>
                  <a:cubicBezTo>
                    <a:pt x="0" y="60854"/>
                    <a:pt x="11545" y="63500"/>
                    <a:pt x="101600" y="63500"/>
                  </a:cubicBezTo>
                  <a:cubicBezTo>
                    <a:pt x="201507" y="63500"/>
                    <a:pt x="203200" y="62971"/>
                    <a:pt x="203200" y="31750"/>
                  </a:cubicBezTo>
                  <a:cubicBezTo>
                    <a:pt x="203200" y="770"/>
                    <a:pt x="200942" y="0"/>
                    <a:pt x="110067" y="0"/>
                  </a:cubicBezTo>
                  <a:cubicBezTo>
                    <a:pt x="58843"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52" name="文本框 251">
            <a:extLst>
              <a:ext uri="{FF2B5EF4-FFF2-40B4-BE49-F238E27FC236}">
                <a16:creationId xmlns:a16="http://schemas.microsoft.com/office/drawing/2014/main" id="{091B38D8-3C83-4C8F-84B8-8D5C1FC16D77}"/>
              </a:ext>
            </a:extLst>
          </p:cNvPr>
          <p:cNvSpPr txBox="1"/>
          <p:nvPr userDrawn="1"/>
        </p:nvSpPr>
        <p:spPr>
          <a:xfrm>
            <a:off x="772531" y="1327008"/>
            <a:ext cx="2827943" cy="769441"/>
          </a:xfrm>
          <a:prstGeom prst="rect">
            <a:avLst/>
          </a:prstGeom>
          <a:noFill/>
        </p:spPr>
        <p:txBody>
          <a:bodyPr wrap="square" rtlCol="0">
            <a:spAutoFit/>
          </a:bodyPr>
          <a:lstStyle/>
          <a:p>
            <a:pPr algn="l"/>
            <a:r>
              <a:rPr lang="en-US" altLang="zh-CN" sz="4400" b="1" dirty="0">
                <a:gradFill flip="none" rotWithShape="1">
                  <a:gsLst>
                    <a:gs pos="0">
                      <a:srgbClr val="004098"/>
                    </a:gs>
                    <a:gs pos="86000">
                      <a:srgbClr val="004098">
                        <a:alpha val="0"/>
                      </a:srgbClr>
                    </a:gs>
                    <a:gs pos="100000">
                      <a:srgbClr val="004098">
                        <a:alpha val="0"/>
                      </a:srgbClr>
                    </a:gs>
                  </a:gsLst>
                  <a:lin ang="5400000" scaled="1"/>
                  <a:tileRect/>
                </a:gradFill>
                <a:latin typeface="微软雅黑" panose="020B0503020204020204" pitchFamily="34" charset="-122"/>
                <a:ea typeface="微软雅黑" panose="020B0503020204020204" pitchFamily="34" charset="-122"/>
              </a:rPr>
              <a:t>PART</a:t>
            </a:r>
            <a:endParaRPr lang="zh-CN" altLang="en-US" sz="4400" b="1" dirty="0">
              <a:gradFill flip="none" rotWithShape="1">
                <a:gsLst>
                  <a:gs pos="0">
                    <a:srgbClr val="004098"/>
                  </a:gs>
                  <a:gs pos="86000">
                    <a:srgbClr val="004098">
                      <a:alpha val="0"/>
                    </a:srgbClr>
                  </a:gs>
                  <a:gs pos="100000">
                    <a:srgbClr val="004098">
                      <a:alpha val="0"/>
                    </a:srgbClr>
                  </a:gs>
                </a:gsLst>
                <a:lin ang="5400000" scaled="1"/>
                <a:tileRect/>
              </a:gradFill>
              <a:latin typeface="微软雅黑" panose="020B0503020204020204" pitchFamily="34" charset="-122"/>
              <a:ea typeface="微软雅黑" panose="020B0503020204020204" pitchFamily="34" charset="-122"/>
            </a:endParaRPr>
          </a:p>
        </p:txBody>
      </p:sp>
      <p:sp>
        <p:nvSpPr>
          <p:cNvPr id="254" name="灯片编号占位符 8">
            <a:extLst>
              <a:ext uri="{FF2B5EF4-FFF2-40B4-BE49-F238E27FC236}">
                <a16:creationId xmlns:a16="http://schemas.microsoft.com/office/drawing/2014/main" id="{7902B334-C224-46F3-B539-BF5E342BD2E5}"/>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grpSp>
        <p:nvGrpSpPr>
          <p:cNvPr id="123" name="组合 122">
            <a:extLst>
              <a:ext uri="{FF2B5EF4-FFF2-40B4-BE49-F238E27FC236}">
                <a16:creationId xmlns:a16="http://schemas.microsoft.com/office/drawing/2014/main" id="{DCFC7259-EEEF-4B63-AF55-15EFDBD15B7C}"/>
              </a:ext>
            </a:extLst>
          </p:cNvPr>
          <p:cNvGrpSpPr/>
          <p:nvPr userDrawn="1"/>
        </p:nvGrpSpPr>
        <p:grpSpPr>
          <a:xfrm>
            <a:off x="9873615" y="287906"/>
            <a:ext cx="1878330" cy="479314"/>
            <a:chOff x="-11865182" y="9433072"/>
            <a:chExt cx="35916977" cy="9165313"/>
          </a:xfrm>
          <a:solidFill>
            <a:srgbClr val="004098"/>
          </a:solidFill>
        </p:grpSpPr>
        <p:sp>
          <p:nvSpPr>
            <p:cNvPr id="124" name="任意多边形: 形状 123">
              <a:extLst>
                <a:ext uri="{FF2B5EF4-FFF2-40B4-BE49-F238E27FC236}">
                  <a16:creationId xmlns:a16="http://schemas.microsoft.com/office/drawing/2014/main" id="{7738A4DA-1EA0-4B8F-BF7B-63EE7C1E106B}"/>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a:extLst>
                <a:ext uri="{FF2B5EF4-FFF2-40B4-BE49-F238E27FC236}">
                  <a16:creationId xmlns:a16="http://schemas.microsoft.com/office/drawing/2014/main" id="{D33F6C9B-23A9-4267-83CF-9548B104FDE7}"/>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形状 125">
              <a:extLst>
                <a:ext uri="{FF2B5EF4-FFF2-40B4-BE49-F238E27FC236}">
                  <a16:creationId xmlns:a16="http://schemas.microsoft.com/office/drawing/2014/main" id="{E3EBEA20-3D2D-40B3-8F4E-5C68B847323D}"/>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形状 126">
              <a:extLst>
                <a:ext uri="{FF2B5EF4-FFF2-40B4-BE49-F238E27FC236}">
                  <a16:creationId xmlns:a16="http://schemas.microsoft.com/office/drawing/2014/main" id="{9F36F6E2-899D-4D7C-92E4-62E0844BCA7B}"/>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形状 127">
              <a:extLst>
                <a:ext uri="{FF2B5EF4-FFF2-40B4-BE49-F238E27FC236}">
                  <a16:creationId xmlns:a16="http://schemas.microsoft.com/office/drawing/2014/main" id="{53F55715-D3BF-4F40-A24F-A289848593A9}"/>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a:extLst>
                <a:ext uri="{FF2B5EF4-FFF2-40B4-BE49-F238E27FC236}">
                  <a16:creationId xmlns:a16="http://schemas.microsoft.com/office/drawing/2014/main" id="{86923F4D-0952-4DC1-9D9B-EF9395D351A8}"/>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形状 129">
              <a:extLst>
                <a:ext uri="{FF2B5EF4-FFF2-40B4-BE49-F238E27FC236}">
                  <a16:creationId xmlns:a16="http://schemas.microsoft.com/office/drawing/2014/main" id="{E4784C43-1904-4A9A-8D3D-21CD00153997}"/>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形状 130">
              <a:extLst>
                <a:ext uri="{FF2B5EF4-FFF2-40B4-BE49-F238E27FC236}">
                  <a16:creationId xmlns:a16="http://schemas.microsoft.com/office/drawing/2014/main" id="{B909F976-02EB-4BD9-B5D3-091C4BC1C01C}"/>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形状 131">
              <a:extLst>
                <a:ext uri="{FF2B5EF4-FFF2-40B4-BE49-F238E27FC236}">
                  <a16:creationId xmlns:a16="http://schemas.microsoft.com/office/drawing/2014/main" id="{34FF045A-C986-47F5-BB26-10B81ED91B93}"/>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形状 132">
              <a:extLst>
                <a:ext uri="{FF2B5EF4-FFF2-40B4-BE49-F238E27FC236}">
                  <a16:creationId xmlns:a16="http://schemas.microsoft.com/office/drawing/2014/main" id="{AEA572BF-9056-4769-A615-54CED08551B0}"/>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形状 133">
              <a:extLst>
                <a:ext uri="{FF2B5EF4-FFF2-40B4-BE49-F238E27FC236}">
                  <a16:creationId xmlns:a16="http://schemas.microsoft.com/office/drawing/2014/main" id="{6D2A4140-7051-412E-BD50-5695DA5835A2}"/>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形状 134">
              <a:extLst>
                <a:ext uri="{FF2B5EF4-FFF2-40B4-BE49-F238E27FC236}">
                  <a16:creationId xmlns:a16="http://schemas.microsoft.com/office/drawing/2014/main" id="{97961A1E-165D-45ED-BEC2-3B4B34A3C4BF}"/>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形状 135">
              <a:extLst>
                <a:ext uri="{FF2B5EF4-FFF2-40B4-BE49-F238E27FC236}">
                  <a16:creationId xmlns:a16="http://schemas.microsoft.com/office/drawing/2014/main" id="{09CF5599-E330-4369-9FAB-D9C4DBEE9C44}"/>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形状 136">
              <a:extLst>
                <a:ext uri="{FF2B5EF4-FFF2-40B4-BE49-F238E27FC236}">
                  <a16:creationId xmlns:a16="http://schemas.microsoft.com/office/drawing/2014/main" id="{189EFEB2-2713-457A-95FF-66835CEBD215}"/>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形状 137">
              <a:extLst>
                <a:ext uri="{FF2B5EF4-FFF2-40B4-BE49-F238E27FC236}">
                  <a16:creationId xmlns:a16="http://schemas.microsoft.com/office/drawing/2014/main" id="{DFA68A76-6A69-48D9-AFA7-8BDC4F6AE757}"/>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形状 138">
              <a:extLst>
                <a:ext uri="{FF2B5EF4-FFF2-40B4-BE49-F238E27FC236}">
                  <a16:creationId xmlns:a16="http://schemas.microsoft.com/office/drawing/2014/main" id="{6388C378-A72A-4688-A0F2-DFE89B725AC0}"/>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形状 139">
              <a:extLst>
                <a:ext uri="{FF2B5EF4-FFF2-40B4-BE49-F238E27FC236}">
                  <a16:creationId xmlns:a16="http://schemas.microsoft.com/office/drawing/2014/main" id="{0B56A2AA-0207-49EC-814C-FF3B3C07C9AB}"/>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形状 140">
              <a:extLst>
                <a:ext uri="{FF2B5EF4-FFF2-40B4-BE49-F238E27FC236}">
                  <a16:creationId xmlns:a16="http://schemas.microsoft.com/office/drawing/2014/main" id="{131DB09B-6BC0-4A30-AC4F-2653F67B10EB}"/>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形状 141">
              <a:extLst>
                <a:ext uri="{FF2B5EF4-FFF2-40B4-BE49-F238E27FC236}">
                  <a16:creationId xmlns:a16="http://schemas.microsoft.com/office/drawing/2014/main" id="{1AF21AAA-3961-4044-B80D-181080618100}"/>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a:extLst>
                <a:ext uri="{FF2B5EF4-FFF2-40B4-BE49-F238E27FC236}">
                  <a16:creationId xmlns:a16="http://schemas.microsoft.com/office/drawing/2014/main" id="{2862A3CF-0392-4A07-A879-F66CF95224DC}"/>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a:extLst>
                <a:ext uri="{FF2B5EF4-FFF2-40B4-BE49-F238E27FC236}">
                  <a16:creationId xmlns:a16="http://schemas.microsoft.com/office/drawing/2014/main" id="{9132BF74-287D-43D5-93A8-B2BFC01E3FC4}"/>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2DF9CC6B-4AFF-4477-8917-C804F913F9B2}"/>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3C417705-FBEB-45DF-B744-67E924AD7ED2}"/>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8D6C7105-1496-4E98-9C30-14536AFB7213}"/>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7F4C3C93-C2FA-4A5B-9049-8314AF70E7AC}"/>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4E7D871A-F80D-405A-88C1-A5B06352D82F}"/>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97C87978-70B2-4CB6-9C39-533D4C0ECF2B}"/>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04B4C45C-A108-4098-ABEF-1A3A0F52B33E}"/>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5B407730-2826-47EA-BD90-055A52E1D5A8}"/>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24109E8E-F763-4B45-811E-F9472C615A5B}"/>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4A43742B-280D-4C00-8E2D-5737B0E9ECB3}"/>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7FB4E1A3-B09D-46FC-9122-2CF590C9EBC4}"/>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BA15243A-243C-4E05-BAA5-AFB6A95B6678}"/>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88621EDE-CB42-46BF-8B66-D51D11D70A97}"/>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A5DAABAB-A426-4D20-BAFB-12BE403E68B5}"/>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02A96A5C-F024-430F-BD33-81FB6827B642}"/>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845D2560-26C6-4565-AEBC-CF324993E374}"/>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253DE503-D49F-46CA-AC00-4685C7F53063}"/>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81AC7EEA-EE2F-4DA0-8CE5-7E942F84BC81}"/>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60A1EB41-EC08-459D-9DE8-A6385FA95DEB}"/>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6EB0AD4A-6607-473B-8CB2-AF3ACBDDA644}"/>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5A08A2DB-D894-4A6F-A9D1-4D72E42BB74F}"/>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80FE5ED4-72C8-487C-8D9D-EE32F306D455}"/>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971D57C9-CBE2-40BB-B709-0AC80F7173D1}"/>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4EB8B448-C22F-4763-9894-BF221A193438}"/>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E22967BC-F3C2-40B3-A9A2-652E45172031}"/>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8525FA28-F5E5-441F-A8B7-FE24F494B522}"/>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D8549BD8-2F6D-44E2-AEA8-9289B91F6A4D}"/>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A654C249-EF5B-46B4-9643-FF5DBBEF5FE0}"/>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334070C0-5D8F-4D0B-AB4D-4F3C37A7EBCA}"/>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59C7146C-6BD3-4779-9B37-9B08C62B7DAA}"/>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A9EDB89B-4454-4CD9-9DC6-31E6C8D451E7}"/>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B9268A4E-9F2E-49A5-9A90-7CE4F9CDD49F}"/>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1F5720FE-E76B-4835-8EEA-CF681877F65C}"/>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03B1C58C-D924-46CA-9DF0-5C94A2A11EB8}"/>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55797767-47C0-49E9-A492-80D1C14BF424}"/>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F4B1CAFA-7B3E-4042-B056-0AE8771DE11F}"/>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61AB5450-6188-4B01-BDDE-4C8D1F49629A}"/>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E51B903B-A0C8-4743-B4C5-0E0DB6A588CC}"/>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0D67BEBB-688E-4BC2-B57E-1BB762130F6E}"/>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CD57E557-D1D3-4329-B0D2-46ABCD8D9B65}"/>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18EDBC87-6E2E-4496-A644-B731A5C5AADC}"/>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106911C4-01D6-4F4B-B885-93DE728CA22A}"/>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6ABEA8E5-E05F-4097-BB1C-E3FFFF270FB3}"/>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F045F51F-EB38-4458-A8B5-B4A6068FCA38}"/>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88EF1E0F-0AAC-4777-90FD-35B71D956247}"/>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7AB76672-5551-4E86-8E7A-E32C5C084AFB}"/>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990C7C6C-D6AA-4507-BEAD-DD9A2D410022}"/>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4D55D936-EDC2-4D5D-B864-C8102A0FF207}"/>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9F3422C8-7A8F-49B9-B7E1-80BC2734D6D0}"/>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0FD79C29-F06A-4AE8-AC7B-A40B3FEEFDE3}"/>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5D9F9C32-4A0D-4F3C-96BB-C720ACE747E4}"/>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B816030B-46CC-4332-A15E-CFA699090F27}"/>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E2FF09D0-B182-4B81-AFA3-696BA545B104}"/>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EEDFB015-7F6B-43FD-A541-BA4FC75C24A0}"/>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4B5644A2-191A-4DEB-954C-AF8CE574CA20}"/>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623F8710-F830-4435-97DC-4479794F0E05}"/>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98AF6233-1DEF-4C01-9CF9-89941BCF205B}"/>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99728F7F-8D1A-4CAD-8125-557A169BD5FE}"/>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a:extLst>
                <a:ext uri="{FF2B5EF4-FFF2-40B4-BE49-F238E27FC236}">
                  <a16:creationId xmlns:a16="http://schemas.microsoft.com/office/drawing/2014/main" id="{322D859D-143F-494C-A01D-4DD62E11B498}"/>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a:extLst>
                <a:ext uri="{FF2B5EF4-FFF2-40B4-BE49-F238E27FC236}">
                  <a16:creationId xmlns:a16="http://schemas.microsoft.com/office/drawing/2014/main" id="{E9C1CC3A-9B4E-4E48-84F8-AD74ABE1E7CA}"/>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a:extLst>
                <a:ext uri="{FF2B5EF4-FFF2-40B4-BE49-F238E27FC236}">
                  <a16:creationId xmlns:a16="http://schemas.microsoft.com/office/drawing/2014/main" id="{D1CF7B1F-9DEE-4F71-994C-DEF2F183F68C}"/>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a:extLst>
                <a:ext uri="{FF2B5EF4-FFF2-40B4-BE49-F238E27FC236}">
                  <a16:creationId xmlns:a16="http://schemas.microsoft.com/office/drawing/2014/main" id="{8A655EFA-E580-4014-9790-EFE6C04D3739}"/>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a:extLst>
                <a:ext uri="{FF2B5EF4-FFF2-40B4-BE49-F238E27FC236}">
                  <a16:creationId xmlns:a16="http://schemas.microsoft.com/office/drawing/2014/main" id="{BBE7804C-FAD8-40E4-8C5E-8EDB3535B352}"/>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a:extLst>
                <a:ext uri="{FF2B5EF4-FFF2-40B4-BE49-F238E27FC236}">
                  <a16:creationId xmlns:a16="http://schemas.microsoft.com/office/drawing/2014/main" id="{5070D298-4BE9-4FD4-A41F-C481DF5827FE}"/>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a:extLst>
                <a:ext uri="{FF2B5EF4-FFF2-40B4-BE49-F238E27FC236}">
                  <a16:creationId xmlns:a16="http://schemas.microsoft.com/office/drawing/2014/main" id="{F2351E59-83C9-4210-B4CF-CCFC7354BF47}"/>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a:extLst>
                <a:ext uri="{FF2B5EF4-FFF2-40B4-BE49-F238E27FC236}">
                  <a16:creationId xmlns:a16="http://schemas.microsoft.com/office/drawing/2014/main" id="{324B261E-7D43-4CF6-B3C1-24C818C70546}"/>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094C5D33-BC45-4CB1-9DFA-1DA4F11D03CA}"/>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0FE69F51-2324-4E13-A595-0D55424FD69B}"/>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DA3A156B-3530-4282-A5E1-D48C6EB6F704}"/>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80625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0F64ED4-90C1-45F6-A407-729F60E8BE16}"/>
              </a:ext>
            </a:extLst>
          </p:cNvPr>
          <p:cNvSpPr/>
          <p:nvPr userDrawn="1"/>
        </p:nvSpPr>
        <p:spPr>
          <a:xfrm>
            <a:off x="0" y="0"/>
            <a:ext cx="12192000" cy="6858000"/>
          </a:xfrm>
          <a:prstGeom prst="rect">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灯片编号占位符 8">
            <a:extLst>
              <a:ext uri="{FF2B5EF4-FFF2-40B4-BE49-F238E27FC236}">
                <a16:creationId xmlns:a16="http://schemas.microsoft.com/office/drawing/2014/main" id="{688EEE30-1B26-4097-995E-103203B60506}"/>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0000">
                    <a:lumMod val="50000"/>
                    <a:lumOff val="50000"/>
                  </a:srgbClr>
                </a:solidFill>
                <a:latin typeface="Times New Roman" panose="02020603050405020304" pitchFamily="18" charset="0"/>
                <a:ea typeface="微软雅黑"/>
              </a:rPr>
              <a:t>&lt; </a:t>
            </a:r>
            <a:fld id="{A548B57D-AE10-4CF7-A9DF-59FEFA91B28E}" type="slidenum">
              <a:rPr lang="zh-CN" altLang="en-US" smtClean="0">
                <a:solidFill>
                  <a:srgbClr val="000000">
                    <a:lumMod val="50000"/>
                    <a:lumOff val="50000"/>
                  </a:srgbClr>
                </a:solidFill>
                <a:latin typeface="Times New Roman" panose="02020603050405020304" pitchFamily="18" charset="0"/>
                <a:ea typeface="微软雅黑"/>
              </a:rPr>
              <a:pPr/>
              <a:t>‹#›</a:t>
            </a:fld>
            <a:r>
              <a:rPr lang="zh-CN" altLang="en-US" dirty="0">
                <a:solidFill>
                  <a:srgbClr val="000000">
                    <a:lumMod val="50000"/>
                    <a:lumOff val="50000"/>
                  </a:srgbClr>
                </a:solidFill>
                <a:latin typeface="Times New Roman" panose="02020603050405020304" pitchFamily="18" charset="0"/>
                <a:ea typeface="微软雅黑"/>
              </a:rPr>
              <a:t> </a:t>
            </a:r>
            <a:r>
              <a:rPr lang="en-US" altLang="zh-CN" dirty="0">
                <a:solidFill>
                  <a:srgbClr val="000000">
                    <a:lumMod val="50000"/>
                    <a:lumOff val="50000"/>
                  </a:srgbClr>
                </a:solidFill>
                <a:latin typeface="Times New Roman" panose="02020603050405020304" pitchFamily="18" charset="0"/>
                <a:ea typeface="微软雅黑"/>
              </a:rPr>
              <a:t>&gt;</a:t>
            </a:r>
            <a:endParaRPr lang="zh-CN" altLang="en-US" dirty="0">
              <a:solidFill>
                <a:srgbClr val="000000">
                  <a:lumMod val="50000"/>
                  <a:lumOff val="50000"/>
                </a:srgbClr>
              </a:solidFill>
              <a:latin typeface="Times New Roman" panose="02020603050405020304" pitchFamily="18" charset="0"/>
              <a:ea typeface="微软雅黑"/>
            </a:endParaRPr>
          </a:p>
        </p:txBody>
      </p:sp>
      <p:pic>
        <p:nvPicPr>
          <p:cNvPr id="18" name="图片 17">
            <a:extLst>
              <a:ext uri="{FF2B5EF4-FFF2-40B4-BE49-F238E27FC236}">
                <a16:creationId xmlns:a16="http://schemas.microsoft.com/office/drawing/2014/main" id="{404CF307-6786-4906-9CE3-5C26F73C24F3}"/>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val="0"/>
              </a:ext>
            </a:extLst>
          </a:blip>
          <a:srcRect/>
          <a:stretch/>
        </p:blipFill>
        <p:spPr>
          <a:xfrm>
            <a:off x="2701019" y="3435390"/>
            <a:ext cx="6789962" cy="2881961"/>
          </a:xfrm>
          <a:prstGeom prst="rect">
            <a:avLst/>
          </a:prstGeom>
        </p:spPr>
      </p:pic>
      <p:sp>
        <p:nvSpPr>
          <p:cNvPr id="21" name="文本框 20">
            <a:extLst>
              <a:ext uri="{FF2B5EF4-FFF2-40B4-BE49-F238E27FC236}">
                <a16:creationId xmlns:a16="http://schemas.microsoft.com/office/drawing/2014/main" id="{328E42E2-3646-4851-8775-F6026779F04F}"/>
              </a:ext>
            </a:extLst>
          </p:cNvPr>
          <p:cNvSpPr txBox="1"/>
          <p:nvPr userDrawn="1"/>
        </p:nvSpPr>
        <p:spPr>
          <a:xfrm>
            <a:off x="4848542" y="2045078"/>
            <a:ext cx="3493090" cy="120032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阿里巴巴普惠体 H" panose="00020600040101010101" pitchFamily="18" charset="-122"/>
              </a:rPr>
              <a:t>谢谢！</a:t>
            </a:r>
          </a:p>
        </p:txBody>
      </p:sp>
      <p:grpSp>
        <p:nvGrpSpPr>
          <p:cNvPr id="2" name="组合 1">
            <a:extLst>
              <a:ext uri="{FF2B5EF4-FFF2-40B4-BE49-F238E27FC236}">
                <a16:creationId xmlns:a16="http://schemas.microsoft.com/office/drawing/2014/main" id="{B043909E-E742-40E7-96AF-420571AE0385}"/>
              </a:ext>
            </a:extLst>
          </p:cNvPr>
          <p:cNvGrpSpPr/>
          <p:nvPr userDrawn="1"/>
        </p:nvGrpSpPr>
        <p:grpSpPr>
          <a:xfrm>
            <a:off x="2494426" y="2654420"/>
            <a:ext cx="7203149" cy="0"/>
            <a:chOff x="2845799" y="1578095"/>
            <a:chExt cx="7203149" cy="0"/>
          </a:xfrm>
        </p:grpSpPr>
        <p:cxnSp>
          <p:nvCxnSpPr>
            <p:cNvPr id="168" name="直接连接符 167">
              <a:extLst>
                <a:ext uri="{FF2B5EF4-FFF2-40B4-BE49-F238E27FC236}">
                  <a16:creationId xmlns:a16="http://schemas.microsoft.com/office/drawing/2014/main" id="{FA811E07-9673-4EEF-A508-959BC7204772}"/>
                </a:ext>
              </a:extLst>
            </p:cNvPr>
            <p:cNvCxnSpPr>
              <a:cxnSpLocks/>
            </p:cNvCxnSpPr>
            <p:nvPr userDrawn="1"/>
          </p:nvCxnSpPr>
          <p:spPr>
            <a:xfrm flipH="1">
              <a:off x="8614852" y="1578095"/>
              <a:ext cx="14340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71E4599A-9881-4CA6-A9A3-F2384BCED619}"/>
                </a:ext>
              </a:extLst>
            </p:cNvPr>
            <p:cNvCxnSpPr>
              <a:cxnSpLocks/>
            </p:cNvCxnSpPr>
            <p:nvPr userDrawn="1"/>
          </p:nvCxnSpPr>
          <p:spPr>
            <a:xfrm flipH="1">
              <a:off x="2845799" y="1578095"/>
              <a:ext cx="14173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9" name="图片 168">
            <a:extLst>
              <a:ext uri="{FF2B5EF4-FFF2-40B4-BE49-F238E27FC236}">
                <a16:creationId xmlns:a16="http://schemas.microsoft.com/office/drawing/2014/main" id="{154C0D20-7902-4F69-9AF4-442F763104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2796" y="288216"/>
            <a:ext cx="1878417" cy="479111"/>
          </a:xfrm>
          <a:prstGeom prst="rect">
            <a:avLst/>
          </a:prstGeom>
        </p:spPr>
      </p:pic>
    </p:spTree>
    <p:extLst>
      <p:ext uri="{BB962C8B-B14F-4D97-AF65-F5344CB8AC3E}">
        <p14:creationId xmlns:p14="http://schemas.microsoft.com/office/powerpoint/2010/main" val="377862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E5B50AB-C348-464B-AC52-95FE9C94EA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937813"/>
          </a:xfrm>
          <a:prstGeom prst="rect">
            <a:avLst/>
          </a:prstGeom>
        </p:spPr>
      </p:pic>
      <p:sp>
        <p:nvSpPr>
          <p:cNvPr id="31" name="矩形 30">
            <a:extLst>
              <a:ext uri="{FF2B5EF4-FFF2-40B4-BE49-F238E27FC236}">
                <a16:creationId xmlns:a16="http://schemas.microsoft.com/office/drawing/2014/main" id="{D203C312-B6FD-445F-A4F5-F8E3027B1FAC}"/>
              </a:ext>
            </a:extLst>
          </p:cNvPr>
          <p:cNvSpPr/>
          <p:nvPr userDrawn="1"/>
        </p:nvSpPr>
        <p:spPr>
          <a:xfrm>
            <a:off x="0" y="3937000"/>
            <a:ext cx="12192000" cy="2921000"/>
          </a:xfrm>
          <a:prstGeom prst="rect">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图片占位符 3">
            <a:extLst>
              <a:ext uri="{FF2B5EF4-FFF2-40B4-BE49-F238E27FC236}">
                <a16:creationId xmlns:a16="http://schemas.microsoft.com/office/drawing/2014/main" id="{9B626251-1AE0-4608-8293-09769C64F1E9}"/>
              </a:ext>
            </a:extLst>
          </p:cNvPr>
          <p:cNvSpPr txBox="1">
            <a:spLocks/>
          </p:cNvSpPr>
          <p:nvPr userDrawn="1"/>
        </p:nvSpPr>
        <p:spPr>
          <a:xfrm>
            <a:off x="0" y="749300"/>
            <a:ext cx="12203394" cy="3191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文本占位符 31">
            <a:extLst>
              <a:ext uri="{FF2B5EF4-FFF2-40B4-BE49-F238E27FC236}">
                <a16:creationId xmlns:a16="http://schemas.microsoft.com/office/drawing/2014/main" id="{18EDD879-FA09-4CF7-818F-7279F07ECE95}"/>
              </a:ext>
            </a:extLst>
          </p:cNvPr>
          <p:cNvSpPr txBox="1">
            <a:spLocks/>
          </p:cNvSpPr>
          <p:nvPr userDrawn="1"/>
        </p:nvSpPr>
        <p:spPr>
          <a:xfrm>
            <a:off x="4034910" y="5052868"/>
            <a:ext cx="4122181" cy="598488"/>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zh-CN" altLang="en-US" sz="3200" b="1"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pic>
        <p:nvPicPr>
          <p:cNvPr id="30" name="图片 29" descr="图片包含 建筑物&#10;&#10;自动生成的说明">
            <a:extLst>
              <a:ext uri="{FF2B5EF4-FFF2-40B4-BE49-F238E27FC236}">
                <a16:creationId xmlns:a16="http://schemas.microsoft.com/office/drawing/2014/main" id="{D2B13ACA-EE9F-4D75-A0E6-E411D984856B}"/>
              </a:ext>
            </a:extLst>
          </p:cNvPr>
          <p:cNvPicPr>
            <a:picLocks noChangeAspect="1"/>
          </p:cNvPicPr>
          <p:nvPr userDrawn="1"/>
        </p:nvPicPr>
        <p:blipFill rotWithShape="1">
          <a:blip r:embed="rId3" cstate="screen">
            <a:duotone>
              <a:prstClr val="black"/>
              <a:srgbClr val="C8161E">
                <a:tint val="45000"/>
                <a:satMod val="400000"/>
              </a:srgbClr>
            </a:duotone>
            <a:alphaModFix amt="5000"/>
            <a:extLst>
              <a:ext uri="{28A0092B-C50C-407E-A947-70E740481C1C}">
                <a14:useLocalDpi xmlns:a14="http://schemas.microsoft.com/office/drawing/2010/main" val="0"/>
              </a:ext>
            </a:extLst>
          </a:blip>
          <a:srcRect r="487" b="19505"/>
          <a:stretch/>
        </p:blipFill>
        <p:spPr>
          <a:xfrm>
            <a:off x="1888412" y="4174622"/>
            <a:ext cx="10303588" cy="2683378"/>
          </a:xfrm>
          <a:prstGeom prst="rect">
            <a:avLst/>
          </a:prstGeom>
          <a:effectLst>
            <a:softEdge rad="0"/>
          </a:effectLst>
        </p:spPr>
      </p:pic>
      <p:sp>
        <p:nvSpPr>
          <p:cNvPr id="258" name="矩形 257">
            <a:extLst>
              <a:ext uri="{FF2B5EF4-FFF2-40B4-BE49-F238E27FC236}">
                <a16:creationId xmlns:a16="http://schemas.microsoft.com/office/drawing/2014/main" id="{C66A579D-BD93-48DF-BA8B-6971E24F6A2B}"/>
              </a:ext>
            </a:extLst>
          </p:cNvPr>
          <p:cNvSpPr/>
          <p:nvPr userDrawn="1"/>
        </p:nvSpPr>
        <p:spPr>
          <a:xfrm>
            <a:off x="5277728" y="4145242"/>
            <a:ext cx="1636544" cy="707886"/>
          </a:xfrm>
          <a:prstGeom prst="rect">
            <a:avLst/>
          </a:prstGeom>
        </p:spPr>
        <p:txBody>
          <a:bodyPr wrap="square">
            <a:spAutoFit/>
          </a:bodyPr>
          <a:lstStyle/>
          <a:p>
            <a:pPr algn="dist"/>
            <a:r>
              <a:rPr lang="zh-CN" altLang="en-US" sz="2400" b="1" dirty="0">
                <a:solidFill>
                  <a:schemeClr val="bg1">
                    <a:lumMod val="95000"/>
                  </a:schemeClr>
                </a:solidFill>
                <a:latin typeface="Arial" panose="020B0604020202020204" pitchFamily="34" charset="0"/>
                <a:ea typeface="Microsoft YaHei" panose="020B0503020204020204" pitchFamily="34" charset="-122"/>
                <a:cs typeface="+mn-ea"/>
                <a:sym typeface="Arial" panose="020B0604020202020204" pitchFamily="34" charset="0"/>
              </a:rPr>
              <a:t>目录 </a:t>
            </a:r>
            <a:endParaRPr lang="en-US" altLang="zh-CN" sz="2400" b="1" dirty="0">
              <a:solidFill>
                <a:schemeClr val="bg1">
                  <a:lumMod val="95000"/>
                </a:schemeClr>
              </a:solidFill>
              <a:latin typeface="Arial" panose="020B0604020202020204" pitchFamily="34" charset="0"/>
              <a:ea typeface="Microsoft YaHei" panose="020B0503020204020204" pitchFamily="34" charset="-122"/>
              <a:cs typeface="+mn-ea"/>
              <a:sym typeface="Arial" panose="020B0604020202020204" pitchFamily="34" charset="0"/>
            </a:endParaRPr>
          </a:p>
          <a:p>
            <a:pPr algn="dist"/>
            <a:r>
              <a:rPr lang="en-US" altLang="zh-CN" sz="1600" dirty="0">
                <a:solidFill>
                  <a:schemeClr val="bg1">
                    <a:lumMod val="95000"/>
                  </a:schemeClr>
                </a:solidFill>
                <a:latin typeface="Arial" panose="020B0604020202020204" pitchFamily="34" charset="0"/>
                <a:ea typeface="Microsoft YaHei" panose="020B0503020204020204" pitchFamily="34" charset="-122"/>
                <a:cs typeface="+mn-ea"/>
                <a:sym typeface="Arial" panose="020B0604020202020204" pitchFamily="34" charset="0"/>
              </a:rPr>
              <a:t>contents</a:t>
            </a:r>
            <a:endParaRPr lang="zh-CN" altLang="en-US" sz="1600" dirty="0">
              <a:solidFill>
                <a:schemeClr val="bg1">
                  <a:lumMod val="9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8" name="组合 7">
            <a:extLst>
              <a:ext uri="{FF2B5EF4-FFF2-40B4-BE49-F238E27FC236}">
                <a16:creationId xmlns:a16="http://schemas.microsoft.com/office/drawing/2014/main" id="{5A49C47B-BE9C-4EE7-9CE2-C23E3DB9247B}"/>
              </a:ext>
            </a:extLst>
          </p:cNvPr>
          <p:cNvGrpSpPr/>
          <p:nvPr userDrawn="1"/>
        </p:nvGrpSpPr>
        <p:grpSpPr>
          <a:xfrm>
            <a:off x="9873615" y="287906"/>
            <a:ext cx="1878330" cy="479314"/>
            <a:chOff x="-11865182" y="9433072"/>
            <a:chExt cx="35916977" cy="9165313"/>
          </a:xfrm>
          <a:solidFill>
            <a:srgbClr val="004098"/>
          </a:solidFill>
        </p:grpSpPr>
        <p:sp>
          <p:nvSpPr>
            <p:cNvPr id="9" name="任意多边形: 形状 8">
              <a:extLst>
                <a:ext uri="{FF2B5EF4-FFF2-40B4-BE49-F238E27FC236}">
                  <a16:creationId xmlns:a16="http://schemas.microsoft.com/office/drawing/2014/main" id="{D1B3FCD9-D716-42DE-9551-65B5D5006F3D}"/>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462EF6A9-DBF3-45D1-9DE6-A806CA817C16}"/>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31B9DC15-A0A7-48B2-9D6C-7D71E076DC2B}"/>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1FF46C2D-739B-420F-AAEA-2921DFC05FBB}"/>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C562E6D2-17E2-4714-AC4C-1B3EFF5AC27F}"/>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64F8F95D-3F3A-4DC6-B166-7C973F500F33}"/>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61CA4E9B-486A-4611-9A54-63B3A6C1FB7F}"/>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id="{F836D3EB-A443-4D03-A63F-162DF055F0FB}"/>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1265CDA8-D199-4096-8DF5-0F5F9129596F}"/>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213D6747-F664-4F70-A191-5DC16C428575}"/>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19CD7B70-7C88-4DE0-979E-856B6493C274}"/>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12F8A9D3-2BE3-477D-81B9-6C78AB929BEE}"/>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15E52108-FF2E-42C8-9E05-BB4A427DC874}"/>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id="{094E6C90-5187-4353-BC23-1EDBA4368C8C}"/>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344724AA-BB97-4943-9E1D-E493F65FFB92}"/>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565079A8-976A-47C5-8A9E-840E0F43873A}"/>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E2404491-961F-4788-8D4E-E37B386E941C}"/>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7C7C0B79-2DF9-489A-B5A7-21FFE0883BC8}"/>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05EFAB85-833A-4ED9-A7E6-A2C211C89BF3}"/>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id="{5F7D4999-A4D6-4B09-90E0-E9BE2BCCCEB1}"/>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id="{8898DBEC-13E7-4231-8A7E-51BE5E7F5BC1}"/>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a16="http://schemas.microsoft.com/office/drawing/2014/main" id="{D8E80477-B130-44A6-B29C-F920A7854D48}"/>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id="{A868B3F6-1CB3-443A-8F0C-57D11B6BF85B}"/>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id="{41C67E85-4362-4266-A767-3017A1F16D76}"/>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a:extLst>
                <a:ext uri="{FF2B5EF4-FFF2-40B4-BE49-F238E27FC236}">
                  <a16:creationId xmlns:a16="http://schemas.microsoft.com/office/drawing/2014/main" id="{340342FA-D1D1-49D4-AC26-71E317D939AC}"/>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088AAD49-5F36-42C2-8432-883C6BB2130B}"/>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a:extLst>
                <a:ext uri="{FF2B5EF4-FFF2-40B4-BE49-F238E27FC236}">
                  <a16:creationId xmlns:a16="http://schemas.microsoft.com/office/drawing/2014/main" id="{7B903A62-7488-491B-95AC-9071831749EF}"/>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id="{E6D2B4B2-EF63-4990-995C-2702F102EDF6}"/>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6C536827-62C7-4756-A36F-6CDE730113B1}"/>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id="{E972E6E5-1474-41AD-B3DF-BC96E8918C14}"/>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id="{F4E24FF3-EEF2-45FD-957B-F1AF9AA45E1A}"/>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a:extLst>
                <a:ext uri="{FF2B5EF4-FFF2-40B4-BE49-F238E27FC236}">
                  <a16:creationId xmlns:a16="http://schemas.microsoft.com/office/drawing/2014/main" id="{5E2609D2-8FDA-4694-8E81-ADB98CF97512}"/>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a:extLst>
                <a:ext uri="{FF2B5EF4-FFF2-40B4-BE49-F238E27FC236}">
                  <a16:creationId xmlns:a16="http://schemas.microsoft.com/office/drawing/2014/main" id="{E376D8F9-6175-4C80-9A41-806AA510409A}"/>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a:extLst>
                <a:ext uri="{FF2B5EF4-FFF2-40B4-BE49-F238E27FC236}">
                  <a16:creationId xmlns:a16="http://schemas.microsoft.com/office/drawing/2014/main" id="{9BBAC0D7-CEA2-41F4-85FB-7FD7135195A4}"/>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a:extLst>
                <a:ext uri="{FF2B5EF4-FFF2-40B4-BE49-F238E27FC236}">
                  <a16:creationId xmlns:a16="http://schemas.microsoft.com/office/drawing/2014/main" id="{2C022090-0EAF-40FE-914A-5E3FC665BDFE}"/>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a:extLst>
                <a:ext uri="{FF2B5EF4-FFF2-40B4-BE49-F238E27FC236}">
                  <a16:creationId xmlns:a16="http://schemas.microsoft.com/office/drawing/2014/main" id="{4D1BC2B7-31C7-4937-A395-EABBE7C532D5}"/>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a:extLst>
                <a:ext uri="{FF2B5EF4-FFF2-40B4-BE49-F238E27FC236}">
                  <a16:creationId xmlns:a16="http://schemas.microsoft.com/office/drawing/2014/main" id="{B0C39D45-CE36-45CF-9566-97A7E5000C6A}"/>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a:extLst>
                <a:ext uri="{FF2B5EF4-FFF2-40B4-BE49-F238E27FC236}">
                  <a16:creationId xmlns:a16="http://schemas.microsoft.com/office/drawing/2014/main" id="{56F6F8EF-A2F9-43A9-AEB9-CBA7AD9B4B45}"/>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形状 50">
              <a:extLst>
                <a:ext uri="{FF2B5EF4-FFF2-40B4-BE49-F238E27FC236}">
                  <a16:creationId xmlns:a16="http://schemas.microsoft.com/office/drawing/2014/main" id="{2799FA20-2812-43A0-9DA9-2CFBC0F25344}"/>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a:extLst>
                <a:ext uri="{FF2B5EF4-FFF2-40B4-BE49-F238E27FC236}">
                  <a16:creationId xmlns:a16="http://schemas.microsoft.com/office/drawing/2014/main" id="{4A98CE5E-42EC-46D5-A421-46D8C4EC4DF8}"/>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a:extLst>
                <a:ext uri="{FF2B5EF4-FFF2-40B4-BE49-F238E27FC236}">
                  <a16:creationId xmlns:a16="http://schemas.microsoft.com/office/drawing/2014/main" id="{D2BF26EF-00DF-4720-9E6E-E02C6CA22748}"/>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id="{A0B8E49A-D26A-4F93-85A4-DDBA4BBE019A}"/>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a:extLst>
                <a:ext uri="{FF2B5EF4-FFF2-40B4-BE49-F238E27FC236}">
                  <a16:creationId xmlns:a16="http://schemas.microsoft.com/office/drawing/2014/main" id="{48EC1BFF-D512-49B5-B6CD-5580B239E61A}"/>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a:extLst>
                <a:ext uri="{FF2B5EF4-FFF2-40B4-BE49-F238E27FC236}">
                  <a16:creationId xmlns:a16="http://schemas.microsoft.com/office/drawing/2014/main" id="{C11465AE-0FB1-44CA-AD01-E2A5ACDCA04C}"/>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a:extLst>
                <a:ext uri="{FF2B5EF4-FFF2-40B4-BE49-F238E27FC236}">
                  <a16:creationId xmlns:a16="http://schemas.microsoft.com/office/drawing/2014/main" id="{46B23381-6CB2-4A2F-AE8A-CADBCAC8727F}"/>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a:extLst>
                <a:ext uri="{FF2B5EF4-FFF2-40B4-BE49-F238E27FC236}">
                  <a16:creationId xmlns:a16="http://schemas.microsoft.com/office/drawing/2014/main" id="{72BBDC45-582A-4058-B153-5A6E9A863B05}"/>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形状 58">
              <a:extLst>
                <a:ext uri="{FF2B5EF4-FFF2-40B4-BE49-F238E27FC236}">
                  <a16:creationId xmlns:a16="http://schemas.microsoft.com/office/drawing/2014/main" id="{39FF3E74-7D22-48CA-988E-D9589DB434FA}"/>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432B2D0F-5074-4C34-9521-832D08F030F3}"/>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a:extLst>
                <a:ext uri="{FF2B5EF4-FFF2-40B4-BE49-F238E27FC236}">
                  <a16:creationId xmlns:a16="http://schemas.microsoft.com/office/drawing/2014/main" id="{6A8B8D4F-0D56-4E35-A7AB-32AC128002B4}"/>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a:extLst>
                <a:ext uri="{FF2B5EF4-FFF2-40B4-BE49-F238E27FC236}">
                  <a16:creationId xmlns:a16="http://schemas.microsoft.com/office/drawing/2014/main" id="{2D1FDA07-90B3-46AC-9F3D-824AA96AB57E}"/>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a:extLst>
                <a:ext uri="{FF2B5EF4-FFF2-40B4-BE49-F238E27FC236}">
                  <a16:creationId xmlns:a16="http://schemas.microsoft.com/office/drawing/2014/main" id="{2ADD041B-A176-405E-BAA8-B97671C280D9}"/>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a:extLst>
                <a:ext uri="{FF2B5EF4-FFF2-40B4-BE49-F238E27FC236}">
                  <a16:creationId xmlns:a16="http://schemas.microsoft.com/office/drawing/2014/main" id="{C7F61659-AC2D-47D2-BC98-BE90135BFAF5}"/>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64">
              <a:extLst>
                <a:ext uri="{FF2B5EF4-FFF2-40B4-BE49-F238E27FC236}">
                  <a16:creationId xmlns:a16="http://schemas.microsoft.com/office/drawing/2014/main" id="{7A14284F-86EF-4AE7-AC54-60697F0AFB94}"/>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形状 65">
              <a:extLst>
                <a:ext uri="{FF2B5EF4-FFF2-40B4-BE49-F238E27FC236}">
                  <a16:creationId xmlns:a16="http://schemas.microsoft.com/office/drawing/2014/main" id="{77B023C9-CEB2-4D1E-BFDC-392F4D4F7CC2}"/>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形状 66">
              <a:extLst>
                <a:ext uri="{FF2B5EF4-FFF2-40B4-BE49-F238E27FC236}">
                  <a16:creationId xmlns:a16="http://schemas.microsoft.com/office/drawing/2014/main" id="{6EF5A117-6A74-47DC-9A63-93960681CA3B}"/>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a:extLst>
                <a:ext uri="{FF2B5EF4-FFF2-40B4-BE49-F238E27FC236}">
                  <a16:creationId xmlns:a16="http://schemas.microsoft.com/office/drawing/2014/main" id="{4DE8EB56-50AE-46AE-8DEA-673B18EF243F}"/>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形状 68">
              <a:extLst>
                <a:ext uri="{FF2B5EF4-FFF2-40B4-BE49-F238E27FC236}">
                  <a16:creationId xmlns:a16="http://schemas.microsoft.com/office/drawing/2014/main" id="{F64870C2-5527-41D2-A5F7-7919776E38D5}"/>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形状 69">
              <a:extLst>
                <a:ext uri="{FF2B5EF4-FFF2-40B4-BE49-F238E27FC236}">
                  <a16:creationId xmlns:a16="http://schemas.microsoft.com/office/drawing/2014/main" id="{356E1BF6-F52B-486F-BC4F-7FFC669B7663}"/>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形状 70">
              <a:extLst>
                <a:ext uri="{FF2B5EF4-FFF2-40B4-BE49-F238E27FC236}">
                  <a16:creationId xmlns:a16="http://schemas.microsoft.com/office/drawing/2014/main" id="{E94EF328-63F4-4791-BA98-E69D292F2CAB}"/>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a16="http://schemas.microsoft.com/office/drawing/2014/main" id="{CEBB2D34-B6F3-4066-A843-5F912BD3C872}"/>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a:extLst>
                <a:ext uri="{FF2B5EF4-FFF2-40B4-BE49-F238E27FC236}">
                  <a16:creationId xmlns:a16="http://schemas.microsoft.com/office/drawing/2014/main" id="{1B7E8EC7-78D1-49A8-A8ED-04B359DC4B9C}"/>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a:extLst>
                <a:ext uri="{FF2B5EF4-FFF2-40B4-BE49-F238E27FC236}">
                  <a16:creationId xmlns:a16="http://schemas.microsoft.com/office/drawing/2014/main" id="{98E33757-8CF0-4CB7-AF09-FA2F6366988E}"/>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形状 74">
              <a:extLst>
                <a:ext uri="{FF2B5EF4-FFF2-40B4-BE49-F238E27FC236}">
                  <a16:creationId xmlns:a16="http://schemas.microsoft.com/office/drawing/2014/main" id="{A3321D85-CEE8-4F97-9D3F-8D8BC8837349}"/>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a:extLst>
                <a:ext uri="{FF2B5EF4-FFF2-40B4-BE49-F238E27FC236}">
                  <a16:creationId xmlns:a16="http://schemas.microsoft.com/office/drawing/2014/main" id="{CDF2163B-8EAD-4827-8EF8-1CF42DF226DE}"/>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a:extLst>
                <a:ext uri="{FF2B5EF4-FFF2-40B4-BE49-F238E27FC236}">
                  <a16:creationId xmlns:a16="http://schemas.microsoft.com/office/drawing/2014/main" id="{FE894B51-EDD3-4097-B288-90937845CC29}"/>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a16="http://schemas.microsoft.com/office/drawing/2014/main" id="{976FA4E1-01F0-4188-92FC-4DFA61BD119B}"/>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a:extLst>
                <a:ext uri="{FF2B5EF4-FFF2-40B4-BE49-F238E27FC236}">
                  <a16:creationId xmlns:a16="http://schemas.microsoft.com/office/drawing/2014/main" id="{68831D01-D4F9-431D-970C-78054076ECF1}"/>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a:extLst>
                <a:ext uri="{FF2B5EF4-FFF2-40B4-BE49-F238E27FC236}">
                  <a16:creationId xmlns:a16="http://schemas.microsoft.com/office/drawing/2014/main" id="{FF55C571-745A-4F02-8B99-612BF05762D4}"/>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形状 80">
              <a:extLst>
                <a:ext uri="{FF2B5EF4-FFF2-40B4-BE49-F238E27FC236}">
                  <a16:creationId xmlns:a16="http://schemas.microsoft.com/office/drawing/2014/main" id="{CEB9DD4F-8FE2-4828-BFC5-30424619A71C}"/>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a:extLst>
                <a:ext uri="{FF2B5EF4-FFF2-40B4-BE49-F238E27FC236}">
                  <a16:creationId xmlns:a16="http://schemas.microsoft.com/office/drawing/2014/main" id="{BADFDE98-9A24-4E62-A422-71BAB563547E}"/>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a:extLst>
                <a:ext uri="{FF2B5EF4-FFF2-40B4-BE49-F238E27FC236}">
                  <a16:creationId xmlns:a16="http://schemas.microsoft.com/office/drawing/2014/main" id="{CDA350A1-0B36-49E9-B547-5AE2B104B6A6}"/>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a:extLst>
                <a:ext uri="{FF2B5EF4-FFF2-40B4-BE49-F238E27FC236}">
                  <a16:creationId xmlns:a16="http://schemas.microsoft.com/office/drawing/2014/main" id="{75A786AC-8F57-47DE-B52D-4FBA3AD7BB93}"/>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a:extLst>
                <a:ext uri="{FF2B5EF4-FFF2-40B4-BE49-F238E27FC236}">
                  <a16:creationId xmlns:a16="http://schemas.microsoft.com/office/drawing/2014/main" id="{536E5DA4-C0C6-4346-86A4-DDA97D0DAA87}"/>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a:extLst>
                <a:ext uri="{FF2B5EF4-FFF2-40B4-BE49-F238E27FC236}">
                  <a16:creationId xmlns:a16="http://schemas.microsoft.com/office/drawing/2014/main" id="{C04067E9-47F9-4F2C-86D7-F3EFB95FA6ED}"/>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a:extLst>
                <a:ext uri="{FF2B5EF4-FFF2-40B4-BE49-F238E27FC236}">
                  <a16:creationId xmlns:a16="http://schemas.microsoft.com/office/drawing/2014/main" id="{2298E8AE-2A20-43E9-A482-4BF2FAC0B89F}"/>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a:extLst>
                <a:ext uri="{FF2B5EF4-FFF2-40B4-BE49-F238E27FC236}">
                  <a16:creationId xmlns:a16="http://schemas.microsoft.com/office/drawing/2014/main" id="{4E607F1B-94C8-4F5E-8A83-D96105070298}"/>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id="{224B5144-6101-4DD5-87FD-CF205D9B4F8F}"/>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形状 89">
              <a:extLst>
                <a:ext uri="{FF2B5EF4-FFF2-40B4-BE49-F238E27FC236}">
                  <a16:creationId xmlns:a16="http://schemas.microsoft.com/office/drawing/2014/main" id="{6A7DFD60-0170-4994-98C4-57142EF5FEAF}"/>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形状 90">
              <a:extLst>
                <a:ext uri="{FF2B5EF4-FFF2-40B4-BE49-F238E27FC236}">
                  <a16:creationId xmlns:a16="http://schemas.microsoft.com/office/drawing/2014/main" id="{3334CC7F-C5DC-4882-8359-4F0051177B0A}"/>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a:extLst>
                <a:ext uri="{FF2B5EF4-FFF2-40B4-BE49-F238E27FC236}">
                  <a16:creationId xmlns:a16="http://schemas.microsoft.com/office/drawing/2014/main" id="{1798A765-B4B5-4B7B-9D54-DE12E7EC13B9}"/>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形状 92">
              <a:extLst>
                <a:ext uri="{FF2B5EF4-FFF2-40B4-BE49-F238E27FC236}">
                  <a16:creationId xmlns:a16="http://schemas.microsoft.com/office/drawing/2014/main" id="{6C212724-416B-464D-952E-10CC93CC901A}"/>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id="{780AD7DF-28A5-42BE-B641-5F322512A52B}"/>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94">
              <a:extLst>
                <a:ext uri="{FF2B5EF4-FFF2-40B4-BE49-F238E27FC236}">
                  <a16:creationId xmlns:a16="http://schemas.microsoft.com/office/drawing/2014/main" id="{99FCC783-42D2-45EB-9780-B29EA4CC3D33}"/>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形状 95">
              <a:extLst>
                <a:ext uri="{FF2B5EF4-FFF2-40B4-BE49-F238E27FC236}">
                  <a16:creationId xmlns:a16="http://schemas.microsoft.com/office/drawing/2014/main" id="{72B00945-F9F0-4EC7-A976-3F93927B61D4}"/>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形状 96">
              <a:extLst>
                <a:ext uri="{FF2B5EF4-FFF2-40B4-BE49-F238E27FC236}">
                  <a16:creationId xmlns:a16="http://schemas.microsoft.com/office/drawing/2014/main" id="{F8F02416-E930-438E-A5E8-AC85A7D8F9AF}"/>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形状 97">
              <a:extLst>
                <a:ext uri="{FF2B5EF4-FFF2-40B4-BE49-F238E27FC236}">
                  <a16:creationId xmlns:a16="http://schemas.microsoft.com/office/drawing/2014/main" id="{1A4895F0-BDE4-443B-AB3A-AB3F664CFA72}"/>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形状 98">
              <a:extLst>
                <a:ext uri="{FF2B5EF4-FFF2-40B4-BE49-F238E27FC236}">
                  <a16:creationId xmlns:a16="http://schemas.microsoft.com/office/drawing/2014/main" id="{ABB68848-99B2-425A-8D3C-B4EC9FE98C53}"/>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形状 99">
              <a:extLst>
                <a:ext uri="{FF2B5EF4-FFF2-40B4-BE49-F238E27FC236}">
                  <a16:creationId xmlns:a16="http://schemas.microsoft.com/office/drawing/2014/main" id="{DD32738E-88DA-49A7-AFE5-DE68A1AB1EE8}"/>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形状 100">
              <a:extLst>
                <a:ext uri="{FF2B5EF4-FFF2-40B4-BE49-F238E27FC236}">
                  <a16:creationId xmlns:a16="http://schemas.microsoft.com/office/drawing/2014/main" id="{CCFDE050-466C-4BBA-B257-21C0481B2D4E}"/>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形状 101">
              <a:extLst>
                <a:ext uri="{FF2B5EF4-FFF2-40B4-BE49-F238E27FC236}">
                  <a16:creationId xmlns:a16="http://schemas.microsoft.com/office/drawing/2014/main" id="{415845EB-3DE5-487D-9E5E-ED2EAB5C2631}"/>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占位符 1">
            <a:extLst>
              <a:ext uri="{FF2B5EF4-FFF2-40B4-BE49-F238E27FC236}">
                <a16:creationId xmlns:a16="http://schemas.microsoft.com/office/drawing/2014/main" id="{471B6403-BCDB-4BE2-92D5-D99D0C3ED650}"/>
              </a:ext>
            </a:extLst>
          </p:cNvPr>
          <p:cNvSpPr>
            <a:spLocks noGrp="1"/>
          </p:cNvSpPr>
          <p:nvPr>
            <p:ph type="dt" sz="half" idx="10"/>
          </p:nvPr>
        </p:nvSpPr>
        <p:spPr/>
        <p:txBody>
          <a:bodyPr/>
          <a:lstStyle/>
          <a:p>
            <a:fld id="{F160A44F-5095-4401-ACDB-4F844958E49A}" type="datetimeFigureOut">
              <a:rPr lang="zh-CN" altLang="en-US" smtClean="0"/>
              <a:pPr/>
              <a:t>2026/4/12</a:t>
            </a:fld>
            <a:endParaRPr lang="zh-CN" altLang="en-US" dirty="0"/>
          </a:p>
        </p:txBody>
      </p:sp>
      <p:sp>
        <p:nvSpPr>
          <p:cNvPr id="4" name="页脚占位符 3">
            <a:extLst>
              <a:ext uri="{FF2B5EF4-FFF2-40B4-BE49-F238E27FC236}">
                <a16:creationId xmlns:a16="http://schemas.microsoft.com/office/drawing/2014/main" id="{2ACC2AC0-D11E-4697-A89F-7DA381ECA885}"/>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id="{5E5B1FAB-21B1-4DBF-B470-2BA93D976874}"/>
              </a:ext>
            </a:extLst>
          </p:cNvPr>
          <p:cNvSpPr>
            <a:spLocks noGrp="1"/>
          </p:cNvSpPr>
          <p:nvPr>
            <p:ph type="sldNum" sz="quarter" idx="12"/>
          </p:nvPr>
        </p:nvSpPr>
        <p:spPr/>
        <p:txBody>
          <a:bodyPr/>
          <a:lstStyle/>
          <a:p>
            <a:fld id="{62752F19-9BDA-4BF4-9C8C-5D9890F15DFC}" type="slidenum">
              <a:rPr lang="zh-CN" altLang="en-US" smtClean="0"/>
              <a:pPr/>
              <a:t>‹#›</a:t>
            </a:fld>
            <a:endParaRPr lang="zh-CN" altLang="en-US" dirty="0"/>
          </a:p>
        </p:txBody>
      </p:sp>
    </p:spTree>
    <p:extLst>
      <p:ext uri="{BB962C8B-B14F-4D97-AF65-F5344CB8AC3E}">
        <p14:creationId xmlns:p14="http://schemas.microsoft.com/office/powerpoint/2010/main" val="122315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77E6B309-FD79-4C75-AB60-F8AE985792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387840" cy="6857999"/>
          </a:xfrm>
          <a:prstGeom prst="rect">
            <a:avLst/>
          </a:prstGeom>
        </p:spPr>
      </p:pic>
      <p:sp>
        <p:nvSpPr>
          <p:cNvPr id="8" name="矩形 7">
            <a:extLst>
              <a:ext uri="{FF2B5EF4-FFF2-40B4-BE49-F238E27FC236}">
                <a16:creationId xmlns:a16="http://schemas.microsoft.com/office/drawing/2014/main" id="{7590BBB6-6CF7-4A77-812B-2C79C3019D43}"/>
              </a:ext>
            </a:extLst>
          </p:cNvPr>
          <p:cNvSpPr/>
          <p:nvPr userDrawn="1"/>
        </p:nvSpPr>
        <p:spPr>
          <a:xfrm>
            <a:off x="9387840" y="2894"/>
            <a:ext cx="2804160" cy="6855106"/>
          </a:xfrm>
          <a:prstGeom prst="rect">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5A85F077-13B2-437B-BB35-A897330A70B2}"/>
              </a:ext>
            </a:extLst>
          </p:cNvPr>
          <p:cNvSpPr/>
          <p:nvPr userDrawn="1"/>
        </p:nvSpPr>
        <p:spPr>
          <a:xfrm>
            <a:off x="8332495" y="1557524"/>
            <a:ext cx="1636544" cy="707886"/>
          </a:xfrm>
          <a:prstGeom prst="rect">
            <a:avLst/>
          </a:prstGeom>
        </p:spPr>
        <p:txBody>
          <a:bodyPr wrap="square">
            <a:spAutoFit/>
          </a:bodyPr>
          <a:lstStyle/>
          <a:p>
            <a:pPr algn="dist"/>
            <a:r>
              <a:rPr lang="zh-CN" altLang="en-US" sz="2400" b="1" dirty="0">
                <a:solidFill>
                  <a:schemeClr val="bg1">
                    <a:lumMod val="95000"/>
                  </a:schemeClr>
                </a:solidFill>
                <a:latin typeface="Arial" panose="020B0604020202020204" pitchFamily="34" charset="0"/>
                <a:ea typeface="Microsoft YaHei" panose="020B0503020204020204" pitchFamily="34" charset="-122"/>
                <a:cs typeface="+mn-ea"/>
                <a:sym typeface="Arial" panose="020B0604020202020204" pitchFamily="34" charset="0"/>
              </a:rPr>
              <a:t>目录 </a:t>
            </a:r>
            <a:endParaRPr lang="en-US" altLang="zh-CN" sz="2400" b="1" dirty="0">
              <a:solidFill>
                <a:schemeClr val="bg1">
                  <a:lumMod val="95000"/>
                </a:schemeClr>
              </a:solidFill>
              <a:latin typeface="Arial" panose="020B0604020202020204" pitchFamily="34" charset="0"/>
              <a:ea typeface="Microsoft YaHei" panose="020B0503020204020204" pitchFamily="34" charset="-122"/>
              <a:cs typeface="+mn-ea"/>
              <a:sym typeface="Arial" panose="020B0604020202020204" pitchFamily="34" charset="0"/>
            </a:endParaRPr>
          </a:p>
          <a:p>
            <a:pPr algn="dist"/>
            <a:r>
              <a:rPr lang="en-US" altLang="zh-CN" sz="1600" dirty="0">
                <a:solidFill>
                  <a:schemeClr val="bg1">
                    <a:lumMod val="95000"/>
                  </a:schemeClr>
                </a:solidFill>
                <a:latin typeface="Arial" panose="020B0604020202020204" pitchFamily="34" charset="0"/>
                <a:ea typeface="Microsoft YaHei" panose="020B0503020204020204" pitchFamily="34" charset="-122"/>
                <a:cs typeface="+mn-ea"/>
                <a:sym typeface="Arial" panose="020B0604020202020204" pitchFamily="34" charset="0"/>
              </a:rPr>
              <a:t>contents</a:t>
            </a:r>
            <a:endParaRPr lang="zh-CN" altLang="en-US" sz="1600" dirty="0">
              <a:solidFill>
                <a:schemeClr val="bg1">
                  <a:lumMod val="95000"/>
                </a:scheme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pic>
        <p:nvPicPr>
          <p:cNvPr id="18" name="图片 17">
            <a:extLst>
              <a:ext uri="{FF2B5EF4-FFF2-40B4-BE49-F238E27FC236}">
                <a16:creationId xmlns:a16="http://schemas.microsoft.com/office/drawing/2014/main" id="{CB4BD458-3A00-4818-A990-123C57C486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2796" y="288216"/>
            <a:ext cx="1878417" cy="479111"/>
          </a:xfrm>
          <a:prstGeom prst="rect">
            <a:avLst/>
          </a:prstGeom>
        </p:spPr>
      </p:pic>
    </p:spTree>
    <p:extLst>
      <p:ext uri="{BB962C8B-B14F-4D97-AF65-F5344CB8AC3E}">
        <p14:creationId xmlns:p14="http://schemas.microsoft.com/office/powerpoint/2010/main" val="264419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pic>
        <p:nvPicPr>
          <p:cNvPr id="151" name="图片 150">
            <a:extLst>
              <a:ext uri="{FF2B5EF4-FFF2-40B4-BE49-F238E27FC236}">
                <a16:creationId xmlns:a16="http://schemas.microsoft.com/office/drawing/2014/main" id="{E646BDA0-8F0C-4644-8B7D-D1DCBDDD2B0B}"/>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01" t="28880" b="23707"/>
          <a:stretch>
            <a:fillRect/>
          </a:stretch>
        </p:blipFill>
        <p:spPr>
          <a:xfrm>
            <a:off x="611900" y="6264494"/>
            <a:ext cx="2445586" cy="523190"/>
          </a:xfrm>
          <a:custGeom>
            <a:avLst/>
            <a:gdLst>
              <a:gd name="connsiteX0" fmla="*/ 0 w 11397996"/>
              <a:gd name="connsiteY0" fmla="*/ 0 h 2438400"/>
              <a:gd name="connsiteX1" fmla="*/ 11397996 w 11397996"/>
              <a:gd name="connsiteY1" fmla="*/ 0 h 2438400"/>
              <a:gd name="connsiteX2" fmla="*/ 11397996 w 11397996"/>
              <a:gd name="connsiteY2" fmla="*/ 2438400 h 2438400"/>
              <a:gd name="connsiteX3" fmla="*/ 0 w 11397996"/>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1397996" h="2438400">
                <a:moveTo>
                  <a:pt x="0" y="0"/>
                </a:moveTo>
                <a:lnTo>
                  <a:pt x="11397996" y="0"/>
                </a:lnTo>
                <a:lnTo>
                  <a:pt x="11397996" y="2438400"/>
                </a:lnTo>
                <a:lnTo>
                  <a:pt x="0" y="2438400"/>
                </a:lnTo>
                <a:close/>
              </a:path>
            </a:pathLst>
          </a:custGeom>
        </p:spPr>
      </p:pic>
      <p:sp>
        <p:nvSpPr>
          <p:cNvPr id="24" name="灯片编号占位符 8">
            <a:extLst>
              <a:ext uri="{FF2B5EF4-FFF2-40B4-BE49-F238E27FC236}">
                <a16:creationId xmlns:a16="http://schemas.microsoft.com/office/drawing/2014/main" id="{688EEE30-1B26-4097-995E-103203B60506}"/>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sp>
        <p:nvSpPr>
          <p:cNvPr id="16" name="文本占位符 27">
            <a:extLst>
              <a:ext uri="{FF2B5EF4-FFF2-40B4-BE49-F238E27FC236}">
                <a16:creationId xmlns:a16="http://schemas.microsoft.com/office/drawing/2014/main" id="{2FD5C67F-9AE2-4A9B-B686-EF381EF30135}"/>
              </a:ext>
            </a:extLst>
          </p:cNvPr>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1" name="文本占位符 27">
            <a:extLst>
              <a:ext uri="{FF2B5EF4-FFF2-40B4-BE49-F238E27FC236}">
                <a16:creationId xmlns:a16="http://schemas.microsoft.com/office/drawing/2014/main" id="{57F95C25-B496-4AC3-BC0C-8AE6B08C6B40}"/>
              </a:ext>
            </a:extLst>
          </p:cNvPr>
          <p:cNvSpPr>
            <a:spLocks noGrp="1"/>
          </p:cNvSpPr>
          <p:nvPr>
            <p:ph type="body" sz="quarter" idx="11" hasCustomPrompt="1"/>
          </p:nvPr>
        </p:nvSpPr>
        <p:spPr>
          <a:xfrm>
            <a:off x="4673124" y="1055427"/>
            <a:ext cx="2845753" cy="291304"/>
          </a:xfrm>
          <a:noFill/>
        </p:spPr>
        <p:txBody>
          <a:bodyPr>
            <a:noAutofit/>
          </a:bodyPr>
          <a:lstStyle>
            <a:lvl1pPr marL="0" indent="0" algn="ctr">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stStyle>
          <a:p>
            <a:pPr lvl="0"/>
            <a:r>
              <a:rPr lang="zh-CN" altLang="en-US" dirty="0"/>
              <a:t>输入小标题</a:t>
            </a:r>
          </a:p>
        </p:txBody>
      </p:sp>
      <p:grpSp>
        <p:nvGrpSpPr>
          <p:cNvPr id="139" name="组合 138">
            <a:extLst>
              <a:ext uri="{FF2B5EF4-FFF2-40B4-BE49-F238E27FC236}">
                <a16:creationId xmlns:a16="http://schemas.microsoft.com/office/drawing/2014/main" id="{70483CD0-4475-4767-A068-D01896EC8CC4}"/>
              </a:ext>
            </a:extLst>
          </p:cNvPr>
          <p:cNvGrpSpPr/>
          <p:nvPr userDrawn="1"/>
        </p:nvGrpSpPr>
        <p:grpSpPr>
          <a:xfrm>
            <a:off x="344806" y="413219"/>
            <a:ext cx="209867" cy="209867"/>
            <a:chOff x="344806" y="413219"/>
            <a:chExt cx="209867" cy="209867"/>
          </a:xfrm>
        </p:grpSpPr>
        <p:sp>
          <p:nvSpPr>
            <p:cNvPr id="140" name="椭圆 139">
              <a:extLst>
                <a:ext uri="{FF2B5EF4-FFF2-40B4-BE49-F238E27FC236}">
                  <a16:creationId xmlns:a16="http://schemas.microsoft.com/office/drawing/2014/main" id="{3CC11012-7699-4982-8B4A-E50A883F587E}"/>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EB86FC4C-6561-47D0-8D63-9838560370AE}"/>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a:extLst>
              <a:ext uri="{FF2B5EF4-FFF2-40B4-BE49-F238E27FC236}">
                <a16:creationId xmlns:a16="http://schemas.microsoft.com/office/drawing/2014/main" id="{3A6C6202-2451-4711-85E3-FE69A532C072}"/>
              </a:ext>
            </a:extLst>
          </p:cNvPr>
          <p:cNvGrpSpPr/>
          <p:nvPr userDrawn="1"/>
        </p:nvGrpSpPr>
        <p:grpSpPr>
          <a:xfrm>
            <a:off x="9873615" y="287906"/>
            <a:ext cx="1878330" cy="479314"/>
            <a:chOff x="-11865182" y="9433072"/>
            <a:chExt cx="35916977" cy="9165313"/>
          </a:xfrm>
          <a:solidFill>
            <a:srgbClr val="004098"/>
          </a:solidFill>
        </p:grpSpPr>
        <p:sp>
          <p:nvSpPr>
            <p:cNvPr id="144" name="任意多边形: 形状 143">
              <a:extLst>
                <a:ext uri="{FF2B5EF4-FFF2-40B4-BE49-F238E27FC236}">
                  <a16:creationId xmlns:a16="http://schemas.microsoft.com/office/drawing/2014/main" id="{90F8F52E-E2BD-43AF-8FA7-C40CE13AE557}"/>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78B41120-8825-4899-92B4-919D1334E51B}"/>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4C8E0058-A597-47FA-B8A2-AA72F508FF68}"/>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18C51D81-0B73-4811-878E-2F726221923F}"/>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F1FA7781-C999-4C55-9E0A-A7480D2C3FCD}"/>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EEF46927-D7EF-4EF5-81F6-92BBC57C9699}"/>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6360B299-169B-4A75-B596-381CCA83F2BD}"/>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FF7A05EC-C2FF-4C76-B80E-A95F56DBDA11}"/>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AC0586AD-BD8A-46F0-94E7-94598FFD034C}"/>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78CE10A2-1C1E-4A34-BB78-673A6540FE09}"/>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F6DF856F-443B-4084-B046-2C39A16C8DD5}"/>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53A111F2-5350-4978-960C-A572DCE0927D}"/>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59B35B35-EB88-4051-B5A2-D72FFDAB12EE}"/>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E8C638C7-F00F-48A4-BA3E-6FA190268671}"/>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3B542E45-5ECB-4771-8173-B00A2269C215}"/>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A5D4C8A3-3F1A-475C-89EF-4E9289056FA4}"/>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6947B66A-037C-4DBC-9F0D-4EFC9BDEF8F9}"/>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56D2F03C-B1B3-4F1C-BA40-86AF7C6268AF}"/>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9C77D550-1636-473D-839E-112A37BD9745}"/>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8B90D8AC-F5F7-4F0B-8801-34078BCC9947}"/>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ECDB238D-3F73-4AAC-BA5C-EAF03269B961}"/>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AE584307-EDAD-4734-A82F-45059205515F}"/>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28F54535-D094-40A3-A966-11B7541399C9}"/>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8465F626-7760-4F11-B8BC-52E564408B92}"/>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B566DD6A-841C-4C47-950A-F2C257A456A9}"/>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B5E93D88-76C4-4909-865B-B6A8E95FB1B9}"/>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06816BFC-1399-42D5-AB39-4AADE07B1C00}"/>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2657DB5A-008C-4FC0-8A19-19EAABD4B52D}"/>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16A78821-4035-4897-BA80-1B28D77B6BCB}"/>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92A903CA-CB64-4B4C-A2D9-7EFC4B59C179}"/>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7440CC2C-4CBA-4619-A293-5B38EB285342}"/>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419B51DD-58FC-482A-A7BB-675A4E0772EC}"/>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E338263A-5CC4-4734-883C-58EE1F35A871}"/>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ABF7F8EF-C0BB-4A11-BC18-C2C7F0D76859}"/>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EAE201E4-4F4B-4F33-9F6A-4A206DD6C0B5}"/>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49F732BC-5C8E-46F7-8D49-C3D562487F1C}"/>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1F8CDAEC-6735-46F7-94B2-B2FCEFE14BDE}"/>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95E2B772-300A-4950-ABE8-8ABB866643C4}"/>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290A7A71-7057-47B8-A2C0-474C159A2A14}"/>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23AE9136-A5F7-4413-8E16-CCADF5D4AE1E}"/>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92BB9078-6537-4EC3-87B2-B73935C494C9}"/>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72EBC888-D31D-479C-A8A3-F49222B74739}"/>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116CB67E-DF72-4F81-B207-A8B6C38010BE}"/>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602CAD7C-E0DF-4B83-BE01-CD23A40D4DBE}"/>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F2E1DAC2-567C-4C71-AFD0-85491BF81C26}"/>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B43F56A7-0A33-4EA7-AADF-61CDAE729EA0}"/>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DDE25276-303D-4E5A-BC28-5B9EB5CA0132}"/>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306B6917-012F-4249-B0AB-A66B294DBF47}"/>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E6BE6957-1D2B-4A6E-AF6E-4CB9FCA5DC8D}"/>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6614382C-04E6-4919-A826-D2AB41921C56}"/>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2DBDB03F-1DD3-4612-BCF5-DE7B7FEFBBD1}"/>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70EAF134-F572-4A26-9F95-73FB372B4B50}"/>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45D04F09-1B57-4F8A-8327-A7D545B4D1F0}"/>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78A95BFE-3384-4A6B-80A6-6FBE243067FB}"/>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8926CA43-EAF7-4DAB-A1B7-84CE49F98D3A}"/>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D7D5141E-4983-4D34-9523-971C2A793415}"/>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8B44D1B5-D052-434B-BFAD-CC9CE92AADD8}"/>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EA9967B2-5721-4B61-9460-871FF657190F}"/>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a:extLst>
                <a:ext uri="{FF2B5EF4-FFF2-40B4-BE49-F238E27FC236}">
                  <a16:creationId xmlns:a16="http://schemas.microsoft.com/office/drawing/2014/main" id="{2279BB41-A20F-4CA2-BAE3-A27FECB679D6}"/>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a:extLst>
                <a:ext uri="{FF2B5EF4-FFF2-40B4-BE49-F238E27FC236}">
                  <a16:creationId xmlns:a16="http://schemas.microsoft.com/office/drawing/2014/main" id="{B6BE9888-5E8D-401E-8C3F-73E09734A8F4}"/>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a:extLst>
                <a:ext uri="{FF2B5EF4-FFF2-40B4-BE49-F238E27FC236}">
                  <a16:creationId xmlns:a16="http://schemas.microsoft.com/office/drawing/2014/main" id="{0FE57B91-C4BA-4D6F-8000-0A9CE4610187}"/>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a:extLst>
                <a:ext uri="{FF2B5EF4-FFF2-40B4-BE49-F238E27FC236}">
                  <a16:creationId xmlns:a16="http://schemas.microsoft.com/office/drawing/2014/main" id="{0A031125-43D8-4F87-AECD-E68282955E71}"/>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a:extLst>
                <a:ext uri="{FF2B5EF4-FFF2-40B4-BE49-F238E27FC236}">
                  <a16:creationId xmlns:a16="http://schemas.microsoft.com/office/drawing/2014/main" id="{F64F3E99-BBC8-4CF3-A6A0-6F6380C9F533}"/>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a:extLst>
                <a:ext uri="{FF2B5EF4-FFF2-40B4-BE49-F238E27FC236}">
                  <a16:creationId xmlns:a16="http://schemas.microsoft.com/office/drawing/2014/main" id="{33D5DA2F-0A85-4BE8-814B-DC58DECC4C38}"/>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a:extLst>
                <a:ext uri="{FF2B5EF4-FFF2-40B4-BE49-F238E27FC236}">
                  <a16:creationId xmlns:a16="http://schemas.microsoft.com/office/drawing/2014/main" id="{39179DFD-9022-4682-9EDC-3F793BFB988E}"/>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a:extLst>
                <a:ext uri="{FF2B5EF4-FFF2-40B4-BE49-F238E27FC236}">
                  <a16:creationId xmlns:a16="http://schemas.microsoft.com/office/drawing/2014/main" id="{041FB37F-62BC-4A7C-A653-C803B1DA3215}"/>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8D4FE07A-AB14-4A68-AEA7-49BDCC9E58B9}"/>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CCE356F0-72BB-4E41-8B0A-5D0F4B4E4886}"/>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8C3A32C8-B9D8-40FB-B751-D263EFCAF9A0}"/>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22B24A51-13E5-427C-A276-0F7EAF7F8C87}"/>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EC21CD4D-712C-4E6C-82F4-2EC6426F4CD2}"/>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a:extLst>
                <a:ext uri="{FF2B5EF4-FFF2-40B4-BE49-F238E27FC236}">
                  <a16:creationId xmlns:a16="http://schemas.microsoft.com/office/drawing/2014/main" id="{9A790E16-421F-478F-960E-1AE3E86A5623}"/>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a:extLst>
                <a:ext uri="{FF2B5EF4-FFF2-40B4-BE49-F238E27FC236}">
                  <a16:creationId xmlns:a16="http://schemas.microsoft.com/office/drawing/2014/main" id="{DB1FF935-CB6A-49C8-B3EE-B40F4662676C}"/>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3705BC9C-18A9-479D-BF7B-AB332BDE12A6}"/>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a:extLst>
                <a:ext uri="{FF2B5EF4-FFF2-40B4-BE49-F238E27FC236}">
                  <a16:creationId xmlns:a16="http://schemas.microsoft.com/office/drawing/2014/main" id="{141B9212-A993-41E9-AF77-6B5600BD066A}"/>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a:extLst>
                <a:ext uri="{FF2B5EF4-FFF2-40B4-BE49-F238E27FC236}">
                  <a16:creationId xmlns:a16="http://schemas.microsoft.com/office/drawing/2014/main" id="{E0B0AD74-0219-48B3-9247-C040F7387FCB}"/>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a:extLst>
                <a:ext uri="{FF2B5EF4-FFF2-40B4-BE49-F238E27FC236}">
                  <a16:creationId xmlns:a16="http://schemas.microsoft.com/office/drawing/2014/main" id="{D39B4769-1C91-41E5-999E-86F41D822102}"/>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a:extLst>
                <a:ext uri="{FF2B5EF4-FFF2-40B4-BE49-F238E27FC236}">
                  <a16:creationId xmlns:a16="http://schemas.microsoft.com/office/drawing/2014/main" id="{C5886C33-FCB1-40C4-A31C-519993C55235}"/>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a:extLst>
                <a:ext uri="{FF2B5EF4-FFF2-40B4-BE49-F238E27FC236}">
                  <a16:creationId xmlns:a16="http://schemas.microsoft.com/office/drawing/2014/main" id="{98262FD3-670C-4442-ABCA-005D64F65873}"/>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a:extLst>
                <a:ext uri="{FF2B5EF4-FFF2-40B4-BE49-F238E27FC236}">
                  <a16:creationId xmlns:a16="http://schemas.microsoft.com/office/drawing/2014/main" id="{DCBEAC66-1216-484E-AFC0-7E403C36CB83}"/>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a:extLst>
                <a:ext uri="{FF2B5EF4-FFF2-40B4-BE49-F238E27FC236}">
                  <a16:creationId xmlns:a16="http://schemas.microsoft.com/office/drawing/2014/main" id="{2703AE9F-8780-40FE-8CAF-F5FFA2EE3727}"/>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a:extLst>
                <a:ext uri="{FF2B5EF4-FFF2-40B4-BE49-F238E27FC236}">
                  <a16:creationId xmlns:a16="http://schemas.microsoft.com/office/drawing/2014/main" id="{B0DC6A70-36AF-4147-B441-880967C4D6CA}"/>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a:extLst>
                <a:ext uri="{FF2B5EF4-FFF2-40B4-BE49-F238E27FC236}">
                  <a16:creationId xmlns:a16="http://schemas.microsoft.com/office/drawing/2014/main" id="{8A84F6FE-70AB-4B3A-9F1E-956D200AA083}"/>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1C6BE3E7-3349-4572-8012-783927E3C1C8}"/>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a:extLst>
                <a:ext uri="{FF2B5EF4-FFF2-40B4-BE49-F238E27FC236}">
                  <a16:creationId xmlns:a16="http://schemas.microsoft.com/office/drawing/2014/main" id="{CCD63F77-1C37-4B8A-BDB6-8C82299B275A}"/>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a:extLst>
                <a:ext uri="{FF2B5EF4-FFF2-40B4-BE49-F238E27FC236}">
                  <a16:creationId xmlns:a16="http://schemas.microsoft.com/office/drawing/2014/main" id="{8AE66C89-DF16-468F-9E7D-EF3422548139}"/>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a:extLst>
                <a:ext uri="{FF2B5EF4-FFF2-40B4-BE49-F238E27FC236}">
                  <a16:creationId xmlns:a16="http://schemas.microsoft.com/office/drawing/2014/main" id="{299FEA1E-7100-4B0C-A76C-40920F69A70D}"/>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a:extLst>
                <a:ext uri="{FF2B5EF4-FFF2-40B4-BE49-F238E27FC236}">
                  <a16:creationId xmlns:a16="http://schemas.microsoft.com/office/drawing/2014/main" id="{00C64D1D-9B33-4A44-8959-513D3B0F94CD}"/>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a:extLst>
                <a:ext uri="{FF2B5EF4-FFF2-40B4-BE49-F238E27FC236}">
                  <a16:creationId xmlns:a16="http://schemas.microsoft.com/office/drawing/2014/main" id="{DD53833C-3C47-4B43-9109-86003293629A}"/>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形状 233">
              <a:extLst>
                <a:ext uri="{FF2B5EF4-FFF2-40B4-BE49-F238E27FC236}">
                  <a16:creationId xmlns:a16="http://schemas.microsoft.com/office/drawing/2014/main" id="{152809A7-7FD1-450A-9418-4A87FCF825BB}"/>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988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4" name="灯片编号占位符 8">
            <a:extLst>
              <a:ext uri="{FF2B5EF4-FFF2-40B4-BE49-F238E27FC236}">
                <a16:creationId xmlns:a16="http://schemas.microsoft.com/office/drawing/2014/main" id="{688EEE30-1B26-4097-995E-103203B60506}"/>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sp>
        <p:nvSpPr>
          <p:cNvPr id="16" name="文本占位符 27">
            <a:extLst>
              <a:ext uri="{FF2B5EF4-FFF2-40B4-BE49-F238E27FC236}">
                <a16:creationId xmlns:a16="http://schemas.microsoft.com/office/drawing/2014/main" id="{2FD5C67F-9AE2-4A9B-B686-EF381EF30135}"/>
              </a:ext>
            </a:extLst>
          </p:cNvPr>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1" name="文本占位符 27">
            <a:extLst>
              <a:ext uri="{FF2B5EF4-FFF2-40B4-BE49-F238E27FC236}">
                <a16:creationId xmlns:a16="http://schemas.microsoft.com/office/drawing/2014/main" id="{57F95C25-B496-4AC3-BC0C-8AE6B08C6B40}"/>
              </a:ext>
            </a:extLst>
          </p:cNvPr>
          <p:cNvSpPr>
            <a:spLocks noGrp="1"/>
          </p:cNvSpPr>
          <p:nvPr>
            <p:ph type="body" sz="quarter" idx="11" hasCustomPrompt="1"/>
          </p:nvPr>
        </p:nvSpPr>
        <p:spPr>
          <a:xfrm>
            <a:off x="4673124" y="1055427"/>
            <a:ext cx="2845753" cy="291304"/>
          </a:xfrm>
          <a:noFill/>
        </p:spPr>
        <p:txBody>
          <a:bodyPr>
            <a:normAutofit/>
          </a:bodyPr>
          <a:lstStyle>
            <a:lvl1pPr marL="0" indent="0" algn="ctr">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stStyle>
          <a:p>
            <a:pPr lvl="0"/>
            <a:r>
              <a:rPr lang="zh-CN" altLang="en-US" dirty="0"/>
              <a:t>输入小标题</a:t>
            </a:r>
          </a:p>
        </p:txBody>
      </p:sp>
      <p:grpSp>
        <p:nvGrpSpPr>
          <p:cNvPr id="120" name="组合 119">
            <a:extLst>
              <a:ext uri="{FF2B5EF4-FFF2-40B4-BE49-F238E27FC236}">
                <a16:creationId xmlns:a16="http://schemas.microsoft.com/office/drawing/2014/main" id="{6404BAE7-0B11-4026-877E-CAFB5D53651D}"/>
              </a:ext>
            </a:extLst>
          </p:cNvPr>
          <p:cNvGrpSpPr/>
          <p:nvPr userDrawn="1"/>
        </p:nvGrpSpPr>
        <p:grpSpPr>
          <a:xfrm>
            <a:off x="344806" y="413219"/>
            <a:ext cx="209867" cy="209867"/>
            <a:chOff x="344806" y="413219"/>
            <a:chExt cx="209867" cy="209867"/>
          </a:xfrm>
        </p:grpSpPr>
        <p:sp>
          <p:nvSpPr>
            <p:cNvPr id="121" name="椭圆 120">
              <a:extLst>
                <a:ext uri="{FF2B5EF4-FFF2-40B4-BE49-F238E27FC236}">
                  <a16:creationId xmlns:a16="http://schemas.microsoft.com/office/drawing/2014/main" id="{10F0B385-4526-409D-B0A2-B6BFC612C55A}"/>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FBC72065-FBB8-464C-BD00-9C45D81A8F13}"/>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5" name="图片 104">
            <a:extLst>
              <a:ext uri="{FF2B5EF4-FFF2-40B4-BE49-F238E27FC236}">
                <a16:creationId xmlns:a16="http://schemas.microsoft.com/office/drawing/2014/main" id="{46A19C57-6FDE-425A-937D-4C3A90A795D9}"/>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8960" b="23626"/>
          <a:stretch>
            <a:fillRect/>
          </a:stretch>
        </p:blipFill>
        <p:spPr>
          <a:xfrm>
            <a:off x="611900" y="6266399"/>
            <a:ext cx="2615623" cy="523190"/>
          </a:xfrm>
          <a:custGeom>
            <a:avLst/>
            <a:gdLst>
              <a:gd name="connsiteX0" fmla="*/ 0 w 12190476"/>
              <a:gd name="connsiteY0" fmla="*/ 0 h 2438400"/>
              <a:gd name="connsiteX1" fmla="*/ 12190476 w 12190476"/>
              <a:gd name="connsiteY1" fmla="*/ 0 h 2438400"/>
              <a:gd name="connsiteX2" fmla="*/ 12190476 w 12190476"/>
              <a:gd name="connsiteY2" fmla="*/ 2438400 h 2438400"/>
              <a:gd name="connsiteX3" fmla="*/ 0 w 12190476"/>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2190476" h="2438400">
                <a:moveTo>
                  <a:pt x="0" y="0"/>
                </a:moveTo>
                <a:lnTo>
                  <a:pt x="12190476" y="0"/>
                </a:lnTo>
                <a:lnTo>
                  <a:pt x="12190476" y="2438400"/>
                </a:lnTo>
                <a:lnTo>
                  <a:pt x="0" y="2438400"/>
                </a:lnTo>
                <a:close/>
              </a:path>
            </a:pathLst>
          </a:custGeom>
        </p:spPr>
      </p:pic>
      <p:grpSp>
        <p:nvGrpSpPr>
          <p:cNvPr id="106" name="组合 105">
            <a:extLst>
              <a:ext uri="{FF2B5EF4-FFF2-40B4-BE49-F238E27FC236}">
                <a16:creationId xmlns:a16="http://schemas.microsoft.com/office/drawing/2014/main" id="{F2C1BF77-D6E5-437B-B855-95D58F2913CF}"/>
              </a:ext>
            </a:extLst>
          </p:cNvPr>
          <p:cNvGrpSpPr/>
          <p:nvPr userDrawn="1"/>
        </p:nvGrpSpPr>
        <p:grpSpPr>
          <a:xfrm>
            <a:off x="9873615" y="287906"/>
            <a:ext cx="1878330" cy="479314"/>
            <a:chOff x="-11865182" y="9433072"/>
            <a:chExt cx="35916977" cy="9165313"/>
          </a:xfrm>
          <a:solidFill>
            <a:srgbClr val="004098"/>
          </a:solidFill>
        </p:grpSpPr>
        <p:sp>
          <p:nvSpPr>
            <p:cNvPr id="107" name="任意多边形: 形状 106">
              <a:extLst>
                <a:ext uri="{FF2B5EF4-FFF2-40B4-BE49-F238E27FC236}">
                  <a16:creationId xmlns:a16="http://schemas.microsoft.com/office/drawing/2014/main" id="{E83A872D-E2AC-4CF2-92D4-46DB42EEE714}"/>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形状 107">
              <a:extLst>
                <a:ext uri="{FF2B5EF4-FFF2-40B4-BE49-F238E27FC236}">
                  <a16:creationId xmlns:a16="http://schemas.microsoft.com/office/drawing/2014/main" id="{CF22AA5D-73B0-414A-A3E8-9AB225BADA2A}"/>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a:extLst>
                <a:ext uri="{FF2B5EF4-FFF2-40B4-BE49-F238E27FC236}">
                  <a16:creationId xmlns:a16="http://schemas.microsoft.com/office/drawing/2014/main" id="{BCE31E26-676B-49AA-89E5-3A101DB48717}"/>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a:extLst>
                <a:ext uri="{FF2B5EF4-FFF2-40B4-BE49-F238E27FC236}">
                  <a16:creationId xmlns:a16="http://schemas.microsoft.com/office/drawing/2014/main" id="{D0A1E489-953F-444B-9784-97979BD5A84B}"/>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形状 110">
              <a:extLst>
                <a:ext uri="{FF2B5EF4-FFF2-40B4-BE49-F238E27FC236}">
                  <a16:creationId xmlns:a16="http://schemas.microsoft.com/office/drawing/2014/main" id="{A746E36D-73CA-4995-BA7B-B381E0B6D07B}"/>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形状 111">
              <a:extLst>
                <a:ext uri="{FF2B5EF4-FFF2-40B4-BE49-F238E27FC236}">
                  <a16:creationId xmlns:a16="http://schemas.microsoft.com/office/drawing/2014/main" id="{97A66298-C467-4883-97E4-9FB51CC8928B}"/>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形状 112">
              <a:extLst>
                <a:ext uri="{FF2B5EF4-FFF2-40B4-BE49-F238E27FC236}">
                  <a16:creationId xmlns:a16="http://schemas.microsoft.com/office/drawing/2014/main" id="{4C43C1A4-63BE-44AB-8B2A-8B2E0E3E761B}"/>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a:extLst>
                <a:ext uri="{FF2B5EF4-FFF2-40B4-BE49-F238E27FC236}">
                  <a16:creationId xmlns:a16="http://schemas.microsoft.com/office/drawing/2014/main" id="{6ACCDB2B-DBC0-4EF6-8264-BBC0E06B2C6B}"/>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形状 114">
              <a:extLst>
                <a:ext uri="{FF2B5EF4-FFF2-40B4-BE49-F238E27FC236}">
                  <a16:creationId xmlns:a16="http://schemas.microsoft.com/office/drawing/2014/main" id="{90FE4EA5-D277-4B1E-A7E9-D284415F0E0C}"/>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形状 115">
              <a:extLst>
                <a:ext uri="{FF2B5EF4-FFF2-40B4-BE49-F238E27FC236}">
                  <a16:creationId xmlns:a16="http://schemas.microsoft.com/office/drawing/2014/main" id="{82CDEE9C-1E36-489F-900A-4BBF6B80BC01}"/>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形状 116">
              <a:extLst>
                <a:ext uri="{FF2B5EF4-FFF2-40B4-BE49-F238E27FC236}">
                  <a16:creationId xmlns:a16="http://schemas.microsoft.com/office/drawing/2014/main" id="{A37C6C2D-E185-4981-BE74-A388DD1371E4}"/>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任意多边形: 形状 117">
              <a:extLst>
                <a:ext uri="{FF2B5EF4-FFF2-40B4-BE49-F238E27FC236}">
                  <a16:creationId xmlns:a16="http://schemas.microsoft.com/office/drawing/2014/main" id="{0EA6316E-CCE1-471C-A260-D206E328BE4F}"/>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形状 118">
              <a:extLst>
                <a:ext uri="{FF2B5EF4-FFF2-40B4-BE49-F238E27FC236}">
                  <a16:creationId xmlns:a16="http://schemas.microsoft.com/office/drawing/2014/main" id="{70FD03D2-867B-4E0A-A065-70B87FBCBF4F}"/>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形状 122">
              <a:extLst>
                <a:ext uri="{FF2B5EF4-FFF2-40B4-BE49-F238E27FC236}">
                  <a16:creationId xmlns:a16="http://schemas.microsoft.com/office/drawing/2014/main" id="{64CE2F1B-8D37-45BC-A3EF-BFA395E4F42B}"/>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形状 123">
              <a:extLst>
                <a:ext uri="{FF2B5EF4-FFF2-40B4-BE49-F238E27FC236}">
                  <a16:creationId xmlns:a16="http://schemas.microsoft.com/office/drawing/2014/main" id="{7B872549-5BA3-4B90-9093-24693850B3AD}"/>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a:extLst>
                <a:ext uri="{FF2B5EF4-FFF2-40B4-BE49-F238E27FC236}">
                  <a16:creationId xmlns:a16="http://schemas.microsoft.com/office/drawing/2014/main" id="{C6BEBF8C-435C-439E-9839-0E1EB557693C}"/>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形状 125">
              <a:extLst>
                <a:ext uri="{FF2B5EF4-FFF2-40B4-BE49-F238E27FC236}">
                  <a16:creationId xmlns:a16="http://schemas.microsoft.com/office/drawing/2014/main" id="{4A63F47A-522D-435C-92E5-8384BA8CDF07}"/>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形状 126">
              <a:extLst>
                <a:ext uri="{FF2B5EF4-FFF2-40B4-BE49-F238E27FC236}">
                  <a16:creationId xmlns:a16="http://schemas.microsoft.com/office/drawing/2014/main" id="{AA75CAD8-5643-4D69-AE5F-356FA630E7C0}"/>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形状 127">
              <a:extLst>
                <a:ext uri="{FF2B5EF4-FFF2-40B4-BE49-F238E27FC236}">
                  <a16:creationId xmlns:a16="http://schemas.microsoft.com/office/drawing/2014/main" id="{9EEBD206-6B52-4E8B-80F7-0EDD5F9B1E27}"/>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a:extLst>
                <a:ext uri="{FF2B5EF4-FFF2-40B4-BE49-F238E27FC236}">
                  <a16:creationId xmlns:a16="http://schemas.microsoft.com/office/drawing/2014/main" id="{BD3B36D7-2532-4331-90C0-B25AE4C216EE}"/>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形状 129">
              <a:extLst>
                <a:ext uri="{FF2B5EF4-FFF2-40B4-BE49-F238E27FC236}">
                  <a16:creationId xmlns:a16="http://schemas.microsoft.com/office/drawing/2014/main" id="{60A22FC1-FC23-4266-A020-12A1FB34762E}"/>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形状 130">
              <a:extLst>
                <a:ext uri="{FF2B5EF4-FFF2-40B4-BE49-F238E27FC236}">
                  <a16:creationId xmlns:a16="http://schemas.microsoft.com/office/drawing/2014/main" id="{78440A07-B45A-491C-97AB-3233EE801FAD}"/>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形状 131">
              <a:extLst>
                <a:ext uri="{FF2B5EF4-FFF2-40B4-BE49-F238E27FC236}">
                  <a16:creationId xmlns:a16="http://schemas.microsoft.com/office/drawing/2014/main" id="{1B5B9113-A19E-4410-9B61-5B00C43AE959}"/>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形状 132">
              <a:extLst>
                <a:ext uri="{FF2B5EF4-FFF2-40B4-BE49-F238E27FC236}">
                  <a16:creationId xmlns:a16="http://schemas.microsoft.com/office/drawing/2014/main" id="{13E5A672-AD44-4DF9-B80A-D5E137DEDD92}"/>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形状 133">
              <a:extLst>
                <a:ext uri="{FF2B5EF4-FFF2-40B4-BE49-F238E27FC236}">
                  <a16:creationId xmlns:a16="http://schemas.microsoft.com/office/drawing/2014/main" id="{EEB7F22E-99A6-45D0-B0A8-52C9A447304C}"/>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形状 134">
              <a:extLst>
                <a:ext uri="{FF2B5EF4-FFF2-40B4-BE49-F238E27FC236}">
                  <a16:creationId xmlns:a16="http://schemas.microsoft.com/office/drawing/2014/main" id="{93F2EAC8-FCA6-4866-8007-6035ED2DB5E9}"/>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形状 135">
              <a:extLst>
                <a:ext uri="{FF2B5EF4-FFF2-40B4-BE49-F238E27FC236}">
                  <a16:creationId xmlns:a16="http://schemas.microsoft.com/office/drawing/2014/main" id="{8862C937-510E-4DC8-B481-D4A0E7F2E056}"/>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形状 136">
              <a:extLst>
                <a:ext uri="{FF2B5EF4-FFF2-40B4-BE49-F238E27FC236}">
                  <a16:creationId xmlns:a16="http://schemas.microsoft.com/office/drawing/2014/main" id="{1F95B152-22E6-4DF1-9E6E-6CC63B5AB5FF}"/>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形状 137">
              <a:extLst>
                <a:ext uri="{FF2B5EF4-FFF2-40B4-BE49-F238E27FC236}">
                  <a16:creationId xmlns:a16="http://schemas.microsoft.com/office/drawing/2014/main" id="{EB938243-5C97-47E0-B009-4FCA7439EDC2}"/>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形状 138">
              <a:extLst>
                <a:ext uri="{FF2B5EF4-FFF2-40B4-BE49-F238E27FC236}">
                  <a16:creationId xmlns:a16="http://schemas.microsoft.com/office/drawing/2014/main" id="{01CAF0C8-4386-499C-BD96-14474A64076A}"/>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形状 139">
              <a:extLst>
                <a:ext uri="{FF2B5EF4-FFF2-40B4-BE49-F238E27FC236}">
                  <a16:creationId xmlns:a16="http://schemas.microsoft.com/office/drawing/2014/main" id="{1069A1EA-8B02-430D-8239-386E03CBBA4D}"/>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形状 140">
              <a:extLst>
                <a:ext uri="{FF2B5EF4-FFF2-40B4-BE49-F238E27FC236}">
                  <a16:creationId xmlns:a16="http://schemas.microsoft.com/office/drawing/2014/main" id="{4387C8B8-BF78-4C3A-8E42-C7C5FE3B7465}"/>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形状 141">
              <a:extLst>
                <a:ext uri="{FF2B5EF4-FFF2-40B4-BE49-F238E27FC236}">
                  <a16:creationId xmlns:a16="http://schemas.microsoft.com/office/drawing/2014/main" id="{77DD5479-5EAA-43F0-AC50-7BFC37BD5129}"/>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a:extLst>
                <a:ext uri="{FF2B5EF4-FFF2-40B4-BE49-F238E27FC236}">
                  <a16:creationId xmlns:a16="http://schemas.microsoft.com/office/drawing/2014/main" id="{21938C6B-6FC5-4AA6-8CE2-B1FC029F0BB2}"/>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a:extLst>
                <a:ext uri="{FF2B5EF4-FFF2-40B4-BE49-F238E27FC236}">
                  <a16:creationId xmlns:a16="http://schemas.microsoft.com/office/drawing/2014/main" id="{49078760-A9B1-4D2B-8C99-5D83019DD411}"/>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D827F0F0-9E17-49E2-B3F0-F0A23D2DC54D}"/>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6C539547-CF78-4C95-82EC-1699315AEBC4}"/>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71A3E9BC-5B7E-48FE-B16D-6D1424299B08}"/>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DBE101F9-5154-45D9-9AB6-7151389AAB6F}"/>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9D8CB829-697A-4CA1-896B-5F51ACA99CDE}"/>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57FA2373-45CF-45C7-9814-162372219492}"/>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853DBB2F-3453-475A-85D5-B2107B7F3A60}"/>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0A5D0652-7C63-4B8A-9873-94602CB49977}"/>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8D8B4CA3-F314-45DB-A2B2-E3D1EAE40E54}"/>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185603D4-9C33-4648-A898-AE13DBD12808}"/>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85482569-A24D-40C0-A1B3-A1730C1326B9}"/>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9F4774BA-7CF4-4A37-A0EB-0EB20F542C38}"/>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A8C7ADD0-942A-436F-808E-1E35DC5F5E37}"/>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B3001412-54D8-4CAD-A284-713E2048A5B5}"/>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F7FA2F92-F6C7-4C58-91CC-2A3D67C88879}"/>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3A6D930E-E9B2-441D-8AF1-F3708C048983}"/>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0F9E9D4A-F9B6-4768-962D-C3F275E040D1}"/>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93A8138B-6328-490A-ABBA-CBCAD0D42FE6}"/>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BCC03111-1125-4E7A-BBC0-639A7A11BFD6}"/>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FC2EA358-6953-47BB-91AC-0EA53249AB0E}"/>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02362BB1-F14D-4669-B5E1-441446B4CDDF}"/>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42B5D335-FB02-4509-AD68-47C0803547A6}"/>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863A662D-6036-4EA6-B5F7-DAD6BA94E9D5}"/>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204248F6-DA8C-4093-AFE9-027FA6FEF5FF}"/>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631756E6-ED64-4BA7-91F7-AC3DA7CF99FA}"/>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4684FDB3-77BE-4CF8-B775-E37E7BEF0D2D}"/>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785F95C7-591F-4F2E-9D8B-5A9127B7D299}"/>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7CC91329-D711-4744-8862-7AFB25EE4FAC}"/>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0AB11ED3-2527-4D70-8D02-7A1346CB9BFB}"/>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718BE4FE-A1E1-4B69-8FF1-D646C36037E0}"/>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F4AA516D-B002-4112-BA40-F40B4EBEC44A}"/>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3C5F349A-DA90-4A2B-A9E3-30E62500D2ED}"/>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1B8FC69B-E1F6-4F3F-BC0E-9E6BDCFE199B}"/>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D10E0B5C-EED8-4A4F-BA78-21CE5BDFE9FE}"/>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D982F09A-BDFA-40F7-A79F-8A39114C70DB}"/>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51A7486B-4ACF-4188-A5B6-634B8CD5AD47}"/>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23777F98-E058-44E9-8673-56141A332508}"/>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F94C2BCE-863F-4023-8279-28B979E83439}"/>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A6E93E62-E4B4-4CEA-9CCC-3EB47CB84BC8}"/>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E0F77121-76E2-4374-982B-069E75FDA9EE}"/>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92791783-E419-4BFC-AE4E-ED869EE7C7EC}"/>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7D30807D-B751-4FF3-BEA0-661A10B226CB}"/>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CA282E0A-A743-48C7-B1D2-E7C05EC9C510}"/>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E1B610EE-3294-492D-9C79-2C47E56712EC}"/>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A837E768-32E1-4D41-87F6-E9F5F1CDCFE5}"/>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8FA2187E-82AB-4D11-87D0-8E14571D6BC7}"/>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FD299E15-6DA9-4420-8A50-69F417B588BE}"/>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7009BBFA-A7C3-4F44-A7A2-950B55D78DF6}"/>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A242A0C5-9A32-43E0-A938-9FF7AD6D2527}"/>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E4C7C6AE-5CA8-4675-99E9-1534E4FE5CE4}"/>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D944E537-26A6-48A5-BF9E-9A2DCE89797E}"/>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761592AA-A341-4BBF-B8F6-E6F3A19463FF}"/>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1A8E099A-3DA5-452A-98BA-0CF479525339}"/>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B26B9CC6-B521-4063-9B8A-7D53051052E2}"/>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74B545C6-44F1-478D-B173-9494EC96AE6F}"/>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0647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4" name="灯片编号占位符 8">
            <a:extLst>
              <a:ext uri="{FF2B5EF4-FFF2-40B4-BE49-F238E27FC236}">
                <a16:creationId xmlns:a16="http://schemas.microsoft.com/office/drawing/2014/main" id="{688EEE30-1B26-4097-995E-103203B60506}"/>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sp>
        <p:nvSpPr>
          <p:cNvPr id="16" name="文本占位符 27">
            <a:extLst>
              <a:ext uri="{FF2B5EF4-FFF2-40B4-BE49-F238E27FC236}">
                <a16:creationId xmlns:a16="http://schemas.microsoft.com/office/drawing/2014/main" id="{2FD5C67F-9AE2-4A9B-B686-EF381EF30135}"/>
              </a:ext>
            </a:extLst>
          </p:cNvPr>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1" name="文本占位符 27">
            <a:extLst>
              <a:ext uri="{FF2B5EF4-FFF2-40B4-BE49-F238E27FC236}">
                <a16:creationId xmlns:a16="http://schemas.microsoft.com/office/drawing/2014/main" id="{57F95C25-B496-4AC3-BC0C-8AE6B08C6B40}"/>
              </a:ext>
            </a:extLst>
          </p:cNvPr>
          <p:cNvSpPr>
            <a:spLocks noGrp="1"/>
          </p:cNvSpPr>
          <p:nvPr>
            <p:ph type="body" sz="quarter" idx="11" hasCustomPrompt="1"/>
          </p:nvPr>
        </p:nvSpPr>
        <p:spPr>
          <a:xfrm>
            <a:off x="4673124" y="1055427"/>
            <a:ext cx="2845753" cy="291304"/>
          </a:xfrm>
          <a:noFill/>
        </p:spPr>
        <p:txBody>
          <a:bodyPr>
            <a:normAutofit/>
          </a:bodyPr>
          <a:lstStyle>
            <a:lvl1pPr marL="0" indent="0" algn="ctr">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stStyle>
          <a:p>
            <a:pPr lvl="0"/>
            <a:r>
              <a:rPr lang="zh-CN" altLang="en-US" dirty="0"/>
              <a:t>输入小标题</a:t>
            </a:r>
          </a:p>
        </p:txBody>
      </p:sp>
      <p:grpSp>
        <p:nvGrpSpPr>
          <p:cNvPr id="118" name="组合 117">
            <a:extLst>
              <a:ext uri="{FF2B5EF4-FFF2-40B4-BE49-F238E27FC236}">
                <a16:creationId xmlns:a16="http://schemas.microsoft.com/office/drawing/2014/main" id="{1CD82002-C0EF-4464-8BE7-894100AFCFC1}"/>
              </a:ext>
            </a:extLst>
          </p:cNvPr>
          <p:cNvGrpSpPr/>
          <p:nvPr userDrawn="1"/>
        </p:nvGrpSpPr>
        <p:grpSpPr>
          <a:xfrm>
            <a:off x="344806" y="413219"/>
            <a:ext cx="209867" cy="209867"/>
            <a:chOff x="344806" y="413219"/>
            <a:chExt cx="209867" cy="209867"/>
          </a:xfrm>
        </p:grpSpPr>
        <p:sp>
          <p:nvSpPr>
            <p:cNvPr id="120" name="椭圆 119">
              <a:extLst>
                <a:ext uri="{FF2B5EF4-FFF2-40B4-BE49-F238E27FC236}">
                  <a16:creationId xmlns:a16="http://schemas.microsoft.com/office/drawing/2014/main" id="{F4F0873B-F396-4B30-9926-79FCFEFFD4D2}"/>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F0B77BCB-DF99-4CE6-BF69-A9230EA5D6CB}"/>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6" name="图片 105">
            <a:extLst>
              <a:ext uri="{FF2B5EF4-FFF2-40B4-BE49-F238E27FC236}">
                <a16:creationId xmlns:a16="http://schemas.microsoft.com/office/drawing/2014/main" id="{B66EA0C0-51F5-486E-A799-06C572CE1628}"/>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244" t="28880" b="23707"/>
          <a:stretch>
            <a:fillRect/>
          </a:stretch>
        </p:blipFill>
        <p:spPr>
          <a:xfrm>
            <a:off x="611900" y="6264494"/>
            <a:ext cx="2583087" cy="523190"/>
          </a:xfrm>
          <a:custGeom>
            <a:avLst/>
            <a:gdLst>
              <a:gd name="connsiteX0" fmla="*/ 0 w 12038838"/>
              <a:gd name="connsiteY0" fmla="*/ 0 h 2438400"/>
              <a:gd name="connsiteX1" fmla="*/ 12038838 w 12038838"/>
              <a:gd name="connsiteY1" fmla="*/ 0 h 2438400"/>
              <a:gd name="connsiteX2" fmla="*/ 12038838 w 12038838"/>
              <a:gd name="connsiteY2" fmla="*/ 2438400 h 2438400"/>
              <a:gd name="connsiteX3" fmla="*/ 0 w 12038838"/>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2038838" h="2438400">
                <a:moveTo>
                  <a:pt x="0" y="0"/>
                </a:moveTo>
                <a:lnTo>
                  <a:pt x="12038838" y="0"/>
                </a:lnTo>
                <a:lnTo>
                  <a:pt x="12038838" y="2438400"/>
                </a:lnTo>
                <a:lnTo>
                  <a:pt x="0" y="2438400"/>
                </a:lnTo>
                <a:close/>
              </a:path>
            </a:pathLst>
          </a:custGeom>
        </p:spPr>
      </p:pic>
      <p:grpSp>
        <p:nvGrpSpPr>
          <p:cNvPr id="107" name="组合 106">
            <a:extLst>
              <a:ext uri="{FF2B5EF4-FFF2-40B4-BE49-F238E27FC236}">
                <a16:creationId xmlns:a16="http://schemas.microsoft.com/office/drawing/2014/main" id="{2312887B-D785-4CDD-8EC5-43ECABAFCBF7}"/>
              </a:ext>
            </a:extLst>
          </p:cNvPr>
          <p:cNvGrpSpPr/>
          <p:nvPr userDrawn="1"/>
        </p:nvGrpSpPr>
        <p:grpSpPr>
          <a:xfrm>
            <a:off x="9873615" y="287906"/>
            <a:ext cx="1878330" cy="479314"/>
            <a:chOff x="-11865182" y="9433072"/>
            <a:chExt cx="35916977" cy="9165313"/>
          </a:xfrm>
          <a:solidFill>
            <a:srgbClr val="004098"/>
          </a:solidFill>
        </p:grpSpPr>
        <p:sp>
          <p:nvSpPr>
            <p:cNvPr id="108" name="任意多边形: 形状 107">
              <a:extLst>
                <a:ext uri="{FF2B5EF4-FFF2-40B4-BE49-F238E27FC236}">
                  <a16:creationId xmlns:a16="http://schemas.microsoft.com/office/drawing/2014/main" id="{07AB9F74-CC06-4FCD-A56D-2C21D2039E72}"/>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a:extLst>
                <a:ext uri="{FF2B5EF4-FFF2-40B4-BE49-F238E27FC236}">
                  <a16:creationId xmlns:a16="http://schemas.microsoft.com/office/drawing/2014/main" id="{7BA891B2-9C4D-407B-A5D3-7D23EBAE016E}"/>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a:extLst>
                <a:ext uri="{FF2B5EF4-FFF2-40B4-BE49-F238E27FC236}">
                  <a16:creationId xmlns:a16="http://schemas.microsoft.com/office/drawing/2014/main" id="{935B5850-3CF1-46B1-89FB-73FC36EBA183}"/>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形状 110">
              <a:extLst>
                <a:ext uri="{FF2B5EF4-FFF2-40B4-BE49-F238E27FC236}">
                  <a16:creationId xmlns:a16="http://schemas.microsoft.com/office/drawing/2014/main" id="{3441C0B4-B666-4D91-A2D2-D0CDEFACC175}"/>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形状 111">
              <a:extLst>
                <a:ext uri="{FF2B5EF4-FFF2-40B4-BE49-F238E27FC236}">
                  <a16:creationId xmlns:a16="http://schemas.microsoft.com/office/drawing/2014/main" id="{D9DFDA45-BAEA-43F6-AC08-E1B64087EAD2}"/>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形状 112">
              <a:extLst>
                <a:ext uri="{FF2B5EF4-FFF2-40B4-BE49-F238E27FC236}">
                  <a16:creationId xmlns:a16="http://schemas.microsoft.com/office/drawing/2014/main" id="{7D341BCE-942B-4C48-B6C9-968357642815}"/>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a:extLst>
                <a:ext uri="{FF2B5EF4-FFF2-40B4-BE49-F238E27FC236}">
                  <a16:creationId xmlns:a16="http://schemas.microsoft.com/office/drawing/2014/main" id="{E69E46E4-FD3E-4760-B5AD-C7961370E9DD}"/>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形状 114">
              <a:extLst>
                <a:ext uri="{FF2B5EF4-FFF2-40B4-BE49-F238E27FC236}">
                  <a16:creationId xmlns:a16="http://schemas.microsoft.com/office/drawing/2014/main" id="{F257CD53-929D-484A-88DB-4F7493AEE9FA}"/>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形状 115">
              <a:extLst>
                <a:ext uri="{FF2B5EF4-FFF2-40B4-BE49-F238E27FC236}">
                  <a16:creationId xmlns:a16="http://schemas.microsoft.com/office/drawing/2014/main" id="{6BC94E16-8FAF-487E-9CE1-F670C2519817}"/>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形状 116">
              <a:extLst>
                <a:ext uri="{FF2B5EF4-FFF2-40B4-BE49-F238E27FC236}">
                  <a16:creationId xmlns:a16="http://schemas.microsoft.com/office/drawing/2014/main" id="{D5E5A554-04EF-4D87-BAF6-850488F54308}"/>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形状 118">
              <a:extLst>
                <a:ext uri="{FF2B5EF4-FFF2-40B4-BE49-F238E27FC236}">
                  <a16:creationId xmlns:a16="http://schemas.microsoft.com/office/drawing/2014/main" id="{83D40A96-6C47-414A-96F7-92E15384DB9F}"/>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形状 121">
              <a:extLst>
                <a:ext uri="{FF2B5EF4-FFF2-40B4-BE49-F238E27FC236}">
                  <a16:creationId xmlns:a16="http://schemas.microsoft.com/office/drawing/2014/main" id="{6B74F4BF-F0C0-4A01-930B-359BC77A8B84}"/>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形状 122">
              <a:extLst>
                <a:ext uri="{FF2B5EF4-FFF2-40B4-BE49-F238E27FC236}">
                  <a16:creationId xmlns:a16="http://schemas.microsoft.com/office/drawing/2014/main" id="{6DEF1013-E7AB-4025-8088-342A8E60E812}"/>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形状 123">
              <a:extLst>
                <a:ext uri="{FF2B5EF4-FFF2-40B4-BE49-F238E27FC236}">
                  <a16:creationId xmlns:a16="http://schemas.microsoft.com/office/drawing/2014/main" id="{FE83C85B-31AD-4D08-8939-F2348F343407}"/>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a:extLst>
                <a:ext uri="{FF2B5EF4-FFF2-40B4-BE49-F238E27FC236}">
                  <a16:creationId xmlns:a16="http://schemas.microsoft.com/office/drawing/2014/main" id="{0AE543EB-10BD-4050-91CC-67562E4EA786}"/>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形状 125">
              <a:extLst>
                <a:ext uri="{FF2B5EF4-FFF2-40B4-BE49-F238E27FC236}">
                  <a16:creationId xmlns:a16="http://schemas.microsoft.com/office/drawing/2014/main" id="{46768ED6-D58A-4EDE-BE64-D7A45E783043}"/>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形状 126">
              <a:extLst>
                <a:ext uri="{FF2B5EF4-FFF2-40B4-BE49-F238E27FC236}">
                  <a16:creationId xmlns:a16="http://schemas.microsoft.com/office/drawing/2014/main" id="{D915D516-3E2F-4D38-B71D-47C4D1240211}"/>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形状 127">
              <a:extLst>
                <a:ext uri="{FF2B5EF4-FFF2-40B4-BE49-F238E27FC236}">
                  <a16:creationId xmlns:a16="http://schemas.microsoft.com/office/drawing/2014/main" id="{037B0E10-36AD-49BA-99F1-BA84AF1DB7A0}"/>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a:extLst>
                <a:ext uri="{FF2B5EF4-FFF2-40B4-BE49-F238E27FC236}">
                  <a16:creationId xmlns:a16="http://schemas.microsoft.com/office/drawing/2014/main" id="{01216B75-DBAB-4C37-91FD-B8ADB09AD402}"/>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形状 129">
              <a:extLst>
                <a:ext uri="{FF2B5EF4-FFF2-40B4-BE49-F238E27FC236}">
                  <a16:creationId xmlns:a16="http://schemas.microsoft.com/office/drawing/2014/main" id="{C8CD2DD8-37E4-4E8D-87A0-86DD5BA606AC}"/>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形状 130">
              <a:extLst>
                <a:ext uri="{FF2B5EF4-FFF2-40B4-BE49-F238E27FC236}">
                  <a16:creationId xmlns:a16="http://schemas.microsoft.com/office/drawing/2014/main" id="{0119C9A0-E64F-472F-8A6B-55AF8C358366}"/>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形状 131">
              <a:extLst>
                <a:ext uri="{FF2B5EF4-FFF2-40B4-BE49-F238E27FC236}">
                  <a16:creationId xmlns:a16="http://schemas.microsoft.com/office/drawing/2014/main" id="{761CCAA0-8811-4EA0-968B-05FE07075F02}"/>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形状 132">
              <a:extLst>
                <a:ext uri="{FF2B5EF4-FFF2-40B4-BE49-F238E27FC236}">
                  <a16:creationId xmlns:a16="http://schemas.microsoft.com/office/drawing/2014/main" id="{50E9590C-3C99-4896-8F59-9DC59E137764}"/>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形状 133">
              <a:extLst>
                <a:ext uri="{FF2B5EF4-FFF2-40B4-BE49-F238E27FC236}">
                  <a16:creationId xmlns:a16="http://schemas.microsoft.com/office/drawing/2014/main" id="{68741ECF-B89C-4A18-9BDC-115CACE0F797}"/>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形状 134">
              <a:extLst>
                <a:ext uri="{FF2B5EF4-FFF2-40B4-BE49-F238E27FC236}">
                  <a16:creationId xmlns:a16="http://schemas.microsoft.com/office/drawing/2014/main" id="{554AE177-EF76-49B7-BBA7-B94E947EB3D1}"/>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形状 135">
              <a:extLst>
                <a:ext uri="{FF2B5EF4-FFF2-40B4-BE49-F238E27FC236}">
                  <a16:creationId xmlns:a16="http://schemas.microsoft.com/office/drawing/2014/main" id="{7BBA235E-C722-4FAF-9C66-3F73923CAAA2}"/>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形状 136">
              <a:extLst>
                <a:ext uri="{FF2B5EF4-FFF2-40B4-BE49-F238E27FC236}">
                  <a16:creationId xmlns:a16="http://schemas.microsoft.com/office/drawing/2014/main" id="{EC966851-D749-461A-A863-913635A1D77E}"/>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形状 137">
              <a:extLst>
                <a:ext uri="{FF2B5EF4-FFF2-40B4-BE49-F238E27FC236}">
                  <a16:creationId xmlns:a16="http://schemas.microsoft.com/office/drawing/2014/main" id="{C4933CFD-E7DC-4B7E-85F7-00F9FDA5B786}"/>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形状 138">
              <a:extLst>
                <a:ext uri="{FF2B5EF4-FFF2-40B4-BE49-F238E27FC236}">
                  <a16:creationId xmlns:a16="http://schemas.microsoft.com/office/drawing/2014/main" id="{B1B086A2-F14F-4555-843F-00A2BF9FD1A6}"/>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形状 139">
              <a:extLst>
                <a:ext uri="{FF2B5EF4-FFF2-40B4-BE49-F238E27FC236}">
                  <a16:creationId xmlns:a16="http://schemas.microsoft.com/office/drawing/2014/main" id="{82C938D4-521B-4944-8E3F-94E2493788F7}"/>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形状 140">
              <a:extLst>
                <a:ext uri="{FF2B5EF4-FFF2-40B4-BE49-F238E27FC236}">
                  <a16:creationId xmlns:a16="http://schemas.microsoft.com/office/drawing/2014/main" id="{17F9F66B-08D5-4AE2-9717-EF1BA0906634}"/>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形状 141">
              <a:extLst>
                <a:ext uri="{FF2B5EF4-FFF2-40B4-BE49-F238E27FC236}">
                  <a16:creationId xmlns:a16="http://schemas.microsoft.com/office/drawing/2014/main" id="{7277C1A5-9540-4BC4-A83B-4A472A04D40E}"/>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a:extLst>
                <a:ext uri="{FF2B5EF4-FFF2-40B4-BE49-F238E27FC236}">
                  <a16:creationId xmlns:a16="http://schemas.microsoft.com/office/drawing/2014/main" id="{6BBD930B-FA58-4334-80A7-BA8BA69F1ADD}"/>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a:extLst>
                <a:ext uri="{FF2B5EF4-FFF2-40B4-BE49-F238E27FC236}">
                  <a16:creationId xmlns:a16="http://schemas.microsoft.com/office/drawing/2014/main" id="{43A4ABE7-DDB2-4D81-A8D4-97D985DA8149}"/>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F98939C3-86C9-4908-BA2A-20BDEAB787DF}"/>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B49F0E66-4254-459D-847E-3180A3987204}"/>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EA3B9325-8C46-4FAA-B074-C926A412D691}"/>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5D3644AB-99E3-4C35-87A8-A294CE026515}"/>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E9477CB9-55A0-4685-98A0-683BAA6004B4}"/>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F7AC86C8-84D6-4810-BB18-5A1DF6DE0C86}"/>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3E921E7D-C0B4-4E87-BD30-0EB55BBAB46F}"/>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BE73E85C-64A1-49B2-83CC-4282BD10FE28}"/>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772CCE78-77F9-4246-AED6-9F51B9972DAA}"/>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B5D367DE-5A32-494B-BAE8-943855DA6238}"/>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00DB0A58-BEAC-41EB-B3E0-6E3070A53402}"/>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E2AFEB3A-3E61-4190-B012-97403D508A8C}"/>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13775719-2A99-4FCC-B47F-E9DE344889D4}"/>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E4F39E21-669B-4FED-9292-463EACACBA69}"/>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DBE59CA4-C300-467C-A446-019B4CE140A3}"/>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B0B568CB-EFBC-48F9-8C01-B0BFF2C8A3EA}"/>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167A7BF5-E21B-4E98-B669-5D194A34A627}"/>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0B081A87-BCD9-4786-A4B9-49B4E44D9C2B}"/>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FBADF7B4-62DF-475E-8A81-C7BD6230DAA6}"/>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29A04C19-1453-44DC-9ECF-52DBC8C8C853}"/>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B7A29B44-53C3-4CA3-A9D9-930758ABB31B}"/>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114431F2-9180-4528-BF70-338B036688D7}"/>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241C2D83-9C9A-4528-8E64-0037AD511894}"/>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4CDDD2CC-B2B4-4DAC-AC53-8FDF243297CA}"/>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26AA5017-318A-4859-9835-550543755B37}"/>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BC966CA3-2525-4759-A252-8D67A4EC167C}"/>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0A0C43B3-AA4B-4203-97E3-6A1B4DB4EC47}"/>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27FE2F79-5375-478A-894D-2800B2D88F47}"/>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D67D6C0A-6891-4488-9239-962E578C3F39}"/>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902E6A05-D17B-4754-AEEB-0CF3698D753D}"/>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6E5E0455-EB23-45B9-8CB6-B4E7D6D0DFFB}"/>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BA6AFC3C-4A48-4F56-BDC8-9F67C8D016DF}"/>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4692EDA0-A2E3-4D9B-8EB0-3419979178AC}"/>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8138E392-23FE-414A-BE96-95B3168509D0}"/>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94A122FB-255E-4C63-99E0-E8CDD1449431}"/>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5BFE1938-DC35-418E-B300-6872D3B2277A}"/>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0C9A1676-FE7D-41C9-9EF1-F4EB2C531601}"/>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16C61D43-7169-451E-8F55-25944F8D53BA}"/>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700AD941-BBC3-4411-9453-51D270298389}"/>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107F6CC7-0583-4AC4-A216-980E19D7AA5B}"/>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2B04E43C-9195-4234-A79E-198D129C468E}"/>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E56EEA5A-F24A-4D4D-BE9E-18C6C09A3190}"/>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6CA4DD76-3CF9-4545-8732-B821181B3C80}"/>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CE89A11A-52AA-4EF1-B1B3-5A5C2890C01E}"/>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7BFCB68A-99BA-4A7E-98AD-B59F3D269667}"/>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227E5B10-EB32-47E7-93A5-800597B3731D}"/>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C07DE210-38D8-4C82-8D4F-81A2076ABE64}"/>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F81780DF-368B-4C9F-855A-E8956CE57881}"/>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077993F7-7D54-4A98-A9C3-C5807E29318F}"/>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93986F7C-F5C7-4407-9452-DF37ECAFA6B2}"/>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B2E5C631-6BF1-433C-98F3-C8465995C676}"/>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C2329C6B-3C47-4BCF-84D4-A96F4D6C7034}"/>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843F2218-A89C-42F5-A208-3A5C76D4AFDC}"/>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15B2FB09-1816-4376-99D7-A1A117DA0ACF}"/>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7D37641B-34F2-45DF-A7DB-FE2F763C0164}"/>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24061602-51D2-4C2E-B77A-02538C7E78D8}"/>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9303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4" name="灯片编号占位符 8">
            <a:extLst>
              <a:ext uri="{FF2B5EF4-FFF2-40B4-BE49-F238E27FC236}">
                <a16:creationId xmlns:a16="http://schemas.microsoft.com/office/drawing/2014/main" id="{688EEE30-1B26-4097-995E-103203B60506}"/>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sp>
        <p:nvSpPr>
          <p:cNvPr id="16" name="文本占位符 27">
            <a:extLst>
              <a:ext uri="{FF2B5EF4-FFF2-40B4-BE49-F238E27FC236}">
                <a16:creationId xmlns:a16="http://schemas.microsoft.com/office/drawing/2014/main" id="{2FD5C67F-9AE2-4A9B-B686-EF381EF30135}"/>
              </a:ext>
            </a:extLst>
          </p:cNvPr>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1" name="文本占位符 27">
            <a:extLst>
              <a:ext uri="{FF2B5EF4-FFF2-40B4-BE49-F238E27FC236}">
                <a16:creationId xmlns:a16="http://schemas.microsoft.com/office/drawing/2014/main" id="{57F95C25-B496-4AC3-BC0C-8AE6B08C6B40}"/>
              </a:ext>
            </a:extLst>
          </p:cNvPr>
          <p:cNvSpPr>
            <a:spLocks noGrp="1"/>
          </p:cNvSpPr>
          <p:nvPr>
            <p:ph type="body" sz="quarter" idx="11" hasCustomPrompt="1"/>
          </p:nvPr>
        </p:nvSpPr>
        <p:spPr>
          <a:xfrm>
            <a:off x="4673124" y="1055427"/>
            <a:ext cx="2845753" cy="291304"/>
          </a:xfrm>
          <a:noFill/>
        </p:spPr>
        <p:txBody>
          <a:bodyPr>
            <a:normAutofit/>
          </a:bodyPr>
          <a:lstStyle>
            <a:lvl1pPr marL="0" indent="0" algn="ctr">
              <a:buNone/>
              <a:defRPr kumimoji="0" lang="zh-CN" altLang="en-US" sz="1800" b="1" i="0" u="none" strike="noStrike" kern="1200" cap="none" spc="0" normalizeH="0" baseline="0" dirty="0">
                <a:ln>
                  <a:noFill/>
                </a:ln>
                <a:solidFill>
                  <a:srgbClr val="1B4B77"/>
                </a:solidFill>
                <a:effectLst/>
                <a:uLnTx/>
                <a:uFillTx/>
                <a:latin typeface="Arial" panose="020B0604020202020204" pitchFamily="34" charset="0"/>
                <a:ea typeface="微软雅黑" panose="020B0503020204020204" pitchFamily="34" charset="-122"/>
                <a:cs typeface="+mn-ea"/>
              </a:defRPr>
            </a:lvl1pPr>
          </a:lstStyle>
          <a:p>
            <a:pPr lvl="0"/>
            <a:r>
              <a:rPr lang="zh-CN" altLang="en-US" dirty="0"/>
              <a:t>输入小标题</a:t>
            </a:r>
          </a:p>
        </p:txBody>
      </p:sp>
      <p:grpSp>
        <p:nvGrpSpPr>
          <p:cNvPr id="118" name="组合 117">
            <a:extLst>
              <a:ext uri="{FF2B5EF4-FFF2-40B4-BE49-F238E27FC236}">
                <a16:creationId xmlns:a16="http://schemas.microsoft.com/office/drawing/2014/main" id="{3748A019-92B1-457A-9AC5-FA60B9FD073C}"/>
              </a:ext>
            </a:extLst>
          </p:cNvPr>
          <p:cNvGrpSpPr/>
          <p:nvPr userDrawn="1"/>
        </p:nvGrpSpPr>
        <p:grpSpPr>
          <a:xfrm>
            <a:off x="344806" y="413219"/>
            <a:ext cx="209867" cy="209867"/>
            <a:chOff x="344806" y="413219"/>
            <a:chExt cx="209867" cy="209867"/>
          </a:xfrm>
        </p:grpSpPr>
        <p:sp>
          <p:nvSpPr>
            <p:cNvPr id="120" name="椭圆 119">
              <a:extLst>
                <a:ext uri="{FF2B5EF4-FFF2-40B4-BE49-F238E27FC236}">
                  <a16:creationId xmlns:a16="http://schemas.microsoft.com/office/drawing/2014/main" id="{E2E05468-2BB2-44E1-A010-CDD266BA33F1}"/>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C52AD266-A767-4E7A-B863-599F0C811E0A}"/>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a:extLst>
              <a:ext uri="{FF2B5EF4-FFF2-40B4-BE49-F238E27FC236}">
                <a16:creationId xmlns:a16="http://schemas.microsoft.com/office/drawing/2014/main" id="{4FC13DA7-AE2A-4E90-BD9E-9C01BDEB7D24}"/>
              </a:ext>
            </a:extLst>
          </p:cNvPr>
          <p:cNvGrpSpPr/>
          <p:nvPr userDrawn="1"/>
        </p:nvGrpSpPr>
        <p:grpSpPr>
          <a:xfrm>
            <a:off x="9873615" y="287906"/>
            <a:ext cx="1878330" cy="479314"/>
            <a:chOff x="-11865182" y="9433072"/>
            <a:chExt cx="35916977" cy="9165313"/>
          </a:xfrm>
          <a:solidFill>
            <a:srgbClr val="004098"/>
          </a:solidFill>
        </p:grpSpPr>
        <p:sp>
          <p:nvSpPr>
            <p:cNvPr id="107" name="任意多边形: 形状 106">
              <a:extLst>
                <a:ext uri="{FF2B5EF4-FFF2-40B4-BE49-F238E27FC236}">
                  <a16:creationId xmlns:a16="http://schemas.microsoft.com/office/drawing/2014/main" id="{8AEF4AB9-3C59-4F88-8620-ECCB2B4F9934}"/>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形状 107">
              <a:extLst>
                <a:ext uri="{FF2B5EF4-FFF2-40B4-BE49-F238E27FC236}">
                  <a16:creationId xmlns:a16="http://schemas.microsoft.com/office/drawing/2014/main" id="{77D8067F-134B-4125-B82A-A59D49D4589E}"/>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形状 108">
              <a:extLst>
                <a:ext uri="{FF2B5EF4-FFF2-40B4-BE49-F238E27FC236}">
                  <a16:creationId xmlns:a16="http://schemas.microsoft.com/office/drawing/2014/main" id="{5961A29E-FFEF-4B72-9146-C9E2F28EC01A}"/>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形状 109">
              <a:extLst>
                <a:ext uri="{FF2B5EF4-FFF2-40B4-BE49-F238E27FC236}">
                  <a16:creationId xmlns:a16="http://schemas.microsoft.com/office/drawing/2014/main" id="{E4C29C47-0964-4BF6-894D-556B37598E02}"/>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形状 110">
              <a:extLst>
                <a:ext uri="{FF2B5EF4-FFF2-40B4-BE49-F238E27FC236}">
                  <a16:creationId xmlns:a16="http://schemas.microsoft.com/office/drawing/2014/main" id="{6EBB4765-31C7-435F-B0DE-E171B826AE1E}"/>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形状 111">
              <a:extLst>
                <a:ext uri="{FF2B5EF4-FFF2-40B4-BE49-F238E27FC236}">
                  <a16:creationId xmlns:a16="http://schemas.microsoft.com/office/drawing/2014/main" id="{D6F2D001-D094-43FD-9FA8-99C080AA1BEE}"/>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形状 112">
              <a:extLst>
                <a:ext uri="{FF2B5EF4-FFF2-40B4-BE49-F238E27FC236}">
                  <a16:creationId xmlns:a16="http://schemas.microsoft.com/office/drawing/2014/main" id="{BC335F49-C520-40B5-8EAE-5624778CDD55}"/>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a:extLst>
                <a:ext uri="{FF2B5EF4-FFF2-40B4-BE49-F238E27FC236}">
                  <a16:creationId xmlns:a16="http://schemas.microsoft.com/office/drawing/2014/main" id="{F7745AF1-E491-429E-AC0A-F707B7B8A9B0}"/>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形状 114">
              <a:extLst>
                <a:ext uri="{FF2B5EF4-FFF2-40B4-BE49-F238E27FC236}">
                  <a16:creationId xmlns:a16="http://schemas.microsoft.com/office/drawing/2014/main" id="{3EAE7BE3-D409-4F96-B3A1-60E3E46E9261}"/>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形状 115">
              <a:extLst>
                <a:ext uri="{FF2B5EF4-FFF2-40B4-BE49-F238E27FC236}">
                  <a16:creationId xmlns:a16="http://schemas.microsoft.com/office/drawing/2014/main" id="{6436655D-B567-4FD8-B8E2-25BA63C9B45C}"/>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形状 116">
              <a:extLst>
                <a:ext uri="{FF2B5EF4-FFF2-40B4-BE49-F238E27FC236}">
                  <a16:creationId xmlns:a16="http://schemas.microsoft.com/office/drawing/2014/main" id="{AC5DFE4C-819E-4077-9A20-587F9BC64B53}"/>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形状 118">
              <a:extLst>
                <a:ext uri="{FF2B5EF4-FFF2-40B4-BE49-F238E27FC236}">
                  <a16:creationId xmlns:a16="http://schemas.microsoft.com/office/drawing/2014/main" id="{A8D71D80-8AEA-4E0A-9F18-2945BDBFB388}"/>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形状 121">
              <a:extLst>
                <a:ext uri="{FF2B5EF4-FFF2-40B4-BE49-F238E27FC236}">
                  <a16:creationId xmlns:a16="http://schemas.microsoft.com/office/drawing/2014/main" id="{6BDBC240-4258-4B0F-885F-8535FAF7088B}"/>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形状 122">
              <a:extLst>
                <a:ext uri="{FF2B5EF4-FFF2-40B4-BE49-F238E27FC236}">
                  <a16:creationId xmlns:a16="http://schemas.microsoft.com/office/drawing/2014/main" id="{94D9E9FB-9CE2-496F-817F-A11F040315E2}"/>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形状 123">
              <a:extLst>
                <a:ext uri="{FF2B5EF4-FFF2-40B4-BE49-F238E27FC236}">
                  <a16:creationId xmlns:a16="http://schemas.microsoft.com/office/drawing/2014/main" id="{D940FE19-12FE-4B69-9275-38609D030513}"/>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a:extLst>
                <a:ext uri="{FF2B5EF4-FFF2-40B4-BE49-F238E27FC236}">
                  <a16:creationId xmlns:a16="http://schemas.microsoft.com/office/drawing/2014/main" id="{8FDE1650-EFB4-4EBE-B806-35DB97023121}"/>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形状 125">
              <a:extLst>
                <a:ext uri="{FF2B5EF4-FFF2-40B4-BE49-F238E27FC236}">
                  <a16:creationId xmlns:a16="http://schemas.microsoft.com/office/drawing/2014/main" id="{5A7216B9-4270-4F96-9748-66D3E32CC340}"/>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形状 126">
              <a:extLst>
                <a:ext uri="{FF2B5EF4-FFF2-40B4-BE49-F238E27FC236}">
                  <a16:creationId xmlns:a16="http://schemas.microsoft.com/office/drawing/2014/main" id="{5644BF4E-4DE1-451C-AF3D-C80D1606FE2B}"/>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形状 127">
              <a:extLst>
                <a:ext uri="{FF2B5EF4-FFF2-40B4-BE49-F238E27FC236}">
                  <a16:creationId xmlns:a16="http://schemas.microsoft.com/office/drawing/2014/main" id="{CCF8AFA5-CC97-4C19-A8C6-2D37AF03EEAD}"/>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a:extLst>
                <a:ext uri="{FF2B5EF4-FFF2-40B4-BE49-F238E27FC236}">
                  <a16:creationId xmlns:a16="http://schemas.microsoft.com/office/drawing/2014/main" id="{C3DF02D3-D8F0-4AE4-8B35-C5BE8A2CA992}"/>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形状 129">
              <a:extLst>
                <a:ext uri="{FF2B5EF4-FFF2-40B4-BE49-F238E27FC236}">
                  <a16:creationId xmlns:a16="http://schemas.microsoft.com/office/drawing/2014/main" id="{0046ACE7-3893-4BC3-AF50-654E8F89E75F}"/>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形状 130">
              <a:extLst>
                <a:ext uri="{FF2B5EF4-FFF2-40B4-BE49-F238E27FC236}">
                  <a16:creationId xmlns:a16="http://schemas.microsoft.com/office/drawing/2014/main" id="{41AD7E12-0D0C-4BDD-B254-80699B9089D9}"/>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任意多边形: 形状 131">
              <a:extLst>
                <a:ext uri="{FF2B5EF4-FFF2-40B4-BE49-F238E27FC236}">
                  <a16:creationId xmlns:a16="http://schemas.microsoft.com/office/drawing/2014/main" id="{439B5988-F3B7-4247-B7CB-90095AB3CE8E}"/>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形状 132">
              <a:extLst>
                <a:ext uri="{FF2B5EF4-FFF2-40B4-BE49-F238E27FC236}">
                  <a16:creationId xmlns:a16="http://schemas.microsoft.com/office/drawing/2014/main" id="{ECDD9EEF-C486-4FD5-A736-A1C858DAF2DE}"/>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形状 133">
              <a:extLst>
                <a:ext uri="{FF2B5EF4-FFF2-40B4-BE49-F238E27FC236}">
                  <a16:creationId xmlns:a16="http://schemas.microsoft.com/office/drawing/2014/main" id="{20F5C158-B7DD-4D65-ACB7-96EC5D2943A1}"/>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形状 134">
              <a:extLst>
                <a:ext uri="{FF2B5EF4-FFF2-40B4-BE49-F238E27FC236}">
                  <a16:creationId xmlns:a16="http://schemas.microsoft.com/office/drawing/2014/main" id="{E3412AB2-DA2D-4D4B-BAE7-369AF24D6444}"/>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形状 135">
              <a:extLst>
                <a:ext uri="{FF2B5EF4-FFF2-40B4-BE49-F238E27FC236}">
                  <a16:creationId xmlns:a16="http://schemas.microsoft.com/office/drawing/2014/main" id="{71A1D1C7-90AE-4184-B061-EB18802E2155}"/>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形状 136">
              <a:extLst>
                <a:ext uri="{FF2B5EF4-FFF2-40B4-BE49-F238E27FC236}">
                  <a16:creationId xmlns:a16="http://schemas.microsoft.com/office/drawing/2014/main" id="{8A7D745A-7E60-40AC-A759-BBAF2841DC88}"/>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任意多边形: 形状 137">
              <a:extLst>
                <a:ext uri="{FF2B5EF4-FFF2-40B4-BE49-F238E27FC236}">
                  <a16:creationId xmlns:a16="http://schemas.microsoft.com/office/drawing/2014/main" id="{384AD77F-4D4E-44AC-8F43-2FBA0C0332C2}"/>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形状 138">
              <a:extLst>
                <a:ext uri="{FF2B5EF4-FFF2-40B4-BE49-F238E27FC236}">
                  <a16:creationId xmlns:a16="http://schemas.microsoft.com/office/drawing/2014/main" id="{73D70E31-AFE6-4ACE-89F0-D969943B0DFA}"/>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形状 139">
              <a:extLst>
                <a:ext uri="{FF2B5EF4-FFF2-40B4-BE49-F238E27FC236}">
                  <a16:creationId xmlns:a16="http://schemas.microsoft.com/office/drawing/2014/main" id="{8D988F5E-4CB3-4A5C-B323-F5A98362597C}"/>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形状 140">
              <a:extLst>
                <a:ext uri="{FF2B5EF4-FFF2-40B4-BE49-F238E27FC236}">
                  <a16:creationId xmlns:a16="http://schemas.microsoft.com/office/drawing/2014/main" id="{6151CC8B-13A5-4DD0-ADC7-F5BB62C7C95B}"/>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形状 141">
              <a:extLst>
                <a:ext uri="{FF2B5EF4-FFF2-40B4-BE49-F238E27FC236}">
                  <a16:creationId xmlns:a16="http://schemas.microsoft.com/office/drawing/2014/main" id="{A04D5743-9C5B-420A-8F24-96007CBB63D8}"/>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形状 142">
              <a:extLst>
                <a:ext uri="{FF2B5EF4-FFF2-40B4-BE49-F238E27FC236}">
                  <a16:creationId xmlns:a16="http://schemas.microsoft.com/office/drawing/2014/main" id="{BC4631FA-87EF-427F-A322-E6F57EAAACDE}"/>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a:extLst>
                <a:ext uri="{FF2B5EF4-FFF2-40B4-BE49-F238E27FC236}">
                  <a16:creationId xmlns:a16="http://schemas.microsoft.com/office/drawing/2014/main" id="{8A124C71-0831-4896-A44D-CC7E957BCCB2}"/>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FF2705A9-EB5C-4A9F-860D-EB69302F736B}"/>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05A08394-5E1C-409D-BDD4-649C93EA172B}"/>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7F893B4E-3908-480D-8DAC-1370863EC351}"/>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D2959754-47D1-468A-ACD2-F1B13D2F3B83}"/>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E37190C5-1AF3-49CD-B029-602023C6AEAA}"/>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05550A4B-CF3E-4A74-96D4-809C3E65F0C7}"/>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B6DC8191-B502-461B-A666-F5A9F2255D71}"/>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33D5F6C7-D33C-490B-AA00-424C02BA9F25}"/>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8F902483-C0EE-4162-B8FE-EBB3AF75D706}"/>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69BB9D8F-3428-4511-AB53-98D5CE576AAF}"/>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D2825795-CFA5-44F5-B9FF-E7B3063750C8}"/>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919584E8-3C31-476F-97CC-C68D50182567}"/>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CE4B286D-13F8-40E9-BC4A-BD3AC75C7DF2}"/>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E3FA4701-E000-4A35-A1B5-BDF2EDF64AF3}"/>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9E2A7799-0358-4D77-AF4E-9749B93A68D7}"/>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B5D609C4-0B59-4B33-A149-7C8A9A8902EB}"/>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B6AAC3E9-96A6-4DBC-92AA-B656B67D4A58}"/>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4D7B74DA-9E84-4B73-8B69-79C5EDEA5209}"/>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9A38D804-59F1-467C-812F-B2EDAB4268A4}"/>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F152CC5F-84F3-4EDC-8205-CEC2E7FB0AF7}"/>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74C176C2-F5B0-4D18-BEE4-319054B993DE}"/>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72844473-5E2A-4385-B958-F34613B35960}"/>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4910ED69-2E95-4C06-B346-A76C90BB84E4}"/>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5C6434C0-A4C6-45AF-82A7-CCEDD80E54F1}"/>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0349A886-1844-47E4-B223-0BB1FE9BD8B8}"/>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28B055F5-635C-4F36-93B0-6A02BD7AADF9}"/>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AF133E3E-31B6-4F16-8481-9A6719020C3B}"/>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A32DC5DF-A650-42DE-8089-33A4F39D1034}"/>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4280C362-BE3D-4A5A-A9FD-6A83650BD8EC}"/>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1152A142-E23C-42DD-8C49-FC8CBB94F80C}"/>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21885801-C2A7-49D3-9A73-A76DE4619AF5}"/>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AB3081B7-4D9A-4920-9C5F-4FF176B5AAB0}"/>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D2F088FB-268A-46C9-9A3E-2D72405014F0}"/>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BFDC7BBC-0980-44BB-9A5E-571AA1C39489}"/>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55216CAC-ECAA-4B20-BA35-7A3CAEECA7D7}"/>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17279C15-0774-4295-945A-DD1D392EDFCA}"/>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755AEBBE-F199-4FC7-99E8-B59B2AC59B18}"/>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D1AB41B4-1679-4CCA-8E14-4C4A41FD40B6}"/>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3300D65D-23B4-4358-95A9-AAE5BBAEA6B3}"/>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4A1BF0A0-F35B-4B76-A209-3E4372F2A825}"/>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0C07DDB5-B0A7-4C63-A20C-33FCD032C043}"/>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EE5F49F3-F8EC-40C2-BFB0-26AE30FA6827}"/>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C5F67DE9-07CC-4D6C-B005-2616FECD42C1}"/>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44A8BFE2-1C0E-441C-A27C-61FE472B56F6}"/>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061DC5EE-3747-466F-93F0-A420B0A90191}"/>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F20605F5-A49B-453D-B049-6B153B0B7CEA}"/>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167BFD6B-DDCF-4466-884D-E53923CA84B3}"/>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3E9F7A35-40E4-4AEA-87F4-CF19B279F905}"/>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D2B627C8-5BD1-4990-94E7-72F8CC518FA6}"/>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44219C6D-040F-42A9-A57A-0E47A6073C84}"/>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80AA0808-9BB0-41D8-8F1E-2DF450999853}"/>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33F0A2A2-AF18-4EED-AC78-E324C97D40B2}"/>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89CCB5C5-C1DB-47E4-9552-61B9FADE5387}"/>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94F46FF6-3D37-4568-BA8C-56E4E361ACD2}"/>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7AF63EED-186C-4787-9ECC-ABACED1E71A1}"/>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4376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D397AEA3-4016-459B-BB54-F445FB064C2B}"/>
              </a:ext>
            </a:extLst>
          </p:cNvPr>
          <p:cNvGrpSpPr/>
          <p:nvPr userDrawn="1"/>
        </p:nvGrpSpPr>
        <p:grpSpPr>
          <a:xfrm>
            <a:off x="640466" y="867990"/>
            <a:ext cx="2433027" cy="0"/>
            <a:chOff x="7460343" y="1311756"/>
            <a:chExt cx="2433027" cy="0"/>
          </a:xfrm>
        </p:grpSpPr>
        <p:cxnSp>
          <p:nvCxnSpPr>
            <p:cNvPr id="14" name="直接连接符 13">
              <a:extLst>
                <a:ext uri="{FF2B5EF4-FFF2-40B4-BE49-F238E27FC236}">
                  <a16:creationId xmlns:a16="http://schemas.microsoft.com/office/drawing/2014/main" id="{406C0870-A193-4FFA-8636-7B21FAE7BAF0}"/>
                </a:ext>
              </a:extLst>
            </p:cNvPr>
            <p:cNvCxnSpPr>
              <a:cxnSpLocks/>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15" name="直接连接符 14">
              <a:extLst>
                <a:ext uri="{FF2B5EF4-FFF2-40B4-BE49-F238E27FC236}">
                  <a16:creationId xmlns:a16="http://schemas.microsoft.com/office/drawing/2014/main" id="{A077FD64-49B3-4F2B-A3E3-04DE1B24F798}"/>
                </a:ext>
              </a:extLst>
            </p:cNvPr>
            <p:cNvCxnSpPr>
              <a:cxnSpLocks/>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16" name="文本占位符 27">
            <a:extLst>
              <a:ext uri="{FF2B5EF4-FFF2-40B4-BE49-F238E27FC236}">
                <a16:creationId xmlns:a16="http://schemas.microsoft.com/office/drawing/2014/main" id="{2FD5C67F-9AE2-4A9B-B686-EF381EF30135}"/>
              </a:ext>
            </a:extLst>
          </p:cNvPr>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9" name="文本占位符 2">
            <a:extLst>
              <a:ext uri="{FF2B5EF4-FFF2-40B4-BE49-F238E27FC236}">
                <a16:creationId xmlns:a16="http://schemas.microsoft.com/office/drawing/2014/main" id="{00370474-B780-47AD-BE6D-D3298A8DCEC7}"/>
              </a:ext>
            </a:extLst>
          </p:cNvPr>
          <p:cNvSpPr>
            <a:spLocks noGrp="1"/>
          </p:cNvSpPr>
          <p:nvPr>
            <p:ph type="body" sz="quarter" idx="12" hasCustomPrompt="1"/>
          </p:nvPr>
        </p:nvSpPr>
        <p:spPr>
          <a:xfrm>
            <a:off x="554673" y="115797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49" name="灯片编号占位符 8">
            <a:extLst>
              <a:ext uri="{FF2B5EF4-FFF2-40B4-BE49-F238E27FC236}">
                <a16:creationId xmlns:a16="http://schemas.microsoft.com/office/drawing/2014/main" id="{8CE0AE7E-343A-4C46-AF5E-4C1EB7D23E5F}"/>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grpSp>
        <p:nvGrpSpPr>
          <p:cNvPr id="134" name="组合 133">
            <a:extLst>
              <a:ext uri="{FF2B5EF4-FFF2-40B4-BE49-F238E27FC236}">
                <a16:creationId xmlns:a16="http://schemas.microsoft.com/office/drawing/2014/main" id="{ED694767-2865-4F0E-B05F-810B0A3CCD78}"/>
              </a:ext>
            </a:extLst>
          </p:cNvPr>
          <p:cNvGrpSpPr/>
          <p:nvPr userDrawn="1"/>
        </p:nvGrpSpPr>
        <p:grpSpPr>
          <a:xfrm>
            <a:off x="344806" y="413219"/>
            <a:ext cx="209867" cy="209867"/>
            <a:chOff x="344806" y="413219"/>
            <a:chExt cx="209867" cy="209867"/>
          </a:xfrm>
        </p:grpSpPr>
        <p:sp>
          <p:nvSpPr>
            <p:cNvPr id="136" name="椭圆 135">
              <a:extLst>
                <a:ext uri="{FF2B5EF4-FFF2-40B4-BE49-F238E27FC236}">
                  <a16:creationId xmlns:a16="http://schemas.microsoft.com/office/drawing/2014/main" id="{B61A88D3-8EF5-4A62-B457-2CD915D09325}"/>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31EBE738-AFA7-4BA1-B1B4-66734C88F63A}"/>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a:extLst>
              <a:ext uri="{FF2B5EF4-FFF2-40B4-BE49-F238E27FC236}">
                <a16:creationId xmlns:a16="http://schemas.microsoft.com/office/drawing/2014/main" id="{3ED8BC50-5952-43DD-84EA-50AAC7AD3C88}"/>
              </a:ext>
            </a:extLst>
          </p:cNvPr>
          <p:cNvGrpSpPr/>
          <p:nvPr userDrawn="1"/>
        </p:nvGrpSpPr>
        <p:grpSpPr>
          <a:xfrm>
            <a:off x="9873615" y="287906"/>
            <a:ext cx="1878330" cy="479314"/>
            <a:chOff x="-11865182" y="9433072"/>
            <a:chExt cx="35916977" cy="9165313"/>
          </a:xfrm>
          <a:solidFill>
            <a:srgbClr val="004098"/>
          </a:solidFill>
        </p:grpSpPr>
        <p:sp>
          <p:nvSpPr>
            <p:cNvPr id="138" name="任意多边形: 形状 137">
              <a:extLst>
                <a:ext uri="{FF2B5EF4-FFF2-40B4-BE49-F238E27FC236}">
                  <a16:creationId xmlns:a16="http://schemas.microsoft.com/office/drawing/2014/main" id="{C19F3FA0-31D2-42CB-816C-E07DBF2EB023}"/>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B7A31194-DCDA-4F54-A2B4-BBB168B8E17B}"/>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541F7C28-E71C-4EC3-A281-108F4B00C8F7}"/>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8BFCFBD1-E97E-428F-9570-E02DA43BD7DD}"/>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E3E6F704-DD31-4F99-B4D7-A8EFCCEA0D8D}"/>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35B6ED3C-AD91-4B86-A769-AF85377AA3BB}"/>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AE695652-CACD-48B2-9295-81FC18CB0FE4}"/>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C7310C61-651A-4AF9-83DE-C9675EC809A2}"/>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594061CC-6F21-4DB3-8827-005F15C897B5}"/>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32D5D1B0-E2EB-4D33-86B1-C8859032F3CE}"/>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E0756D23-ABD8-4BF8-A06A-2BC323927356}"/>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FA4F91FD-AD0C-44E1-92BF-851A7A6E092C}"/>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0EA421AD-DF60-4BE5-B53D-3712FD528DF2}"/>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057B6930-0AE5-4892-96CA-CADE0102BD3C}"/>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334DE965-86F0-4862-A6A9-6D3FD5A5F0BF}"/>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BCE3D48E-C28F-4EF0-AD80-50820C680981}"/>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F3C6FFD0-1CAD-4FEE-AB82-534801F5460D}"/>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23C9FE09-1A8D-4721-9709-AAE66B5E5719}"/>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EB6B6262-DDB1-4A2C-BDF3-7BAE90364486}"/>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27274490-0122-4751-8D7D-36EA512718DE}"/>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B291A300-EBE8-4BCC-948B-4A0084552A70}"/>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0009D132-F353-49CB-A997-F213221B180F}"/>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497F00CA-B1B4-4D97-8E67-F3F26DB3E9DD}"/>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91DF1FEB-CFD0-45A2-B8DC-05BF8D87D63C}"/>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90BF51B2-157B-4967-B020-753FD78927A4}"/>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3355465B-FFAA-42B0-99CB-CF827F1E4C43}"/>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19CBBCEB-FD86-4164-BA8C-A7D7A1355468}"/>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D21C4796-1F2C-4388-9F95-58E92A3E9A44}"/>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A0D45E1F-8CD2-4ACF-B857-9673F4CCED28}"/>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B1B159D4-26C4-4B75-B551-D6A938CBDB45}"/>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B4186561-53AB-40E0-AB65-4E74C6604DE1}"/>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7EF2EA35-39B9-4FE0-ABE1-2249EB2B1C79}"/>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E01A12E5-847A-4759-8A81-819961542C5D}"/>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7834F6E0-AA20-49F4-BAC7-4E206285572A}"/>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34C53EE3-0D3D-46A2-97E7-CC360E140092}"/>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B5ACA6C8-E173-4007-8F8F-8278B0A846D2}"/>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7732A007-9970-4B34-9EAB-B2D1A5E41AC6}"/>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0486A8FB-4F4B-4017-A60D-48111BFAD39C}"/>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25AAC0C9-117F-43FA-B5F8-48980D904B5E}"/>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1EB0222A-DBE7-48ED-8CD3-A48435BE7DA5}"/>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AADA1585-0F03-43B3-83CB-3332A729E4FA}"/>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5AA62592-B340-4949-91FE-B5EC92427148}"/>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EBC762E9-6EFF-45A5-A574-35FF760D8ED2}"/>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E2622185-676B-4304-8236-56A0D414B610}"/>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5CDF2333-3FEC-4A99-885C-CC5CF71EC5A5}"/>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47503DCE-F1ED-413C-A5A7-236C9B79A22E}"/>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09383F71-8670-4350-80A2-E5308DDECBD8}"/>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12B2334D-B59B-4C0F-8F6E-75F37A0B43DD}"/>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1FF49ECB-04DF-4F1F-8CCC-CA55F487D508}"/>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08ED20F0-DAB6-4097-8669-78BC4CC5000F}"/>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a:extLst>
                <a:ext uri="{FF2B5EF4-FFF2-40B4-BE49-F238E27FC236}">
                  <a16:creationId xmlns:a16="http://schemas.microsoft.com/office/drawing/2014/main" id="{407032F3-7071-4BDE-B2ED-D20FC99D9D3F}"/>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a:extLst>
                <a:ext uri="{FF2B5EF4-FFF2-40B4-BE49-F238E27FC236}">
                  <a16:creationId xmlns:a16="http://schemas.microsoft.com/office/drawing/2014/main" id="{BD2CDAAD-9CC0-40A0-90C8-374E7C909622}"/>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a:extLst>
                <a:ext uri="{FF2B5EF4-FFF2-40B4-BE49-F238E27FC236}">
                  <a16:creationId xmlns:a16="http://schemas.microsoft.com/office/drawing/2014/main" id="{6D3233D8-3849-4B13-9611-CC5F6732C4D5}"/>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a:extLst>
                <a:ext uri="{FF2B5EF4-FFF2-40B4-BE49-F238E27FC236}">
                  <a16:creationId xmlns:a16="http://schemas.microsoft.com/office/drawing/2014/main" id="{FCDF6A09-B3E3-41F5-A2B8-D7BE9C3F90D2}"/>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a:extLst>
                <a:ext uri="{FF2B5EF4-FFF2-40B4-BE49-F238E27FC236}">
                  <a16:creationId xmlns:a16="http://schemas.microsoft.com/office/drawing/2014/main" id="{13574B73-E8F9-4F18-B665-9476C6792DA2}"/>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a:extLst>
                <a:ext uri="{FF2B5EF4-FFF2-40B4-BE49-F238E27FC236}">
                  <a16:creationId xmlns:a16="http://schemas.microsoft.com/office/drawing/2014/main" id="{56D24836-6141-4A7C-A836-8DE32B6C3613}"/>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a:extLst>
                <a:ext uri="{FF2B5EF4-FFF2-40B4-BE49-F238E27FC236}">
                  <a16:creationId xmlns:a16="http://schemas.microsoft.com/office/drawing/2014/main" id="{E226C1FA-04CD-4D5F-8181-4E2CC38BA3B3}"/>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a:extLst>
                <a:ext uri="{FF2B5EF4-FFF2-40B4-BE49-F238E27FC236}">
                  <a16:creationId xmlns:a16="http://schemas.microsoft.com/office/drawing/2014/main" id="{ED52A307-CD1C-4278-8B33-4F42CB600054}"/>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43EA3CF1-D1CC-403E-B5D9-AA0BD5539F0B}"/>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55439547-DEAF-44F4-8B4A-17B4711D2E94}"/>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A737E04E-1772-411A-9BA8-562C3B0F2C39}"/>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6EDFF167-74EB-4A22-B61B-5C2FD5C9065F}"/>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8A95C9F8-1C54-4C1C-8345-8088EA753004}"/>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a:extLst>
                <a:ext uri="{FF2B5EF4-FFF2-40B4-BE49-F238E27FC236}">
                  <a16:creationId xmlns:a16="http://schemas.microsoft.com/office/drawing/2014/main" id="{AE43419A-7283-4F96-AD3D-469EFDA62A83}"/>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a:extLst>
                <a:ext uri="{FF2B5EF4-FFF2-40B4-BE49-F238E27FC236}">
                  <a16:creationId xmlns:a16="http://schemas.microsoft.com/office/drawing/2014/main" id="{CB9ABC56-A144-4442-9A94-5AB318AEC70B}"/>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6BBD5533-822F-4227-A16C-99E9E67A0DB7}"/>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a:extLst>
                <a:ext uri="{FF2B5EF4-FFF2-40B4-BE49-F238E27FC236}">
                  <a16:creationId xmlns:a16="http://schemas.microsoft.com/office/drawing/2014/main" id="{610A68D6-CEBC-4A00-A8AE-03438CBCFC92}"/>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a:extLst>
                <a:ext uri="{FF2B5EF4-FFF2-40B4-BE49-F238E27FC236}">
                  <a16:creationId xmlns:a16="http://schemas.microsoft.com/office/drawing/2014/main" id="{E37AC258-71A3-46FF-8297-9694068C973E}"/>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a:extLst>
                <a:ext uri="{FF2B5EF4-FFF2-40B4-BE49-F238E27FC236}">
                  <a16:creationId xmlns:a16="http://schemas.microsoft.com/office/drawing/2014/main" id="{29B41C40-B9EA-4E40-9C76-0E6E2084ED8F}"/>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a:extLst>
                <a:ext uri="{FF2B5EF4-FFF2-40B4-BE49-F238E27FC236}">
                  <a16:creationId xmlns:a16="http://schemas.microsoft.com/office/drawing/2014/main" id="{AD64D89A-ABC8-4123-BC9D-85ADCE93D67E}"/>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a:extLst>
                <a:ext uri="{FF2B5EF4-FFF2-40B4-BE49-F238E27FC236}">
                  <a16:creationId xmlns:a16="http://schemas.microsoft.com/office/drawing/2014/main" id="{2FF0FC31-F766-40BE-8109-2ACD68BA36E4}"/>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a:extLst>
                <a:ext uri="{FF2B5EF4-FFF2-40B4-BE49-F238E27FC236}">
                  <a16:creationId xmlns:a16="http://schemas.microsoft.com/office/drawing/2014/main" id="{C819FA73-F996-4568-B7C5-46EF6C8F39FB}"/>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a:extLst>
                <a:ext uri="{FF2B5EF4-FFF2-40B4-BE49-F238E27FC236}">
                  <a16:creationId xmlns:a16="http://schemas.microsoft.com/office/drawing/2014/main" id="{44B4944E-5519-4FFB-92EF-D2E8AFE94F13}"/>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a:extLst>
                <a:ext uri="{FF2B5EF4-FFF2-40B4-BE49-F238E27FC236}">
                  <a16:creationId xmlns:a16="http://schemas.microsoft.com/office/drawing/2014/main" id="{65E7879B-03DB-4448-B9BB-6760AC189197}"/>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a:extLst>
                <a:ext uri="{FF2B5EF4-FFF2-40B4-BE49-F238E27FC236}">
                  <a16:creationId xmlns:a16="http://schemas.microsoft.com/office/drawing/2014/main" id="{468D1373-14D9-4C62-B76B-12BD82A79E4C}"/>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552C40E7-AC18-45D9-8B8F-F694E5ED38CC}"/>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a:extLst>
                <a:ext uri="{FF2B5EF4-FFF2-40B4-BE49-F238E27FC236}">
                  <a16:creationId xmlns:a16="http://schemas.microsoft.com/office/drawing/2014/main" id="{1DDBFB49-F709-40BB-8AC6-12D744AEA172}"/>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a:extLst>
                <a:ext uri="{FF2B5EF4-FFF2-40B4-BE49-F238E27FC236}">
                  <a16:creationId xmlns:a16="http://schemas.microsoft.com/office/drawing/2014/main" id="{2BC4579D-4E9E-46C0-9137-9A632C34C7F8}"/>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a:extLst>
                <a:ext uri="{FF2B5EF4-FFF2-40B4-BE49-F238E27FC236}">
                  <a16:creationId xmlns:a16="http://schemas.microsoft.com/office/drawing/2014/main" id="{E40717D7-3053-473E-8AA0-2B9F8A37FA92}"/>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a:extLst>
                <a:ext uri="{FF2B5EF4-FFF2-40B4-BE49-F238E27FC236}">
                  <a16:creationId xmlns:a16="http://schemas.microsoft.com/office/drawing/2014/main" id="{FAF71687-BB28-4446-BEA7-F90E7522A9C0}"/>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形状 232">
              <a:extLst>
                <a:ext uri="{FF2B5EF4-FFF2-40B4-BE49-F238E27FC236}">
                  <a16:creationId xmlns:a16="http://schemas.microsoft.com/office/drawing/2014/main" id="{321A9A34-36F3-465B-9E37-D9776C192A5B}"/>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形状 233">
              <a:extLst>
                <a:ext uri="{FF2B5EF4-FFF2-40B4-BE49-F238E27FC236}">
                  <a16:creationId xmlns:a16="http://schemas.microsoft.com/office/drawing/2014/main" id="{77065500-5AAF-4365-B1C0-92A941F107C6}"/>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任意多边形: 形状 234">
              <a:extLst>
                <a:ext uri="{FF2B5EF4-FFF2-40B4-BE49-F238E27FC236}">
                  <a16:creationId xmlns:a16="http://schemas.microsoft.com/office/drawing/2014/main" id="{DF1EC5B5-DDB2-4E9C-A68B-15B29FDF49C3}"/>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任意多边形: 形状 235">
              <a:extLst>
                <a:ext uri="{FF2B5EF4-FFF2-40B4-BE49-F238E27FC236}">
                  <a16:creationId xmlns:a16="http://schemas.microsoft.com/office/drawing/2014/main" id="{07E86F22-3364-4620-8F11-2CC511393FD2}"/>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任意多边形: 形状 236">
              <a:extLst>
                <a:ext uri="{FF2B5EF4-FFF2-40B4-BE49-F238E27FC236}">
                  <a16:creationId xmlns:a16="http://schemas.microsoft.com/office/drawing/2014/main" id="{3B8C76B1-F7B9-42DB-958E-B7E747CE211F}"/>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任意多边形: 形状 237">
              <a:extLst>
                <a:ext uri="{FF2B5EF4-FFF2-40B4-BE49-F238E27FC236}">
                  <a16:creationId xmlns:a16="http://schemas.microsoft.com/office/drawing/2014/main" id="{9881746A-F648-47B1-AAE0-A9E5E69CBFBB}"/>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任意多边形: 形状 238">
              <a:extLst>
                <a:ext uri="{FF2B5EF4-FFF2-40B4-BE49-F238E27FC236}">
                  <a16:creationId xmlns:a16="http://schemas.microsoft.com/office/drawing/2014/main" id="{9DD04915-608A-4464-9197-D19C87267777}"/>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形状 239">
              <a:extLst>
                <a:ext uri="{FF2B5EF4-FFF2-40B4-BE49-F238E27FC236}">
                  <a16:creationId xmlns:a16="http://schemas.microsoft.com/office/drawing/2014/main" id="{19FBE321-1175-4B00-8AC9-1BBD325A31CC}"/>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形状 240">
              <a:extLst>
                <a:ext uri="{FF2B5EF4-FFF2-40B4-BE49-F238E27FC236}">
                  <a16:creationId xmlns:a16="http://schemas.microsoft.com/office/drawing/2014/main" id="{FD3F532C-B6B3-4FC1-AFBD-0399EA327C24}"/>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任意多边形: 形状 241">
              <a:extLst>
                <a:ext uri="{FF2B5EF4-FFF2-40B4-BE49-F238E27FC236}">
                  <a16:creationId xmlns:a16="http://schemas.microsoft.com/office/drawing/2014/main" id="{FB293617-1756-4AAF-A284-CC16CBE42A03}"/>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4998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B8B8EE87-7185-40C1-91C7-B1EE2C1CEED5}"/>
              </a:ext>
            </a:extLst>
          </p:cNvPr>
          <p:cNvGrpSpPr/>
          <p:nvPr userDrawn="1"/>
        </p:nvGrpSpPr>
        <p:grpSpPr>
          <a:xfrm>
            <a:off x="640466" y="867990"/>
            <a:ext cx="2433027" cy="0"/>
            <a:chOff x="7460343" y="1311756"/>
            <a:chExt cx="2433027" cy="0"/>
          </a:xfrm>
        </p:grpSpPr>
        <p:cxnSp>
          <p:nvCxnSpPr>
            <p:cNvPr id="14" name="直接连接符 13">
              <a:extLst>
                <a:ext uri="{FF2B5EF4-FFF2-40B4-BE49-F238E27FC236}">
                  <a16:creationId xmlns:a16="http://schemas.microsoft.com/office/drawing/2014/main" id="{FFEA96DC-205C-40CF-8F04-16777AB36CCF}"/>
                </a:ext>
              </a:extLst>
            </p:cNvPr>
            <p:cNvCxnSpPr>
              <a:cxnSpLocks/>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15" name="直接连接符 14">
              <a:extLst>
                <a:ext uri="{FF2B5EF4-FFF2-40B4-BE49-F238E27FC236}">
                  <a16:creationId xmlns:a16="http://schemas.microsoft.com/office/drawing/2014/main" id="{B8052A62-5AAB-448C-828B-DF6DD78DBE44}"/>
                </a:ext>
              </a:extLst>
            </p:cNvPr>
            <p:cNvCxnSpPr>
              <a:cxnSpLocks/>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16" name="文本占位符 27">
            <a:extLst>
              <a:ext uri="{FF2B5EF4-FFF2-40B4-BE49-F238E27FC236}">
                <a16:creationId xmlns:a16="http://schemas.microsoft.com/office/drawing/2014/main" id="{D6DDAACA-379A-49CD-8513-2D64A6A5DB00}"/>
              </a:ext>
            </a:extLst>
          </p:cNvPr>
          <p:cNvSpPr>
            <a:spLocks noGrp="1"/>
          </p:cNvSpPr>
          <p:nvPr>
            <p:ph type="body" sz="quarter" idx="10" hasCustomPrompt="1"/>
          </p:nvPr>
        </p:nvSpPr>
        <p:spPr>
          <a:xfrm>
            <a:off x="554673" y="320192"/>
            <a:ext cx="4186555" cy="436562"/>
          </a:xfrm>
        </p:spPr>
        <p:txBody>
          <a:bodyPr>
            <a:norm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21" name="灯片编号占位符 8">
            <a:extLst>
              <a:ext uri="{FF2B5EF4-FFF2-40B4-BE49-F238E27FC236}">
                <a16:creationId xmlns:a16="http://schemas.microsoft.com/office/drawing/2014/main" id="{8175159B-3B6B-45ED-9B07-C312BEB0CF5F}"/>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grpSp>
        <p:nvGrpSpPr>
          <p:cNvPr id="133" name="组合 132">
            <a:extLst>
              <a:ext uri="{FF2B5EF4-FFF2-40B4-BE49-F238E27FC236}">
                <a16:creationId xmlns:a16="http://schemas.microsoft.com/office/drawing/2014/main" id="{E640FF75-FC96-4C6C-9144-2AFE640D6288}"/>
              </a:ext>
            </a:extLst>
          </p:cNvPr>
          <p:cNvGrpSpPr/>
          <p:nvPr userDrawn="1"/>
        </p:nvGrpSpPr>
        <p:grpSpPr>
          <a:xfrm>
            <a:off x="344806" y="413219"/>
            <a:ext cx="209867" cy="209867"/>
            <a:chOff x="344806" y="413219"/>
            <a:chExt cx="209867" cy="209867"/>
          </a:xfrm>
        </p:grpSpPr>
        <p:sp>
          <p:nvSpPr>
            <p:cNvPr id="135" name="椭圆 134">
              <a:extLst>
                <a:ext uri="{FF2B5EF4-FFF2-40B4-BE49-F238E27FC236}">
                  <a16:creationId xmlns:a16="http://schemas.microsoft.com/office/drawing/2014/main" id="{59996B88-9C3F-4119-8BBD-F65DD3837C87}"/>
                </a:ext>
              </a:extLst>
            </p:cNvPr>
            <p:cNvSpPr/>
            <p:nvPr/>
          </p:nvSpPr>
          <p:spPr>
            <a:xfrm>
              <a:off x="344806" y="413219"/>
              <a:ext cx="209867" cy="209867"/>
            </a:xfrm>
            <a:prstGeom prst="ellipse">
              <a:avLst/>
            </a:prstGeom>
            <a:gradFill flip="none" rotWithShape="1">
              <a:gsLst>
                <a:gs pos="0">
                  <a:srgbClr val="004098">
                    <a:alpha val="70000"/>
                  </a:srgbClr>
                </a:gs>
                <a:gs pos="76000">
                  <a:srgbClr val="004098">
                    <a:alpha val="0"/>
                  </a:srgbClr>
                </a:gs>
                <a:gs pos="100000">
                  <a:srgbClr val="004098">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64D85FFF-8B1B-4883-A4BE-07C1CB393901}"/>
                </a:ext>
              </a:extLst>
            </p:cNvPr>
            <p:cNvSpPr/>
            <p:nvPr/>
          </p:nvSpPr>
          <p:spPr>
            <a:xfrm>
              <a:off x="392369" y="460782"/>
              <a:ext cx="114740" cy="1147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a:extLst>
              <a:ext uri="{FF2B5EF4-FFF2-40B4-BE49-F238E27FC236}">
                <a16:creationId xmlns:a16="http://schemas.microsoft.com/office/drawing/2014/main" id="{B3F88DF5-510E-4A70-9C00-FA683E00F143}"/>
              </a:ext>
            </a:extLst>
          </p:cNvPr>
          <p:cNvGrpSpPr/>
          <p:nvPr userDrawn="1"/>
        </p:nvGrpSpPr>
        <p:grpSpPr>
          <a:xfrm>
            <a:off x="9873615" y="287906"/>
            <a:ext cx="1878330" cy="479314"/>
            <a:chOff x="-11865182" y="9433072"/>
            <a:chExt cx="35916977" cy="9165313"/>
          </a:xfrm>
          <a:solidFill>
            <a:srgbClr val="004098"/>
          </a:solidFill>
        </p:grpSpPr>
        <p:sp>
          <p:nvSpPr>
            <p:cNvPr id="137" name="任意多边形: 形状 136">
              <a:extLst>
                <a:ext uri="{FF2B5EF4-FFF2-40B4-BE49-F238E27FC236}">
                  <a16:creationId xmlns:a16="http://schemas.microsoft.com/office/drawing/2014/main" id="{A9123FA8-7307-4861-8795-6D3C2CC3C771}"/>
                </a:ext>
              </a:extLst>
            </p:cNvPr>
            <p:cNvSpPr/>
            <p:nvPr/>
          </p:nvSpPr>
          <p:spPr>
            <a:xfrm>
              <a:off x="-1054062" y="10550964"/>
              <a:ext cx="4109811" cy="2680817"/>
            </a:xfrm>
            <a:custGeom>
              <a:avLst/>
              <a:gdLst>
                <a:gd name="connsiteX0" fmla="*/ 1616995 w 4109811"/>
                <a:gd name="connsiteY0" fmla="*/ 1696399 h 2680817"/>
                <a:gd name="connsiteX1" fmla="*/ 1590845 w 4109811"/>
                <a:gd name="connsiteY1" fmla="*/ 1709099 h 2680817"/>
                <a:gd name="connsiteX2" fmla="*/ 1609145 w 4109811"/>
                <a:gd name="connsiteY2" fmla="*/ 1721799 h 2680817"/>
                <a:gd name="connsiteX3" fmla="*/ 1635295 w 4109811"/>
                <a:gd name="connsiteY3" fmla="*/ 1709099 h 2680817"/>
                <a:gd name="connsiteX4" fmla="*/ 1616995 w 4109811"/>
                <a:gd name="connsiteY4" fmla="*/ 1696399 h 2680817"/>
                <a:gd name="connsiteX5" fmla="*/ 1702720 w 4109811"/>
                <a:gd name="connsiteY5" fmla="*/ 996 h 2680817"/>
                <a:gd name="connsiteX6" fmla="*/ 1879504 w 4109811"/>
                <a:gd name="connsiteY6" fmla="*/ 117643 h 2680817"/>
                <a:gd name="connsiteX7" fmla="*/ 1959869 w 4109811"/>
                <a:gd name="connsiteY7" fmla="*/ 433129 h 2680817"/>
                <a:gd name="connsiteX8" fmla="*/ 1964713 w 4109811"/>
                <a:gd name="connsiteY8" fmla="*/ 591499 h 2680817"/>
                <a:gd name="connsiteX9" fmla="*/ 2155995 w 4109811"/>
                <a:gd name="connsiteY9" fmla="*/ 462761 h 2680817"/>
                <a:gd name="connsiteX10" fmla="*/ 2395204 w 4109811"/>
                <a:gd name="connsiteY10" fmla="*/ 494496 h 2680817"/>
                <a:gd name="connsiteX11" fmla="*/ 2466277 w 4109811"/>
                <a:gd name="connsiteY11" fmla="*/ 702026 h 2680817"/>
                <a:gd name="connsiteX12" fmla="*/ 2422593 w 4109811"/>
                <a:gd name="connsiteY12" fmla="*/ 753439 h 2680817"/>
                <a:gd name="connsiteX13" fmla="*/ 2217087 w 4109811"/>
                <a:gd name="connsiteY13" fmla="*/ 808401 h 2680817"/>
                <a:gd name="connsiteX14" fmla="*/ 1954937 w 4109811"/>
                <a:gd name="connsiteY14" fmla="*/ 1046875 h 2680817"/>
                <a:gd name="connsiteX15" fmla="*/ 1938422 w 4109811"/>
                <a:gd name="connsiteY15" fmla="*/ 1462967 h 2680817"/>
                <a:gd name="connsiteX16" fmla="*/ 1936294 w 4109811"/>
                <a:gd name="connsiteY16" fmla="*/ 1693085 h 2680817"/>
                <a:gd name="connsiteX17" fmla="*/ 2112820 w 4109811"/>
                <a:gd name="connsiteY17" fmla="*/ 1693749 h 2680817"/>
                <a:gd name="connsiteX18" fmla="*/ 2848145 w 4109811"/>
                <a:gd name="connsiteY18" fmla="*/ 1746542 h 2680817"/>
                <a:gd name="connsiteX19" fmla="*/ 3064045 w 4109811"/>
                <a:gd name="connsiteY19" fmla="*/ 1778978 h 2680817"/>
                <a:gd name="connsiteX20" fmla="*/ 3743495 w 4109811"/>
                <a:gd name="connsiteY20" fmla="*/ 1944367 h 2680817"/>
                <a:gd name="connsiteX21" fmla="*/ 4078733 w 4109811"/>
                <a:gd name="connsiteY21" fmla="*/ 2143568 h 2680817"/>
                <a:gd name="connsiteX22" fmla="*/ 4079822 w 4109811"/>
                <a:gd name="connsiteY22" fmla="*/ 2262863 h 2680817"/>
                <a:gd name="connsiteX23" fmla="*/ 3975047 w 4109811"/>
                <a:gd name="connsiteY23" fmla="*/ 2268782 h 2680817"/>
                <a:gd name="connsiteX24" fmla="*/ 3527595 w 4109811"/>
                <a:gd name="connsiteY24" fmla="*/ 2153686 h 2680817"/>
                <a:gd name="connsiteX25" fmla="*/ 2562395 w 4109811"/>
                <a:gd name="connsiteY25" fmla="*/ 1969176 h 2680817"/>
                <a:gd name="connsiteX26" fmla="*/ 1924082 w 4109811"/>
                <a:gd name="connsiteY26" fmla="*/ 1936777 h 2680817"/>
                <a:gd name="connsiteX27" fmla="*/ 1911890 w 4109811"/>
                <a:gd name="connsiteY27" fmla="*/ 2124482 h 2680817"/>
                <a:gd name="connsiteX28" fmla="*/ 1883680 w 4109811"/>
                <a:gd name="connsiteY28" fmla="*/ 2355200 h 2680817"/>
                <a:gd name="connsiteX29" fmla="*/ 1755945 w 4109811"/>
                <a:gd name="connsiteY29" fmla="*/ 2433585 h 2680817"/>
                <a:gd name="connsiteX30" fmla="*/ 1710174 w 4109811"/>
                <a:gd name="connsiteY30" fmla="*/ 2440811 h 2680817"/>
                <a:gd name="connsiteX31" fmla="*/ 1656199 w 4109811"/>
                <a:gd name="connsiteY31" fmla="*/ 2414556 h 2680817"/>
                <a:gd name="connsiteX32" fmla="*/ 1622595 w 4109811"/>
                <a:gd name="connsiteY32" fmla="*/ 2383412 h 2680817"/>
                <a:gd name="connsiteX33" fmla="*/ 1622595 w 4109811"/>
                <a:gd name="connsiteY33" fmla="*/ 1886899 h 2680817"/>
                <a:gd name="connsiteX34" fmla="*/ 1450599 w 4109811"/>
                <a:gd name="connsiteY34" fmla="*/ 1886899 h 2680817"/>
                <a:gd name="connsiteX35" fmla="*/ 1311172 w 4109811"/>
                <a:gd name="connsiteY35" fmla="*/ 1997100 h 2680817"/>
                <a:gd name="connsiteX36" fmla="*/ 776962 w 4109811"/>
                <a:gd name="connsiteY36" fmla="*/ 2424112 h 2680817"/>
                <a:gd name="connsiteX37" fmla="*/ 386172 w 4109811"/>
                <a:gd name="connsiteY37" fmla="*/ 2657120 h 2680817"/>
                <a:gd name="connsiteX38" fmla="*/ 14788 w 4109811"/>
                <a:gd name="connsiteY38" fmla="*/ 2659579 h 2680817"/>
                <a:gd name="connsiteX39" fmla="*/ 57430 w 4109811"/>
                <a:gd name="connsiteY39" fmla="*/ 2511826 h 2680817"/>
                <a:gd name="connsiteX40" fmla="*/ 358945 w 4109811"/>
                <a:gd name="connsiteY40" fmla="*/ 2268506 h 2680817"/>
                <a:gd name="connsiteX41" fmla="*/ 1369586 w 4109811"/>
                <a:gd name="connsiteY41" fmla="*/ 1435444 h 2680817"/>
                <a:gd name="connsiteX42" fmla="*/ 1583279 w 4109811"/>
                <a:gd name="connsiteY42" fmla="*/ 1233692 h 2680817"/>
                <a:gd name="connsiteX43" fmla="*/ 1635295 w 4109811"/>
                <a:gd name="connsiteY43" fmla="*/ 1197645 h 2680817"/>
                <a:gd name="connsiteX44" fmla="*/ 1635295 w 4109811"/>
                <a:gd name="connsiteY44" fmla="*/ 1085072 h 2680817"/>
                <a:gd name="connsiteX45" fmla="*/ 1619165 w 4109811"/>
                <a:gd name="connsiteY45" fmla="*/ 972499 h 2680817"/>
                <a:gd name="connsiteX46" fmla="*/ 1501690 w 4109811"/>
                <a:gd name="connsiteY46" fmla="*/ 992624 h 2680817"/>
                <a:gd name="connsiteX47" fmla="*/ 1094345 w 4109811"/>
                <a:gd name="connsiteY47" fmla="*/ 1057118 h 2680817"/>
                <a:gd name="connsiteX48" fmla="*/ 873837 w 4109811"/>
                <a:gd name="connsiteY48" fmla="*/ 992562 h 2680817"/>
                <a:gd name="connsiteX49" fmla="*/ 952220 w 4109811"/>
                <a:gd name="connsiteY49" fmla="*/ 886764 h 2680817"/>
                <a:gd name="connsiteX50" fmla="*/ 1607723 w 4109811"/>
                <a:gd name="connsiteY50" fmla="*/ 686681 h 2680817"/>
                <a:gd name="connsiteX51" fmla="*/ 1635739 w 4109811"/>
                <a:gd name="connsiteY51" fmla="*/ 357777 h 2680817"/>
                <a:gd name="connsiteX52" fmla="*/ 1654536 w 4109811"/>
                <a:gd name="connsiteY52" fmla="*/ 19690 h 2680817"/>
                <a:gd name="connsiteX53" fmla="*/ 1702720 w 4109811"/>
                <a:gd name="connsiteY53" fmla="*/ 996 h 26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09811" h="2680817">
                  <a:moveTo>
                    <a:pt x="1616995" y="1696399"/>
                  </a:moveTo>
                  <a:cubicBezTo>
                    <a:pt x="1606929" y="1696399"/>
                    <a:pt x="1595162" y="1702114"/>
                    <a:pt x="1590845" y="1709099"/>
                  </a:cubicBezTo>
                  <a:cubicBezTo>
                    <a:pt x="1586528" y="1716084"/>
                    <a:pt x="1594763" y="1721799"/>
                    <a:pt x="1609145" y="1721799"/>
                  </a:cubicBezTo>
                  <a:cubicBezTo>
                    <a:pt x="1623528" y="1721799"/>
                    <a:pt x="1635295" y="1716084"/>
                    <a:pt x="1635295" y="1709099"/>
                  </a:cubicBezTo>
                  <a:cubicBezTo>
                    <a:pt x="1635295" y="1702114"/>
                    <a:pt x="1627060" y="1696399"/>
                    <a:pt x="1616995" y="1696399"/>
                  </a:cubicBezTo>
                  <a:close/>
                  <a:moveTo>
                    <a:pt x="1702720" y="996"/>
                  </a:moveTo>
                  <a:cubicBezTo>
                    <a:pt x="1756013" y="-7292"/>
                    <a:pt x="1822511" y="36585"/>
                    <a:pt x="1879504" y="117643"/>
                  </a:cubicBezTo>
                  <a:cubicBezTo>
                    <a:pt x="1965517" y="239974"/>
                    <a:pt x="1969894" y="257157"/>
                    <a:pt x="1959869" y="433129"/>
                  </a:cubicBezTo>
                  <a:cubicBezTo>
                    <a:pt x="1953517" y="544633"/>
                    <a:pt x="1954950" y="591499"/>
                    <a:pt x="1964713" y="591499"/>
                  </a:cubicBezTo>
                  <a:cubicBezTo>
                    <a:pt x="1978494" y="591499"/>
                    <a:pt x="2070972" y="529258"/>
                    <a:pt x="2155995" y="462761"/>
                  </a:cubicBezTo>
                  <a:cubicBezTo>
                    <a:pt x="2229603" y="405191"/>
                    <a:pt x="2311888" y="416108"/>
                    <a:pt x="2395204" y="494496"/>
                  </a:cubicBezTo>
                  <a:cubicBezTo>
                    <a:pt x="2479941" y="574221"/>
                    <a:pt x="2507524" y="654765"/>
                    <a:pt x="2466277" y="702026"/>
                  </a:cubicBezTo>
                  <a:cubicBezTo>
                    <a:pt x="2455321" y="714579"/>
                    <a:pt x="2435665" y="737714"/>
                    <a:pt x="2422593" y="753439"/>
                  </a:cubicBezTo>
                  <a:cubicBezTo>
                    <a:pt x="2402377" y="777759"/>
                    <a:pt x="2371692" y="785966"/>
                    <a:pt x="2217087" y="808401"/>
                  </a:cubicBezTo>
                  <a:cubicBezTo>
                    <a:pt x="1948285" y="847407"/>
                    <a:pt x="1972038" y="825799"/>
                    <a:pt x="1954937" y="1046875"/>
                  </a:cubicBezTo>
                  <a:cubicBezTo>
                    <a:pt x="1947024" y="1149161"/>
                    <a:pt x="1939593" y="1336402"/>
                    <a:pt x="1938422" y="1462967"/>
                  </a:cubicBezTo>
                  <a:lnTo>
                    <a:pt x="1936294" y="1693085"/>
                  </a:lnTo>
                  <a:lnTo>
                    <a:pt x="2112820" y="1693749"/>
                  </a:lnTo>
                  <a:cubicBezTo>
                    <a:pt x="2294715" y="1694433"/>
                    <a:pt x="2713474" y="1724498"/>
                    <a:pt x="2848145" y="1746542"/>
                  </a:cubicBezTo>
                  <a:cubicBezTo>
                    <a:pt x="2890056" y="1753402"/>
                    <a:pt x="2987209" y="1767999"/>
                    <a:pt x="3064045" y="1778978"/>
                  </a:cubicBezTo>
                  <a:cubicBezTo>
                    <a:pt x="3278742" y="1809659"/>
                    <a:pt x="3462377" y="1854359"/>
                    <a:pt x="3743495" y="1944367"/>
                  </a:cubicBezTo>
                  <a:cubicBezTo>
                    <a:pt x="3978842" y="2019720"/>
                    <a:pt x="4025659" y="2047539"/>
                    <a:pt x="4078733" y="2143568"/>
                  </a:cubicBezTo>
                  <a:cubicBezTo>
                    <a:pt x="4119903" y="2218057"/>
                    <a:pt x="4120072" y="2236490"/>
                    <a:pt x="4079822" y="2262863"/>
                  </a:cubicBezTo>
                  <a:cubicBezTo>
                    <a:pt x="4052132" y="2281006"/>
                    <a:pt x="4038099" y="2281799"/>
                    <a:pt x="3975047" y="2268782"/>
                  </a:cubicBezTo>
                  <a:cubicBezTo>
                    <a:pt x="3886203" y="2250438"/>
                    <a:pt x="3706159" y="2204127"/>
                    <a:pt x="3527595" y="2153686"/>
                  </a:cubicBezTo>
                  <a:cubicBezTo>
                    <a:pt x="3215200" y="2065440"/>
                    <a:pt x="2863468" y="1998202"/>
                    <a:pt x="2562395" y="1969176"/>
                  </a:cubicBezTo>
                  <a:cubicBezTo>
                    <a:pt x="2377445" y="1951346"/>
                    <a:pt x="1958733" y="1930093"/>
                    <a:pt x="1924082" y="1936777"/>
                  </a:cubicBezTo>
                  <a:cubicBezTo>
                    <a:pt x="1912230" y="1939063"/>
                    <a:pt x="1909220" y="1985405"/>
                    <a:pt x="1911890" y="2124482"/>
                  </a:cubicBezTo>
                  <a:cubicBezTo>
                    <a:pt x="1915328" y="2303541"/>
                    <a:pt x="1914471" y="2310549"/>
                    <a:pt x="1883680" y="2355200"/>
                  </a:cubicBezTo>
                  <a:cubicBezTo>
                    <a:pt x="1852455" y="2400479"/>
                    <a:pt x="1806019" y="2428976"/>
                    <a:pt x="1755945" y="2433585"/>
                  </a:cubicBezTo>
                  <a:cubicBezTo>
                    <a:pt x="1741975" y="2434872"/>
                    <a:pt x="1721378" y="2438123"/>
                    <a:pt x="1710174" y="2440811"/>
                  </a:cubicBezTo>
                  <a:cubicBezTo>
                    <a:pt x="1698971" y="2443500"/>
                    <a:pt x="1674682" y="2431684"/>
                    <a:pt x="1656199" y="2414556"/>
                  </a:cubicBezTo>
                  <a:lnTo>
                    <a:pt x="1622595" y="2383412"/>
                  </a:lnTo>
                  <a:lnTo>
                    <a:pt x="1622595" y="1886899"/>
                  </a:lnTo>
                  <a:lnTo>
                    <a:pt x="1450599" y="1886899"/>
                  </a:lnTo>
                  <a:lnTo>
                    <a:pt x="1311172" y="1997100"/>
                  </a:lnTo>
                  <a:cubicBezTo>
                    <a:pt x="999482" y="2243454"/>
                    <a:pt x="874731" y="2343172"/>
                    <a:pt x="776962" y="2424112"/>
                  </a:cubicBezTo>
                  <a:cubicBezTo>
                    <a:pt x="643094" y="2534938"/>
                    <a:pt x="483784" y="2629927"/>
                    <a:pt x="386172" y="2657120"/>
                  </a:cubicBezTo>
                  <a:cubicBezTo>
                    <a:pt x="277114" y="2687503"/>
                    <a:pt x="44334" y="2689044"/>
                    <a:pt x="14788" y="2659579"/>
                  </a:cubicBezTo>
                  <a:cubicBezTo>
                    <a:pt x="-13815" y="2631054"/>
                    <a:pt x="-1614" y="2588777"/>
                    <a:pt x="57430" y="2511826"/>
                  </a:cubicBezTo>
                  <a:cubicBezTo>
                    <a:pt x="106434" y="2447958"/>
                    <a:pt x="183081" y="2386105"/>
                    <a:pt x="358945" y="2268506"/>
                  </a:cubicBezTo>
                  <a:cubicBezTo>
                    <a:pt x="770331" y="1993416"/>
                    <a:pt x="1050531" y="1762450"/>
                    <a:pt x="1369586" y="1435444"/>
                  </a:cubicBezTo>
                  <a:cubicBezTo>
                    <a:pt x="1458508" y="1344306"/>
                    <a:pt x="1554670" y="1253518"/>
                    <a:pt x="1583279" y="1233692"/>
                  </a:cubicBezTo>
                  <a:lnTo>
                    <a:pt x="1635295" y="1197645"/>
                  </a:lnTo>
                  <a:lnTo>
                    <a:pt x="1635295" y="1085072"/>
                  </a:lnTo>
                  <a:cubicBezTo>
                    <a:pt x="1635295" y="1002530"/>
                    <a:pt x="1630992" y="972499"/>
                    <a:pt x="1619165" y="972499"/>
                  </a:cubicBezTo>
                  <a:cubicBezTo>
                    <a:pt x="1610293" y="972499"/>
                    <a:pt x="1557429" y="981555"/>
                    <a:pt x="1501690" y="992624"/>
                  </a:cubicBezTo>
                  <a:cubicBezTo>
                    <a:pt x="1246449" y="1043309"/>
                    <a:pt x="1202813" y="1050217"/>
                    <a:pt x="1094345" y="1057118"/>
                  </a:cubicBezTo>
                  <a:cubicBezTo>
                    <a:pt x="965366" y="1065323"/>
                    <a:pt x="903007" y="1047067"/>
                    <a:pt x="873837" y="992562"/>
                  </a:cubicBezTo>
                  <a:cubicBezTo>
                    <a:pt x="850268" y="948523"/>
                    <a:pt x="873907" y="916616"/>
                    <a:pt x="952220" y="886764"/>
                  </a:cubicBezTo>
                  <a:cubicBezTo>
                    <a:pt x="1033964" y="855602"/>
                    <a:pt x="1553811" y="696927"/>
                    <a:pt x="1607723" y="686681"/>
                  </a:cubicBezTo>
                  <a:cubicBezTo>
                    <a:pt x="1620888" y="684179"/>
                    <a:pt x="1627051" y="611821"/>
                    <a:pt x="1635739" y="357777"/>
                  </a:cubicBezTo>
                  <a:cubicBezTo>
                    <a:pt x="1641866" y="178644"/>
                    <a:pt x="1650324" y="26505"/>
                    <a:pt x="1654536" y="19690"/>
                  </a:cubicBezTo>
                  <a:cubicBezTo>
                    <a:pt x="1658748" y="12875"/>
                    <a:pt x="1680430" y="4463"/>
                    <a:pt x="1702720" y="9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任意多边形: 形状 143">
              <a:extLst>
                <a:ext uri="{FF2B5EF4-FFF2-40B4-BE49-F238E27FC236}">
                  <a16:creationId xmlns:a16="http://schemas.microsoft.com/office/drawing/2014/main" id="{24C55A42-A61F-44F2-9ACE-495429B55F6A}"/>
                </a:ext>
              </a:extLst>
            </p:cNvPr>
            <p:cNvSpPr/>
            <p:nvPr/>
          </p:nvSpPr>
          <p:spPr>
            <a:xfrm>
              <a:off x="8717342" y="10932459"/>
              <a:ext cx="480643" cy="911151"/>
            </a:xfrm>
            <a:custGeom>
              <a:avLst/>
              <a:gdLst/>
              <a:ahLst/>
              <a:cxnLst/>
              <a:rect l="0" t="0" r="0" b="0"/>
              <a:pathLst>
                <a:path w="480643" h="911151">
                  <a:moveTo>
                    <a:pt x="78096" y="21259"/>
                  </a:moveTo>
                  <a:cubicBezTo>
                    <a:pt x="73121" y="28266"/>
                    <a:pt x="55243" y="49312"/>
                    <a:pt x="38366" y="68027"/>
                  </a:cubicBezTo>
                  <a:cubicBezTo>
                    <a:pt x="1517" y="108889"/>
                    <a:pt x="0" y="132704"/>
                    <a:pt x="16642" y="408842"/>
                  </a:cubicBezTo>
                  <a:cubicBezTo>
                    <a:pt x="29739" y="626130"/>
                    <a:pt x="50553" y="710185"/>
                    <a:pt x="111832" y="793244"/>
                  </a:cubicBezTo>
                  <a:cubicBezTo>
                    <a:pt x="158523" y="856532"/>
                    <a:pt x="229336" y="899162"/>
                    <a:pt x="298867" y="905843"/>
                  </a:cubicBezTo>
                  <a:cubicBezTo>
                    <a:pt x="354097" y="911150"/>
                    <a:pt x="363114" y="908061"/>
                    <a:pt x="396403" y="872424"/>
                  </a:cubicBezTo>
                  <a:cubicBezTo>
                    <a:pt x="438043" y="827848"/>
                    <a:pt x="444221" y="797888"/>
                    <a:pt x="464422" y="542495"/>
                  </a:cubicBezTo>
                  <a:cubicBezTo>
                    <a:pt x="480642" y="337443"/>
                    <a:pt x="474817" y="325466"/>
                    <a:pt x="394768" y="399254"/>
                  </a:cubicBezTo>
                  <a:cubicBezTo>
                    <a:pt x="324789" y="463758"/>
                    <a:pt x="326360" y="465233"/>
                    <a:pt x="251406" y="264675"/>
                  </a:cubicBezTo>
                  <a:cubicBezTo>
                    <a:pt x="220589" y="182218"/>
                    <a:pt x="182202" y="94782"/>
                    <a:pt x="166101" y="70371"/>
                  </a:cubicBezTo>
                  <a:cubicBezTo>
                    <a:pt x="135122" y="23403"/>
                    <a:pt x="93185" y="0"/>
                    <a:pt x="78096" y="21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形状 144">
              <a:extLst>
                <a:ext uri="{FF2B5EF4-FFF2-40B4-BE49-F238E27FC236}">
                  <a16:creationId xmlns:a16="http://schemas.microsoft.com/office/drawing/2014/main" id="{1D214FEE-8B9B-4A89-9C37-B32DD9A8781D}"/>
                </a:ext>
              </a:extLst>
            </p:cNvPr>
            <p:cNvSpPr/>
            <p:nvPr/>
          </p:nvSpPr>
          <p:spPr>
            <a:xfrm>
              <a:off x="7956883" y="10973141"/>
              <a:ext cx="2272362" cy="3672459"/>
            </a:xfrm>
            <a:custGeom>
              <a:avLst/>
              <a:gdLst>
                <a:gd name="connsiteX0" fmla="*/ 1476175 w 2272362"/>
                <a:gd name="connsiteY0" fmla="*/ 3262903 h 3672459"/>
                <a:gd name="connsiteX1" fmla="*/ 1419100 w 2272362"/>
                <a:gd name="connsiteY1" fmla="*/ 3273276 h 3672459"/>
                <a:gd name="connsiteX2" fmla="*/ 1282803 w 2272362"/>
                <a:gd name="connsiteY2" fmla="*/ 3354593 h 3672459"/>
                <a:gd name="connsiteX3" fmla="*/ 1442362 w 2272362"/>
                <a:gd name="connsiteY3" fmla="*/ 3373289 h 3672459"/>
                <a:gd name="connsiteX4" fmla="*/ 1571640 w 2272362"/>
                <a:gd name="connsiteY4" fmla="*/ 3303048 h 3672459"/>
                <a:gd name="connsiteX5" fmla="*/ 1476175 w 2272362"/>
                <a:gd name="connsiteY5" fmla="*/ 3262903 h 3672459"/>
                <a:gd name="connsiteX6" fmla="*/ 1392295 w 2272362"/>
                <a:gd name="connsiteY6" fmla="*/ 2425071 h 3672459"/>
                <a:gd name="connsiteX7" fmla="*/ 1348323 w 2272362"/>
                <a:gd name="connsiteY7" fmla="*/ 2448394 h 3672459"/>
                <a:gd name="connsiteX8" fmla="*/ 1190581 w 2272362"/>
                <a:gd name="connsiteY8" fmla="*/ 2601926 h 3672459"/>
                <a:gd name="connsiteX9" fmla="*/ 1268212 w 2272362"/>
                <a:gd name="connsiteY9" fmla="*/ 2630148 h 3672459"/>
                <a:gd name="connsiteX10" fmla="*/ 1425449 w 2272362"/>
                <a:gd name="connsiteY10" fmla="*/ 2740260 h 3672459"/>
                <a:gd name="connsiteX11" fmla="*/ 1262183 w 2272362"/>
                <a:gd name="connsiteY11" fmla="*/ 2923173 h 3672459"/>
                <a:gd name="connsiteX12" fmla="*/ 1046046 w 2272362"/>
                <a:gd name="connsiteY12" fmla="*/ 2919437 h 3672459"/>
                <a:gd name="connsiteX13" fmla="*/ 993649 w 2272362"/>
                <a:gd name="connsiteY13" fmla="*/ 2900950 h 3672459"/>
                <a:gd name="connsiteX14" fmla="*/ 993649 w 2272362"/>
                <a:gd name="connsiteY14" fmla="*/ 2943064 h 3672459"/>
                <a:gd name="connsiteX15" fmla="*/ 985586 w 2272362"/>
                <a:gd name="connsiteY15" fmla="*/ 3044006 h 3672459"/>
                <a:gd name="connsiteX16" fmla="*/ 977523 w 2272362"/>
                <a:gd name="connsiteY16" fmla="*/ 3102833 h 3672459"/>
                <a:gd name="connsiteX17" fmla="*/ 1033274 w 2272362"/>
                <a:gd name="connsiteY17" fmla="*/ 3073190 h 3672459"/>
                <a:gd name="connsiteX18" fmla="*/ 1196213 w 2272362"/>
                <a:gd name="connsiteY18" fmla="*/ 2993539 h 3672459"/>
                <a:gd name="connsiteX19" fmla="*/ 1359461 w 2272362"/>
                <a:gd name="connsiteY19" fmla="*/ 2988723 h 3672459"/>
                <a:gd name="connsiteX20" fmla="*/ 1504292 w 2272362"/>
                <a:gd name="connsiteY20" fmla="*/ 2988723 h 3672459"/>
                <a:gd name="connsiteX21" fmla="*/ 1489130 w 2272362"/>
                <a:gd name="connsiteY21" fmla="*/ 2877598 h 3672459"/>
                <a:gd name="connsiteX22" fmla="*/ 1463768 w 2272362"/>
                <a:gd name="connsiteY22" fmla="*/ 2715673 h 3672459"/>
                <a:gd name="connsiteX23" fmla="*/ 1443598 w 2272362"/>
                <a:gd name="connsiteY23" fmla="*/ 2547398 h 3672459"/>
                <a:gd name="connsiteX24" fmla="*/ 1392295 w 2272362"/>
                <a:gd name="connsiteY24" fmla="*/ 2425071 h 3672459"/>
                <a:gd name="connsiteX25" fmla="*/ 1373673 w 2272362"/>
                <a:gd name="connsiteY25" fmla="*/ 1731423 h 3672459"/>
                <a:gd name="connsiteX26" fmla="*/ 1310173 w 2272362"/>
                <a:gd name="connsiteY26" fmla="*/ 1768546 h 3672459"/>
                <a:gd name="connsiteX27" fmla="*/ 1273050 w 2272362"/>
                <a:gd name="connsiteY27" fmla="*/ 1848610 h 3672459"/>
                <a:gd name="connsiteX28" fmla="*/ 1158708 w 2272362"/>
                <a:gd name="connsiteY28" fmla="*/ 2036253 h 3672459"/>
                <a:gd name="connsiteX29" fmla="*/ 1119762 w 2272362"/>
                <a:gd name="connsiteY29" fmla="*/ 2142968 h 3672459"/>
                <a:gd name="connsiteX30" fmla="*/ 1139683 w 2272362"/>
                <a:gd name="connsiteY30" fmla="*/ 2238107 h 3672459"/>
                <a:gd name="connsiteX31" fmla="*/ 1179660 w 2272362"/>
                <a:gd name="connsiteY31" fmla="*/ 2209136 h 3672459"/>
                <a:gd name="connsiteX32" fmla="*/ 1324538 w 2272362"/>
                <a:gd name="connsiteY32" fmla="*/ 2158656 h 3672459"/>
                <a:gd name="connsiteX33" fmla="*/ 1383763 w 2272362"/>
                <a:gd name="connsiteY33" fmla="*/ 2170788 h 3672459"/>
                <a:gd name="connsiteX34" fmla="*/ 1385499 w 2272362"/>
                <a:gd name="connsiteY34" fmla="*/ 2024130 h 3672459"/>
                <a:gd name="connsiteX35" fmla="*/ 1393643 w 2272362"/>
                <a:gd name="connsiteY35" fmla="*/ 1804448 h 3672459"/>
                <a:gd name="connsiteX36" fmla="*/ 1373673 w 2272362"/>
                <a:gd name="connsiteY36" fmla="*/ 1731423 h 3672459"/>
                <a:gd name="connsiteX37" fmla="*/ 1499866 w 2272362"/>
                <a:gd name="connsiteY37" fmla="*/ 489 h 3672459"/>
                <a:gd name="connsiteX38" fmla="*/ 1721797 w 2272362"/>
                <a:gd name="connsiteY38" fmla="*/ 105640 h 3672459"/>
                <a:gd name="connsiteX39" fmla="*/ 1749963 w 2272362"/>
                <a:gd name="connsiteY39" fmla="*/ 329353 h 3672459"/>
                <a:gd name="connsiteX40" fmla="*/ 1644133 w 2272362"/>
                <a:gd name="connsiteY40" fmla="*/ 664623 h 3672459"/>
                <a:gd name="connsiteX41" fmla="*/ 1534804 w 2272362"/>
                <a:gd name="connsiteY41" fmla="*/ 914199 h 3672459"/>
                <a:gd name="connsiteX42" fmla="*/ 1584134 w 2272362"/>
                <a:gd name="connsiteY42" fmla="*/ 979370 h 3672459"/>
                <a:gd name="connsiteX43" fmla="*/ 1581024 w 2272362"/>
                <a:gd name="connsiteY43" fmla="*/ 1104316 h 3672459"/>
                <a:gd name="connsiteX44" fmla="*/ 1130174 w 2272362"/>
                <a:gd name="connsiteY44" fmla="*/ 1320416 h 3672459"/>
                <a:gd name="connsiteX45" fmla="*/ 1044449 w 2272362"/>
                <a:gd name="connsiteY45" fmla="*/ 1354123 h 3672459"/>
                <a:gd name="connsiteX46" fmla="*/ 1044449 w 2272362"/>
                <a:gd name="connsiteY46" fmla="*/ 1454272 h 3672459"/>
                <a:gd name="connsiteX47" fmla="*/ 1176726 w 2272362"/>
                <a:gd name="connsiteY47" fmla="*/ 1489183 h 3672459"/>
                <a:gd name="connsiteX48" fmla="*/ 1334698 w 2272362"/>
                <a:gd name="connsiteY48" fmla="*/ 1418463 h 3672459"/>
                <a:gd name="connsiteX49" fmla="*/ 1699696 w 2272362"/>
                <a:gd name="connsiteY49" fmla="*/ 1537442 h 3672459"/>
                <a:gd name="connsiteX50" fmla="*/ 1727762 w 2272362"/>
                <a:gd name="connsiteY50" fmla="*/ 2019848 h 3672459"/>
                <a:gd name="connsiteX51" fmla="*/ 1770051 w 2272362"/>
                <a:gd name="connsiteY51" fmla="*/ 2702973 h 3672459"/>
                <a:gd name="connsiteX52" fmla="*/ 1800330 w 2272362"/>
                <a:gd name="connsiteY52" fmla="*/ 2984724 h 3672459"/>
                <a:gd name="connsiteX53" fmla="*/ 1837780 w 2272362"/>
                <a:gd name="connsiteY53" fmla="*/ 3300314 h 3672459"/>
                <a:gd name="connsiteX54" fmla="*/ 1858694 w 2272362"/>
                <a:gd name="connsiteY54" fmla="*/ 3372253 h 3672459"/>
                <a:gd name="connsiteX55" fmla="*/ 1899246 w 2272362"/>
                <a:gd name="connsiteY55" fmla="*/ 3360061 h 3672459"/>
                <a:gd name="connsiteX56" fmla="*/ 2089136 w 2272362"/>
                <a:gd name="connsiteY56" fmla="*/ 3325583 h 3672459"/>
                <a:gd name="connsiteX57" fmla="*/ 2269951 w 2272362"/>
                <a:gd name="connsiteY57" fmla="*/ 3380803 h 3672459"/>
                <a:gd name="connsiteX58" fmla="*/ 1869949 w 2272362"/>
                <a:gd name="connsiteY58" fmla="*/ 3655639 h 3672459"/>
                <a:gd name="connsiteX59" fmla="*/ 434849 w 2272362"/>
                <a:gd name="connsiteY59" fmla="*/ 3449648 h 3672459"/>
                <a:gd name="connsiteX60" fmla="*/ 27798 w 2272362"/>
                <a:gd name="connsiteY60" fmla="*/ 2912523 h 3672459"/>
                <a:gd name="connsiteX61" fmla="*/ 40 w 2272362"/>
                <a:gd name="connsiteY61" fmla="*/ 2517569 h 3672459"/>
                <a:gd name="connsiteX62" fmla="*/ 60720 w 2272362"/>
                <a:gd name="connsiteY62" fmla="*/ 1989961 h 3672459"/>
                <a:gd name="connsiteX63" fmla="*/ 118276 w 2272362"/>
                <a:gd name="connsiteY63" fmla="*/ 1940678 h 3672459"/>
                <a:gd name="connsiteX64" fmla="*/ 246561 w 2272362"/>
                <a:gd name="connsiteY64" fmla="*/ 2008052 h 3672459"/>
                <a:gd name="connsiteX65" fmla="*/ 265672 w 2272362"/>
                <a:gd name="connsiteY65" fmla="*/ 2162132 h 3672459"/>
                <a:gd name="connsiteX66" fmla="*/ 313438 w 2272362"/>
                <a:gd name="connsiteY66" fmla="*/ 2794316 h 3672459"/>
                <a:gd name="connsiteX67" fmla="*/ 617691 w 2272362"/>
                <a:gd name="connsiteY67" fmla="*/ 3185913 h 3672459"/>
                <a:gd name="connsiteX68" fmla="*/ 749760 w 2272362"/>
                <a:gd name="connsiteY68" fmla="*/ 3242723 h 3672459"/>
                <a:gd name="connsiteX69" fmla="*/ 731947 w 2272362"/>
                <a:gd name="connsiteY69" fmla="*/ 3190716 h 3672459"/>
                <a:gd name="connsiteX70" fmla="*/ 656482 w 2272362"/>
                <a:gd name="connsiteY70" fmla="*/ 2869214 h 3672459"/>
                <a:gd name="connsiteX71" fmla="*/ 789184 w 2272362"/>
                <a:gd name="connsiteY71" fmla="*/ 2403927 h 3672459"/>
                <a:gd name="connsiteX72" fmla="*/ 851024 w 2272362"/>
                <a:gd name="connsiteY72" fmla="*/ 1760651 h 3672459"/>
                <a:gd name="connsiteX73" fmla="*/ 850208 w 2272362"/>
                <a:gd name="connsiteY73" fmla="*/ 1440628 h 3672459"/>
                <a:gd name="connsiteX74" fmla="*/ 766353 w 2272362"/>
                <a:gd name="connsiteY74" fmla="*/ 1440815 h 3672459"/>
                <a:gd name="connsiteX75" fmla="*/ 581229 w 2272362"/>
                <a:gd name="connsiteY75" fmla="*/ 1358336 h 3672459"/>
                <a:gd name="connsiteX76" fmla="*/ 545966 w 2272362"/>
                <a:gd name="connsiteY76" fmla="*/ 1253601 h 3672459"/>
                <a:gd name="connsiteX77" fmla="*/ 584649 w 2272362"/>
                <a:gd name="connsiteY77" fmla="*/ 1158546 h 3672459"/>
                <a:gd name="connsiteX78" fmla="*/ 851909 w 2272362"/>
                <a:gd name="connsiteY78" fmla="*/ 1064790 h 3672459"/>
                <a:gd name="connsiteX79" fmla="*/ 1144852 w 2272362"/>
                <a:gd name="connsiteY79" fmla="*/ 942193 h 3672459"/>
                <a:gd name="connsiteX80" fmla="*/ 1226429 w 2272362"/>
                <a:gd name="connsiteY80" fmla="*/ 836263 h 3672459"/>
                <a:gd name="connsiteX81" fmla="*/ 1347455 w 2272362"/>
                <a:gd name="connsiteY81" fmla="*/ 607663 h 3672459"/>
                <a:gd name="connsiteX82" fmla="*/ 1467192 w 2272362"/>
                <a:gd name="connsiteY82" fmla="*/ 227665 h 3672459"/>
                <a:gd name="connsiteX83" fmla="*/ 1411613 w 2272362"/>
                <a:gd name="connsiteY83" fmla="*/ 137038 h 3672459"/>
                <a:gd name="connsiteX84" fmla="*/ 1389416 w 2272362"/>
                <a:gd name="connsiteY84" fmla="*/ 34696 h 3672459"/>
                <a:gd name="connsiteX85" fmla="*/ 1437041 w 2272362"/>
                <a:gd name="connsiteY85" fmla="*/ 9374 h 3672459"/>
                <a:gd name="connsiteX86" fmla="*/ 1499866 w 2272362"/>
                <a:gd name="connsiteY86" fmla="*/ 489 h 367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72362" h="3672459">
                  <a:moveTo>
                    <a:pt x="1476175" y="3262903"/>
                  </a:moveTo>
                  <a:cubicBezTo>
                    <a:pt x="1459620" y="3264452"/>
                    <a:pt x="1440717" y="3267934"/>
                    <a:pt x="1419100" y="3273276"/>
                  </a:cubicBezTo>
                  <a:cubicBezTo>
                    <a:pt x="1361553" y="3287497"/>
                    <a:pt x="1286145" y="3332487"/>
                    <a:pt x="1282803" y="3354593"/>
                  </a:cubicBezTo>
                  <a:cubicBezTo>
                    <a:pt x="1282073" y="3359422"/>
                    <a:pt x="1353875" y="3367835"/>
                    <a:pt x="1442362" y="3373289"/>
                  </a:cubicBezTo>
                  <a:cubicBezTo>
                    <a:pt x="1620344" y="3384258"/>
                    <a:pt x="1616513" y="3386340"/>
                    <a:pt x="1571640" y="3303048"/>
                  </a:cubicBezTo>
                  <a:cubicBezTo>
                    <a:pt x="1554370" y="3270994"/>
                    <a:pt x="1525839" y="3258254"/>
                    <a:pt x="1476175" y="3262903"/>
                  </a:cubicBezTo>
                  <a:close/>
                  <a:moveTo>
                    <a:pt x="1392295" y="2425071"/>
                  </a:moveTo>
                  <a:cubicBezTo>
                    <a:pt x="1380845" y="2428510"/>
                    <a:pt x="1366511" y="2436619"/>
                    <a:pt x="1348323" y="2448394"/>
                  </a:cubicBezTo>
                  <a:cubicBezTo>
                    <a:pt x="1280565" y="2492263"/>
                    <a:pt x="1183430" y="2586805"/>
                    <a:pt x="1190581" y="2601926"/>
                  </a:cubicBezTo>
                  <a:cubicBezTo>
                    <a:pt x="1194029" y="2609216"/>
                    <a:pt x="1228962" y="2621916"/>
                    <a:pt x="1268212" y="2630148"/>
                  </a:cubicBezTo>
                  <a:cubicBezTo>
                    <a:pt x="1354053" y="2648153"/>
                    <a:pt x="1425449" y="2698152"/>
                    <a:pt x="1425449" y="2740260"/>
                  </a:cubicBezTo>
                  <a:cubicBezTo>
                    <a:pt x="1425449" y="2787729"/>
                    <a:pt x="1320020" y="2905845"/>
                    <a:pt x="1262183" y="2923173"/>
                  </a:cubicBezTo>
                  <a:cubicBezTo>
                    <a:pt x="1195319" y="2943206"/>
                    <a:pt x="1109195" y="2941717"/>
                    <a:pt x="1046046" y="2919437"/>
                  </a:cubicBezTo>
                  <a:lnTo>
                    <a:pt x="993649" y="2900950"/>
                  </a:lnTo>
                  <a:lnTo>
                    <a:pt x="993649" y="2943064"/>
                  </a:lnTo>
                  <a:cubicBezTo>
                    <a:pt x="993649" y="2966227"/>
                    <a:pt x="990021" y="3011650"/>
                    <a:pt x="985586" y="3044006"/>
                  </a:cubicBezTo>
                  <a:lnTo>
                    <a:pt x="977523" y="3102833"/>
                  </a:lnTo>
                  <a:lnTo>
                    <a:pt x="1033274" y="3073190"/>
                  </a:lnTo>
                  <a:cubicBezTo>
                    <a:pt x="1132805" y="3020269"/>
                    <a:pt x="1177446" y="2998447"/>
                    <a:pt x="1196213" y="2993539"/>
                  </a:cubicBezTo>
                  <a:cubicBezTo>
                    <a:pt x="1206343" y="2990890"/>
                    <a:pt x="1279804" y="2988723"/>
                    <a:pt x="1359461" y="2988723"/>
                  </a:cubicBezTo>
                  <a:lnTo>
                    <a:pt x="1504292" y="2988723"/>
                  </a:lnTo>
                  <a:lnTo>
                    <a:pt x="1489130" y="2877598"/>
                  </a:lnTo>
                  <a:cubicBezTo>
                    <a:pt x="1480791" y="2816479"/>
                    <a:pt x="1469378" y="2743613"/>
                    <a:pt x="1463768" y="2715673"/>
                  </a:cubicBezTo>
                  <a:cubicBezTo>
                    <a:pt x="1458159" y="2687733"/>
                    <a:pt x="1449082" y="2612009"/>
                    <a:pt x="1443598" y="2547398"/>
                  </a:cubicBezTo>
                  <a:cubicBezTo>
                    <a:pt x="1435032" y="2446475"/>
                    <a:pt x="1426645" y="2414754"/>
                    <a:pt x="1392295" y="2425071"/>
                  </a:cubicBezTo>
                  <a:close/>
                  <a:moveTo>
                    <a:pt x="1373673" y="1731423"/>
                  </a:moveTo>
                  <a:cubicBezTo>
                    <a:pt x="1359166" y="1731423"/>
                    <a:pt x="1330591" y="1748129"/>
                    <a:pt x="1310173" y="1768546"/>
                  </a:cubicBezTo>
                  <a:cubicBezTo>
                    <a:pt x="1283781" y="1794938"/>
                    <a:pt x="1273050" y="1818082"/>
                    <a:pt x="1273050" y="1848610"/>
                  </a:cubicBezTo>
                  <a:cubicBezTo>
                    <a:pt x="1273050" y="1901328"/>
                    <a:pt x="1215455" y="1995846"/>
                    <a:pt x="1158708" y="2036253"/>
                  </a:cubicBezTo>
                  <a:cubicBezTo>
                    <a:pt x="1119439" y="2064214"/>
                    <a:pt x="1117649" y="2069124"/>
                    <a:pt x="1119762" y="2142968"/>
                  </a:cubicBezTo>
                  <a:cubicBezTo>
                    <a:pt x="1121095" y="2189527"/>
                    <a:pt x="1129034" y="2227440"/>
                    <a:pt x="1139683" y="2238107"/>
                  </a:cubicBezTo>
                  <a:cubicBezTo>
                    <a:pt x="1154831" y="2253280"/>
                    <a:pt x="1160604" y="2249096"/>
                    <a:pt x="1179660" y="2209136"/>
                  </a:cubicBezTo>
                  <a:cubicBezTo>
                    <a:pt x="1206084" y="2153724"/>
                    <a:pt x="1241027" y="2141549"/>
                    <a:pt x="1324538" y="2158656"/>
                  </a:cubicBezTo>
                  <a:lnTo>
                    <a:pt x="1383763" y="2170788"/>
                  </a:lnTo>
                  <a:lnTo>
                    <a:pt x="1385499" y="2024130"/>
                  </a:lnTo>
                  <a:cubicBezTo>
                    <a:pt x="1386454" y="1943469"/>
                    <a:pt x="1390117" y="1844612"/>
                    <a:pt x="1393643" y="1804448"/>
                  </a:cubicBezTo>
                  <a:cubicBezTo>
                    <a:pt x="1399566" y="1736931"/>
                    <a:pt x="1398061" y="1731423"/>
                    <a:pt x="1373673" y="1731423"/>
                  </a:cubicBezTo>
                  <a:close/>
                  <a:moveTo>
                    <a:pt x="1499866" y="489"/>
                  </a:moveTo>
                  <a:cubicBezTo>
                    <a:pt x="1574256" y="5555"/>
                    <a:pt x="1674564" y="49506"/>
                    <a:pt x="1721797" y="105640"/>
                  </a:cubicBezTo>
                  <a:cubicBezTo>
                    <a:pt x="1758388" y="149128"/>
                    <a:pt x="1760315" y="164430"/>
                    <a:pt x="1749963" y="329353"/>
                  </a:cubicBezTo>
                  <a:cubicBezTo>
                    <a:pt x="1742481" y="448520"/>
                    <a:pt x="1732939" y="478748"/>
                    <a:pt x="1644133" y="664623"/>
                  </a:cubicBezTo>
                  <a:cubicBezTo>
                    <a:pt x="1591859" y="774033"/>
                    <a:pt x="1546231" y="878193"/>
                    <a:pt x="1534804" y="914199"/>
                  </a:cubicBezTo>
                  <a:cubicBezTo>
                    <a:pt x="1528685" y="933476"/>
                    <a:pt x="1539737" y="948076"/>
                    <a:pt x="1584134" y="979370"/>
                  </a:cubicBezTo>
                  <a:cubicBezTo>
                    <a:pt x="1659870" y="1032754"/>
                    <a:pt x="1659168" y="1060983"/>
                    <a:pt x="1581024" y="1104316"/>
                  </a:cubicBezTo>
                  <a:cubicBezTo>
                    <a:pt x="1478061" y="1161412"/>
                    <a:pt x="1220100" y="1285057"/>
                    <a:pt x="1130174" y="1320416"/>
                  </a:cubicBezTo>
                  <a:lnTo>
                    <a:pt x="1044449" y="1354123"/>
                  </a:lnTo>
                  <a:lnTo>
                    <a:pt x="1044449" y="1454272"/>
                  </a:lnTo>
                  <a:cubicBezTo>
                    <a:pt x="1044449" y="1591852"/>
                    <a:pt x="1071232" y="1598921"/>
                    <a:pt x="1176726" y="1489183"/>
                  </a:cubicBezTo>
                  <a:cubicBezTo>
                    <a:pt x="1227317" y="1436557"/>
                    <a:pt x="1247339" y="1427593"/>
                    <a:pt x="1334698" y="1418463"/>
                  </a:cubicBezTo>
                  <a:cubicBezTo>
                    <a:pt x="1484053" y="1402852"/>
                    <a:pt x="1644169" y="1455045"/>
                    <a:pt x="1699696" y="1537442"/>
                  </a:cubicBezTo>
                  <a:cubicBezTo>
                    <a:pt x="1726355" y="1577000"/>
                    <a:pt x="1727062" y="1589168"/>
                    <a:pt x="1727762" y="2019848"/>
                  </a:cubicBezTo>
                  <a:cubicBezTo>
                    <a:pt x="1728448" y="2441292"/>
                    <a:pt x="1739383" y="2617955"/>
                    <a:pt x="1770051" y="2702973"/>
                  </a:cubicBezTo>
                  <a:cubicBezTo>
                    <a:pt x="1777609" y="2723928"/>
                    <a:pt x="1791236" y="2850716"/>
                    <a:pt x="1800330" y="2984724"/>
                  </a:cubicBezTo>
                  <a:cubicBezTo>
                    <a:pt x="1809725" y="3123131"/>
                    <a:pt x="1825901" y="3259449"/>
                    <a:pt x="1837780" y="3300314"/>
                  </a:cubicBezTo>
                  <a:lnTo>
                    <a:pt x="1858694" y="3372253"/>
                  </a:lnTo>
                  <a:lnTo>
                    <a:pt x="1899246" y="3360061"/>
                  </a:lnTo>
                  <a:cubicBezTo>
                    <a:pt x="1921551" y="3353355"/>
                    <a:pt x="2007000" y="3337840"/>
                    <a:pt x="2089136" y="3325583"/>
                  </a:cubicBezTo>
                  <a:cubicBezTo>
                    <a:pt x="2262827" y="3299663"/>
                    <a:pt x="2280471" y="3305051"/>
                    <a:pt x="2269951" y="3380803"/>
                  </a:cubicBezTo>
                  <a:cubicBezTo>
                    <a:pt x="2246780" y="3547661"/>
                    <a:pt x="2182693" y="3591695"/>
                    <a:pt x="1869949" y="3655639"/>
                  </a:cubicBezTo>
                  <a:cubicBezTo>
                    <a:pt x="1567847" y="3717408"/>
                    <a:pt x="750563" y="3600097"/>
                    <a:pt x="434849" y="3449648"/>
                  </a:cubicBezTo>
                  <a:cubicBezTo>
                    <a:pt x="251856" y="3362446"/>
                    <a:pt x="102815" y="3165779"/>
                    <a:pt x="27798" y="2912523"/>
                  </a:cubicBezTo>
                  <a:cubicBezTo>
                    <a:pt x="2060" y="2825631"/>
                    <a:pt x="-376" y="2790974"/>
                    <a:pt x="40" y="2517569"/>
                  </a:cubicBezTo>
                  <a:cubicBezTo>
                    <a:pt x="564" y="2173515"/>
                    <a:pt x="14741" y="2050242"/>
                    <a:pt x="60720" y="1989961"/>
                  </a:cubicBezTo>
                  <a:cubicBezTo>
                    <a:pt x="77886" y="1967454"/>
                    <a:pt x="103787" y="1945277"/>
                    <a:pt x="118276" y="1940678"/>
                  </a:cubicBezTo>
                  <a:cubicBezTo>
                    <a:pt x="158450" y="1927928"/>
                    <a:pt x="215586" y="1957935"/>
                    <a:pt x="246561" y="2008052"/>
                  </a:cubicBezTo>
                  <a:cubicBezTo>
                    <a:pt x="271769" y="2048840"/>
                    <a:pt x="273574" y="2063384"/>
                    <a:pt x="265672" y="2162132"/>
                  </a:cubicBezTo>
                  <a:cubicBezTo>
                    <a:pt x="251452" y="2339822"/>
                    <a:pt x="276538" y="2671822"/>
                    <a:pt x="313438" y="2794316"/>
                  </a:cubicBezTo>
                  <a:cubicBezTo>
                    <a:pt x="382482" y="3023516"/>
                    <a:pt x="442404" y="3100641"/>
                    <a:pt x="617691" y="3185913"/>
                  </a:cubicBezTo>
                  <a:cubicBezTo>
                    <a:pt x="681919" y="3217158"/>
                    <a:pt x="741351" y="3242723"/>
                    <a:pt x="749760" y="3242723"/>
                  </a:cubicBezTo>
                  <a:cubicBezTo>
                    <a:pt x="774163" y="3242723"/>
                    <a:pt x="767626" y="3223637"/>
                    <a:pt x="731947" y="3190716"/>
                  </a:cubicBezTo>
                  <a:cubicBezTo>
                    <a:pt x="659690" y="3124043"/>
                    <a:pt x="631062" y="3002078"/>
                    <a:pt x="656482" y="2869214"/>
                  </a:cubicBezTo>
                  <a:cubicBezTo>
                    <a:pt x="695050" y="2667635"/>
                    <a:pt x="740477" y="2508360"/>
                    <a:pt x="789184" y="2403927"/>
                  </a:cubicBezTo>
                  <a:cubicBezTo>
                    <a:pt x="849309" y="2275014"/>
                    <a:pt x="852256" y="2244367"/>
                    <a:pt x="851024" y="1760651"/>
                  </a:cubicBezTo>
                  <a:lnTo>
                    <a:pt x="850208" y="1440628"/>
                  </a:lnTo>
                  <a:lnTo>
                    <a:pt x="766353" y="1440815"/>
                  </a:lnTo>
                  <a:cubicBezTo>
                    <a:pt x="669934" y="1441029"/>
                    <a:pt x="631110" y="1423732"/>
                    <a:pt x="581229" y="1358336"/>
                  </a:cubicBezTo>
                  <a:cubicBezTo>
                    <a:pt x="555676" y="1324833"/>
                    <a:pt x="546638" y="1297987"/>
                    <a:pt x="545966" y="1253601"/>
                  </a:cubicBezTo>
                  <a:cubicBezTo>
                    <a:pt x="545190" y="1202244"/>
                    <a:pt x="550588" y="1188981"/>
                    <a:pt x="584649" y="1158546"/>
                  </a:cubicBezTo>
                  <a:cubicBezTo>
                    <a:pt x="645760" y="1103944"/>
                    <a:pt x="695990" y="1086323"/>
                    <a:pt x="851909" y="1064790"/>
                  </a:cubicBezTo>
                  <a:cubicBezTo>
                    <a:pt x="1016195" y="1042101"/>
                    <a:pt x="1098106" y="1007821"/>
                    <a:pt x="1144852" y="942193"/>
                  </a:cubicBezTo>
                  <a:cubicBezTo>
                    <a:pt x="1161549" y="918752"/>
                    <a:pt x="1198258" y="871084"/>
                    <a:pt x="1226429" y="836263"/>
                  </a:cubicBezTo>
                  <a:cubicBezTo>
                    <a:pt x="1257253" y="798163"/>
                    <a:pt x="1305445" y="707136"/>
                    <a:pt x="1347455" y="607663"/>
                  </a:cubicBezTo>
                  <a:cubicBezTo>
                    <a:pt x="1501855" y="242072"/>
                    <a:pt x="1488044" y="285905"/>
                    <a:pt x="1467192" y="227665"/>
                  </a:cubicBezTo>
                  <a:cubicBezTo>
                    <a:pt x="1456954" y="199069"/>
                    <a:pt x="1431943" y="158287"/>
                    <a:pt x="1411613" y="137038"/>
                  </a:cubicBezTo>
                  <a:cubicBezTo>
                    <a:pt x="1373530" y="97233"/>
                    <a:pt x="1363447" y="50745"/>
                    <a:pt x="1389416" y="34696"/>
                  </a:cubicBezTo>
                  <a:cubicBezTo>
                    <a:pt x="1397538" y="29676"/>
                    <a:pt x="1418969" y="18282"/>
                    <a:pt x="1437041" y="9374"/>
                  </a:cubicBezTo>
                  <a:cubicBezTo>
                    <a:pt x="1453153" y="1432"/>
                    <a:pt x="1475070" y="-1200"/>
                    <a:pt x="1499866"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形状 145">
              <a:extLst>
                <a:ext uri="{FF2B5EF4-FFF2-40B4-BE49-F238E27FC236}">
                  <a16:creationId xmlns:a16="http://schemas.microsoft.com/office/drawing/2014/main" id="{F9085909-3E3F-446F-AA3C-253E343B3BF2}"/>
                </a:ext>
              </a:extLst>
            </p:cNvPr>
            <p:cNvSpPr/>
            <p:nvPr/>
          </p:nvSpPr>
          <p:spPr>
            <a:xfrm>
              <a:off x="17040433" y="10963870"/>
              <a:ext cx="483286" cy="521819"/>
            </a:xfrm>
            <a:custGeom>
              <a:avLst/>
              <a:gdLst/>
              <a:ahLst/>
              <a:cxnLst/>
              <a:rect l="0" t="0" r="0" b="0"/>
              <a:pathLst>
                <a:path w="483286" h="521819">
                  <a:moveTo>
                    <a:pt x="120399" y="42262"/>
                  </a:moveTo>
                  <a:cubicBezTo>
                    <a:pt x="33958" y="115348"/>
                    <a:pt x="0" y="163382"/>
                    <a:pt x="0" y="212573"/>
                  </a:cubicBezTo>
                  <a:cubicBezTo>
                    <a:pt x="0" y="316520"/>
                    <a:pt x="62505" y="381054"/>
                    <a:pt x="243591" y="464075"/>
                  </a:cubicBezTo>
                  <a:cubicBezTo>
                    <a:pt x="369543" y="521818"/>
                    <a:pt x="414313" y="513421"/>
                    <a:pt x="462555" y="423009"/>
                  </a:cubicBezTo>
                  <a:cubicBezTo>
                    <a:pt x="483174" y="384362"/>
                    <a:pt x="483285" y="375848"/>
                    <a:pt x="464229" y="292069"/>
                  </a:cubicBezTo>
                  <a:cubicBezTo>
                    <a:pt x="453020" y="242786"/>
                    <a:pt x="429481" y="180755"/>
                    <a:pt x="411922" y="154221"/>
                  </a:cubicBezTo>
                  <a:cubicBezTo>
                    <a:pt x="372895" y="95246"/>
                    <a:pt x="283167" y="29009"/>
                    <a:pt x="219059" y="11845"/>
                  </a:cubicBezTo>
                  <a:cubicBezTo>
                    <a:pt x="174811" y="0"/>
                    <a:pt x="167847" y="2147"/>
                    <a:pt x="120399" y="422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形状 146">
              <a:extLst>
                <a:ext uri="{FF2B5EF4-FFF2-40B4-BE49-F238E27FC236}">
                  <a16:creationId xmlns:a16="http://schemas.microsoft.com/office/drawing/2014/main" id="{811D692E-ACE9-420C-B6A9-1A1BFD72EFB9}"/>
                </a:ext>
              </a:extLst>
            </p:cNvPr>
            <p:cNvSpPr/>
            <p:nvPr/>
          </p:nvSpPr>
          <p:spPr>
            <a:xfrm>
              <a:off x="12887484" y="11252119"/>
              <a:ext cx="2222548" cy="4297244"/>
            </a:xfrm>
            <a:custGeom>
              <a:avLst/>
              <a:gdLst>
                <a:gd name="connsiteX0" fmla="*/ 484004 w 2222548"/>
                <a:gd name="connsiteY0" fmla="*/ 1909644 h 4297244"/>
                <a:gd name="connsiteX1" fmla="*/ 416926 w 2222548"/>
                <a:gd name="connsiteY1" fmla="*/ 1957269 h 4297244"/>
                <a:gd name="connsiteX2" fmla="*/ 342949 w 2222548"/>
                <a:gd name="connsiteY2" fmla="*/ 2103927 h 4297244"/>
                <a:gd name="connsiteX3" fmla="*/ 473277 w 2222548"/>
                <a:gd name="connsiteY3" fmla="*/ 2179519 h 4297244"/>
                <a:gd name="connsiteX4" fmla="*/ 495084 w 2222548"/>
                <a:gd name="connsiteY4" fmla="*/ 2121495 h 4297244"/>
                <a:gd name="connsiteX5" fmla="*/ 484004 w 2222548"/>
                <a:gd name="connsiteY5" fmla="*/ 1909644 h 4297244"/>
                <a:gd name="connsiteX6" fmla="*/ 628997 w 2222548"/>
                <a:gd name="connsiteY6" fmla="*/ 587 h 4297244"/>
                <a:gd name="connsiteX7" fmla="*/ 800697 w 2222548"/>
                <a:gd name="connsiteY7" fmla="*/ 49632 h 4297244"/>
                <a:gd name="connsiteX8" fmla="*/ 969657 w 2222548"/>
                <a:gd name="connsiteY8" fmla="*/ 176572 h 4297244"/>
                <a:gd name="connsiteX9" fmla="*/ 763783 w 2222548"/>
                <a:gd name="connsiteY9" fmla="*/ 325511 h 4297244"/>
                <a:gd name="connsiteX10" fmla="*/ 460437 w 2222548"/>
                <a:gd name="connsiteY10" fmla="*/ 573425 h 4297244"/>
                <a:gd name="connsiteX11" fmla="*/ 361635 w 2222548"/>
                <a:gd name="connsiteY11" fmla="*/ 1011350 h 4297244"/>
                <a:gd name="connsiteX12" fmla="*/ 636518 w 2222548"/>
                <a:gd name="connsiteY12" fmla="*/ 1453699 h 4297244"/>
                <a:gd name="connsiteX13" fmla="*/ 904289 w 2222548"/>
                <a:gd name="connsiteY13" fmla="*/ 1347465 h 4297244"/>
                <a:gd name="connsiteX14" fmla="*/ 900058 w 2222548"/>
                <a:gd name="connsiteY14" fmla="*/ 952615 h 4297244"/>
                <a:gd name="connsiteX15" fmla="*/ 936351 w 2222548"/>
                <a:gd name="connsiteY15" fmla="*/ 496792 h 4297244"/>
                <a:gd name="connsiteX16" fmla="*/ 1135306 w 2222548"/>
                <a:gd name="connsiteY16" fmla="*/ 501117 h 4297244"/>
                <a:gd name="connsiteX17" fmla="*/ 1218085 w 2222548"/>
                <a:gd name="connsiteY17" fmla="*/ 898917 h 4297244"/>
                <a:gd name="connsiteX18" fmla="*/ 1231948 w 2222548"/>
                <a:gd name="connsiteY18" fmla="*/ 1210982 h 4297244"/>
                <a:gd name="connsiteX19" fmla="*/ 1402499 w 2222548"/>
                <a:gd name="connsiteY19" fmla="*/ 1161480 h 4297244"/>
                <a:gd name="connsiteX20" fmla="*/ 1518073 w 2222548"/>
                <a:gd name="connsiteY20" fmla="*/ 1109544 h 4297244"/>
                <a:gd name="connsiteX21" fmla="*/ 1596186 w 2222548"/>
                <a:gd name="connsiteY21" fmla="*/ 1066098 h 4297244"/>
                <a:gd name="connsiteX22" fmla="*/ 2005439 w 2222548"/>
                <a:gd name="connsiteY22" fmla="*/ 919044 h 4297244"/>
                <a:gd name="connsiteX23" fmla="*/ 2222548 w 2222548"/>
                <a:gd name="connsiteY23" fmla="*/ 1036393 h 4297244"/>
                <a:gd name="connsiteX24" fmla="*/ 2143024 w 2222548"/>
                <a:gd name="connsiteY24" fmla="*/ 1115267 h 4297244"/>
                <a:gd name="connsiteX25" fmla="*/ 1861888 w 2222548"/>
                <a:gd name="connsiteY25" fmla="*/ 1197470 h 4297244"/>
                <a:gd name="connsiteX26" fmla="*/ 1284078 w 2222548"/>
                <a:gd name="connsiteY26" fmla="*/ 1424726 h 4297244"/>
                <a:gd name="connsiteX27" fmla="*/ 1253658 w 2222548"/>
                <a:gd name="connsiteY27" fmla="*/ 1447571 h 4297244"/>
                <a:gd name="connsiteX28" fmla="*/ 1249584 w 2222548"/>
                <a:gd name="connsiteY28" fmla="*/ 2126282 h 4297244"/>
                <a:gd name="connsiteX29" fmla="*/ 1168398 w 2222548"/>
                <a:gd name="connsiteY29" fmla="*/ 3564713 h 4297244"/>
                <a:gd name="connsiteX30" fmla="*/ 982283 w 2222548"/>
                <a:gd name="connsiteY30" fmla="*/ 4168246 h 4297244"/>
                <a:gd name="connsiteX31" fmla="*/ 789752 w 2222548"/>
                <a:gd name="connsiteY31" fmla="*/ 4297244 h 4297244"/>
                <a:gd name="connsiteX32" fmla="*/ 616483 w 2222548"/>
                <a:gd name="connsiteY32" fmla="*/ 4244808 h 4297244"/>
                <a:gd name="connsiteX33" fmla="*/ 643886 w 2222548"/>
                <a:gd name="connsiteY33" fmla="*/ 4141701 h 4297244"/>
                <a:gd name="connsiteX34" fmla="*/ 881425 w 2222548"/>
                <a:gd name="connsiteY34" fmla="*/ 3071694 h 4297244"/>
                <a:gd name="connsiteX35" fmla="*/ 922108 w 2222548"/>
                <a:gd name="connsiteY35" fmla="*/ 2578895 h 4297244"/>
                <a:gd name="connsiteX36" fmla="*/ 935228 w 2222548"/>
                <a:gd name="connsiteY36" fmla="*/ 1975992 h 4297244"/>
                <a:gd name="connsiteX37" fmla="*/ 915618 w 2222548"/>
                <a:gd name="connsiteY37" fmla="*/ 1588235 h 4297244"/>
                <a:gd name="connsiteX38" fmla="*/ 778244 w 2222548"/>
                <a:gd name="connsiteY38" fmla="*/ 1672372 h 4297244"/>
                <a:gd name="connsiteX39" fmla="*/ 717454 w 2222548"/>
                <a:gd name="connsiteY39" fmla="*/ 2029228 h 4297244"/>
                <a:gd name="connsiteX40" fmla="*/ 672557 w 2222548"/>
                <a:gd name="connsiteY40" fmla="*/ 2416444 h 4297244"/>
                <a:gd name="connsiteX41" fmla="*/ 504185 w 2222548"/>
                <a:gd name="connsiteY41" fmla="*/ 2472160 h 4297244"/>
                <a:gd name="connsiteX42" fmla="*/ 137984 w 2222548"/>
                <a:gd name="connsiteY42" fmla="*/ 2253877 h 4297244"/>
                <a:gd name="connsiteX43" fmla="*/ 5759 w 2222548"/>
                <a:gd name="connsiteY43" fmla="*/ 1991128 h 4297244"/>
                <a:gd name="connsiteX44" fmla="*/ 192580 w 2222548"/>
                <a:gd name="connsiteY44" fmla="*/ 1771205 h 4297244"/>
                <a:gd name="connsiteX45" fmla="*/ 323422 w 2222548"/>
                <a:gd name="connsiteY45" fmla="*/ 1461969 h 4297244"/>
                <a:gd name="connsiteX46" fmla="*/ 256429 w 2222548"/>
                <a:gd name="connsiteY46" fmla="*/ 1319094 h 4297244"/>
                <a:gd name="connsiteX47" fmla="*/ 131904 w 2222548"/>
                <a:gd name="connsiteY47" fmla="*/ 1058744 h 4297244"/>
                <a:gd name="connsiteX48" fmla="*/ 30211 w 2222548"/>
                <a:gd name="connsiteY48" fmla="*/ 711863 h 4297244"/>
                <a:gd name="connsiteX49" fmla="*/ 146121 w 2222548"/>
                <a:gd name="connsiteY49" fmla="*/ 431181 h 4297244"/>
                <a:gd name="connsiteX50" fmla="*/ 346649 w 2222548"/>
                <a:gd name="connsiteY50" fmla="*/ 224758 h 4297244"/>
                <a:gd name="connsiteX51" fmla="*/ 529031 w 2222548"/>
                <a:gd name="connsiteY51" fmla="*/ 54249 h 4297244"/>
                <a:gd name="connsiteX52" fmla="*/ 600301 w 2222548"/>
                <a:gd name="connsiteY52" fmla="*/ 10369 h 4297244"/>
                <a:gd name="connsiteX53" fmla="*/ 628997 w 2222548"/>
                <a:gd name="connsiteY53" fmla="*/ 587 h 429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22548" h="4297244">
                  <a:moveTo>
                    <a:pt x="484004" y="1909644"/>
                  </a:moveTo>
                  <a:cubicBezTo>
                    <a:pt x="479183" y="1909644"/>
                    <a:pt x="448997" y="1931075"/>
                    <a:pt x="416926" y="1957269"/>
                  </a:cubicBezTo>
                  <a:cubicBezTo>
                    <a:pt x="360534" y="2003327"/>
                    <a:pt x="342949" y="2038190"/>
                    <a:pt x="342949" y="2103927"/>
                  </a:cubicBezTo>
                  <a:cubicBezTo>
                    <a:pt x="342949" y="2169259"/>
                    <a:pt x="457074" y="2235452"/>
                    <a:pt x="473277" y="2179519"/>
                  </a:cubicBezTo>
                  <a:cubicBezTo>
                    <a:pt x="476818" y="2167295"/>
                    <a:pt x="486632" y="2141184"/>
                    <a:pt x="495084" y="2121495"/>
                  </a:cubicBezTo>
                  <a:cubicBezTo>
                    <a:pt x="510898" y="2084653"/>
                    <a:pt x="501746" y="1909644"/>
                    <a:pt x="484004" y="1909644"/>
                  </a:cubicBezTo>
                  <a:close/>
                  <a:moveTo>
                    <a:pt x="628997" y="587"/>
                  </a:moveTo>
                  <a:cubicBezTo>
                    <a:pt x="661934" y="-3230"/>
                    <a:pt x="710491" y="11419"/>
                    <a:pt x="800697" y="49632"/>
                  </a:cubicBezTo>
                  <a:cubicBezTo>
                    <a:pt x="902874" y="92917"/>
                    <a:pt x="979630" y="150584"/>
                    <a:pt x="969657" y="176572"/>
                  </a:cubicBezTo>
                  <a:cubicBezTo>
                    <a:pt x="965648" y="187021"/>
                    <a:pt x="873004" y="254044"/>
                    <a:pt x="763783" y="325511"/>
                  </a:cubicBezTo>
                  <a:cubicBezTo>
                    <a:pt x="593437" y="436975"/>
                    <a:pt x="550301" y="472227"/>
                    <a:pt x="460437" y="573425"/>
                  </a:cubicBezTo>
                  <a:cubicBezTo>
                    <a:pt x="281859" y="774528"/>
                    <a:pt x="270759" y="823723"/>
                    <a:pt x="361635" y="1011350"/>
                  </a:cubicBezTo>
                  <a:cubicBezTo>
                    <a:pt x="485525" y="1267140"/>
                    <a:pt x="589793" y="1434932"/>
                    <a:pt x="636518" y="1453699"/>
                  </a:cubicBezTo>
                  <a:cubicBezTo>
                    <a:pt x="700751" y="1479499"/>
                    <a:pt x="893680" y="1402957"/>
                    <a:pt x="904289" y="1347465"/>
                  </a:cubicBezTo>
                  <a:cubicBezTo>
                    <a:pt x="907439" y="1330983"/>
                    <a:pt x="905535" y="1153301"/>
                    <a:pt x="900058" y="952615"/>
                  </a:cubicBezTo>
                  <a:cubicBezTo>
                    <a:pt x="889935" y="581680"/>
                    <a:pt x="892868" y="544840"/>
                    <a:pt x="936351" y="496792"/>
                  </a:cubicBezTo>
                  <a:cubicBezTo>
                    <a:pt x="966688" y="463269"/>
                    <a:pt x="1090614" y="465963"/>
                    <a:pt x="1135306" y="501117"/>
                  </a:cubicBezTo>
                  <a:cubicBezTo>
                    <a:pt x="1193873" y="547186"/>
                    <a:pt x="1203292" y="592454"/>
                    <a:pt x="1218085" y="898917"/>
                  </a:cubicBezTo>
                  <a:cubicBezTo>
                    <a:pt x="1225710" y="1056839"/>
                    <a:pt x="1231948" y="1197268"/>
                    <a:pt x="1231948" y="1210982"/>
                  </a:cubicBezTo>
                  <a:cubicBezTo>
                    <a:pt x="1231948" y="1240396"/>
                    <a:pt x="1235445" y="1239381"/>
                    <a:pt x="1402499" y="1161480"/>
                  </a:cubicBezTo>
                  <a:cubicBezTo>
                    <a:pt x="1463754" y="1132915"/>
                    <a:pt x="1515760" y="1109544"/>
                    <a:pt x="1518073" y="1109544"/>
                  </a:cubicBezTo>
                  <a:cubicBezTo>
                    <a:pt x="1520383" y="1109544"/>
                    <a:pt x="1555534" y="1089993"/>
                    <a:pt x="1596186" y="1066098"/>
                  </a:cubicBezTo>
                  <a:cubicBezTo>
                    <a:pt x="1683099" y="1015008"/>
                    <a:pt x="1950171" y="919044"/>
                    <a:pt x="2005439" y="919044"/>
                  </a:cubicBezTo>
                  <a:cubicBezTo>
                    <a:pt x="2108719" y="919044"/>
                    <a:pt x="2222548" y="980569"/>
                    <a:pt x="2222548" y="1036393"/>
                  </a:cubicBezTo>
                  <a:cubicBezTo>
                    <a:pt x="2222548" y="1084154"/>
                    <a:pt x="2198249" y="1108255"/>
                    <a:pt x="2143024" y="1115267"/>
                  </a:cubicBezTo>
                  <a:cubicBezTo>
                    <a:pt x="2071894" y="1124299"/>
                    <a:pt x="2069274" y="1125066"/>
                    <a:pt x="1861888" y="1197470"/>
                  </a:cubicBezTo>
                  <a:cubicBezTo>
                    <a:pt x="1587939" y="1293115"/>
                    <a:pt x="1317909" y="1399318"/>
                    <a:pt x="1284078" y="1424726"/>
                  </a:cubicBezTo>
                  <a:lnTo>
                    <a:pt x="1253658" y="1447571"/>
                  </a:lnTo>
                  <a:lnTo>
                    <a:pt x="1249584" y="2126282"/>
                  </a:lnTo>
                  <a:cubicBezTo>
                    <a:pt x="1244586" y="2958251"/>
                    <a:pt x="1224259" y="3318424"/>
                    <a:pt x="1168398" y="3564713"/>
                  </a:cubicBezTo>
                  <a:cubicBezTo>
                    <a:pt x="1090478" y="3908265"/>
                    <a:pt x="1060014" y="4007049"/>
                    <a:pt x="982283" y="4168246"/>
                  </a:cubicBezTo>
                  <a:cubicBezTo>
                    <a:pt x="931208" y="4274163"/>
                    <a:pt x="896759" y="4297244"/>
                    <a:pt x="789752" y="4297244"/>
                  </a:cubicBezTo>
                  <a:cubicBezTo>
                    <a:pt x="732464" y="4297244"/>
                    <a:pt x="645478" y="4270920"/>
                    <a:pt x="616483" y="4244808"/>
                  </a:cubicBezTo>
                  <a:cubicBezTo>
                    <a:pt x="608845" y="4237928"/>
                    <a:pt x="619109" y="4199304"/>
                    <a:pt x="643886" y="4141701"/>
                  </a:cubicBezTo>
                  <a:cubicBezTo>
                    <a:pt x="780917" y="3823113"/>
                    <a:pt x="850320" y="3510479"/>
                    <a:pt x="881425" y="3071694"/>
                  </a:cubicBezTo>
                  <a:cubicBezTo>
                    <a:pt x="891823" y="2925009"/>
                    <a:pt x="910130" y="2703249"/>
                    <a:pt x="922108" y="2578895"/>
                  </a:cubicBezTo>
                  <a:cubicBezTo>
                    <a:pt x="939967" y="2393465"/>
                    <a:pt x="942327" y="2285019"/>
                    <a:pt x="935228" y="1975992"/>
                  </a:cubicBezTo>
                  <a:cubicBezTo>
                    <a:pt x="930467" y="1768749"/>
                    <a:pt x="921643" y="1594259"/>
                    <a:pt x="915618" y="1588235"/>
                  </a:cubicBezTo>
                  <a:cubicBezTo>
                    <a:pt x="898661" y="1571277"/>
                    <a:pt x="836127" y="1609577"/>
                    <a:pt x="778244" y="1672372"/>
                  </a:cubicBezTo>
                  <a:cubicBezTo>
                    <a:pt x="712276" y="1743939"/>
                    <a:pt x="704445" y="1789907"/>
                    <a:pt x="717454" y="2029228"/>
                  </a:cubicBezTo>
                  <a:cubicBezTo>
                    <a:pt x="730306" y="2265694"/>
                    <a:pt x="720500" y="2350261"/>
                    <a:pt x="672557" y="2416444"/>
                  </a:cubicBezTo>
                  <a:cubicBezTo>
                    <a:pt x="628684" y="2477009"/>
                    <a:pt x="593767" y="2488564"/>
                    <a:pt x="504185" y="2472160"/>
                  </a:cubicBezTo>
                  <a:cubicBezTo>
                    <a:pt x="375380" y="2448575"/>
                    <a:pt x="270828" y="2386255"/>
                    <a:pt x="137984" y="2253877"/>
                  </a:cubicBezTo>
                  <a:cubicBezTo>
                    <a:pt x="6155" y="2122514"/>
                    <a:pt x="-12088" y="2086263"/>
                    <a:pt x="5759" y="1991128"/>
                  </a:cubicBezTo>
                  <a:cubicBezTo>
                    <a:pt x="13320" y="1950832"/>
                    <a:pt x="43191" y="1915667"/>
                    <a:pt x="192580" y="1771205"/>
                  </a:cubicBezTo>
                  <a:cubicBezTo>
                    <a:pt x="392201" y="1578170"/>
                    <a:pt x="386885" y="1590735"/>
                    <a:pt x="323422" y="1461969"/>
                  </a:cubicBezTo>
                  <a:cubicBezTo>
                    <a:pt x="305349" y="1425298"/>
                    <a:pt x="275202" y="1361004"/>
                    <a:pt x="256429" y="1319094"/>
                  </a:cubicBezTo>
                  <a:cubicBezTo>
                    <a:pt x="237657" y="1277184"/>
                    <a:pt x="181621" y="1160027"/>
                    <a:pt x="131904" y="1058744"/>
                  </a:cubicBezTo>
                  <a:cubicBezTo>
                    <a:pt x="28347" y="847780"/>
                    <a:pt x="19248" y="816742"/>
                    <a:pt x="30211" y="711863"/>
                  </a:cubicBezTo>
                  <a:cubicBezTo>
                    <a:pt x="43524" y="584480"/>
                    <a:pt x="78097" y="500760"/>
                    <a:pt x="146121" y="431181"/>
                  </a:cubicBezTo>
                  <a:cubicBezTo>
                    <a:pt x="179680" y="396854"/>
                    <a:pt x="269918" y="303964"/>
                    <a:pt x="346649" y="224758"/>
                  </a:cubicBezTo>
                  <a:cubicBezTo>
                    <a:pt x="423379" y="145552"/>
                    <a:pt x="505450" y="68823"/>
                    <a:pt x="529031" y="54249"/>
                  </a:cubicBezTo>
                  <a:cubicBezTo>
                    <a:pt x="552611" y="39676"/>
                    <a:pt x="584684" y="19930"/>
                    <a:pt x="600301" y="10369"/>
                  </a:cubicBezTo>
                  <a:cubicBezTo>
                    <a:pt x="608774" y="5183"/>
                    <a:pt x="618017" y="1859"/>
                    <a:pt x="62899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形状 147">
              <a:extLst>
                <a:ext uri="{FF2B5EF4-FFF2-40B4-BE49-F238E27FC236}">
                  <a16:creationId xmlns:a16="http://schemas.microsoft.com/office/drawing/2014/main" id="{8616F435-5F1D-43E7-A29E-FB13D4522D28}"/>
                </a:ext>
              </a:extLst>
            </p:cNvPr>
            <p:cNvSpPr/>
            <p:nvPr/>
          </p:nvSpPr>
          <p:spPr>
            <a:xfrm>
              <a:off x="5308191" y="11334518"/>
              <a:ext cx="1419841" cy="1567708"/>
            </a:xfrm>
            <a:custGeom>
              <a:avLst/>
              <a:gdLst/>
              <a:ahLst/>
              <a:cxnLst/>
              <a:rect l="0" t="0" r="0" b="0"/>
              <a:pathLst>
                <a:path w="1419841" h="1567708">
                  <a:moveTo>
                    <a:pt x="126979" y="26385"/>
                  </a:moveTo>
                  <a:cubicBezTo>
                    <a:pt x="104599" y="48766"/>
                    <a:pt x="108412" y="106477"/>
                    <a:pt x="134509" y="140346"/>
                  </a:cubicBezTo>
                  <a:cubicBezTo>
                    <a:pt x="203627" y="230045"/>
                    <a:pt x="213340" y="252207"/>
                    <a:pt x="213340" y="320227"/>
                  </a:cubicBezTo>
                  <a:cubicBezTo>
                    <a:pt x="213340" y="397477"/>
                    <a:pt x="157601" y="584579"/>
                    <a:pt x="131483" y="595004"/>
                  </a:cubicBezTo>
                  <a:cubicBezTo>
                    <a:pt x="109470" y="603790"/>
                    <a:pt x="54176" y="786345"/>
                    <a:pt x="27519" y="938245"/>
                  </a:cubicBezTo>
                  <a:cubicBezTo>
                    <a:pt x="5728" y="1062407"/>
                    <a:pt x="0" y="1319392"/>
                    <a:pt x="17659" y="1380516"/>
                  </a:cubicBezTo>
                  <a:cubicBezTo>
                    <a:pt x="31767" y="1429344"/>
                    <a:pt x="68626" y="1473754"/>
                    <a:pt x="122229" y="1506505"/>
                  </a:cubicBezTo>
                  <a:cubicBezTo>
                    <a:pt x="222397" y="1567707"/>
                    <a:pt x="285292" y="1554255"/>
                    <a:pt x="438653" y="1438826"/>
                  </a:cubicBezTo>
                  <a:cubicBezTo>
                    <a:pt x="495617" y="1395951"/>
                    <a:pt x="663537" y="1302572"/>
                    <a:pt x="872075" y="1197802"/>
                  </a:cubicBezTo>
                  <a:cubicBezTo>
                    <a:pt x="1059312" y="1103735"/>
                    <a:pt x="1235887" y="1006757"/>
                    <a:pt x="1264462" y="982297"/>
                  </a:cubicBezTo>
                  <a:cubicBezTo>
                    <a:pt x="1323968" y="931362"/>
                    <a:pt x="1419840" y="794141"/>
                    <a:pt x="1419840" y="759905"/>
                  </a:cubicBezTo>
                  <a:cubicBezTo>
                    <a:pt x="1419840" y="685638"/>
                    <a:pt x="1291876" y="675513"/>
                    <a:pt x="1094330" y="734149"/>
                  </a:cubicBezTo>
                  <a:cubicBezTo>
                    <a:pt x="942328" y="779267"/>
                    <a:pt x="815570" y="829577"/>
                    <a:pt x="770221" y="862788"/>
                  </a:cubicBezTo>
                  <a:cubicBezTo>
                    <a:pt x="751702" y="876349"/>
                    <a:pt x="733238" y="887445"/>
                    <a:pt x="729189" y="887445"/>
                  </a:cubicBezTo>
                  <a:cubicBezTo>
                    <a:pt x="693847" y="887445"/>
                    <a:pt x="472160" y="989834"/>
                    <a:pt x="418766" y="1030819"/>
                  </a:cubicBezTo>
                  <a:cubicBezTo>
                    <a:pt x="368313" y="1069546"/>
                    <a:pt x="348574" y="1078567"/>
                    <a:pt x="341021" y="1066346"/>
                  </a:cubicBezTo>
                  <a:cubicBezTo>
                    <a:pt x="321741" y="1035150"/>
                    <a:pt x="338362" y="956430"/>
                    <a:pt x="404271" y="766795"/>
                  </a:cubicBezTo>
                  <a:cubicBezTo>
                    <a:pt x="503023" y="482657"/>
                    <a:pt x="520073" y="412750"/>
                    <a:pt x="521974" y="284195"/>
                  </a:cubicBezTo>
                  <a:cubicBezTo>
                    <a:pt x="524298" y="127086"/>
                    <a:pt x="501425" y="81162"/>
                    <a:pt x="397251" y="33778"/>
                  </a:cubicBezTo>
                  <a:cubicBezTo>
                    <a:pt x="331168" y="3719"/>
                    <a:pt x="309647" y="0"/>
                    <a:pt x="231754" y="5185"/>
                  </a:cubicBezTo>
                  <a:cubicBezTo>
                    <a:pt x="182511" y="8463"/>
                    <a:pt x="135362" y="18003"/>
                    <a:pt x="126979" y="2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形状 148">
              <a:extLst>
                <a:ext uri="{FF2B5EF4-FFF2-40B4-BE49-F238E27FC236}">
                  <a16:creationId xmlns:a16="http://schemas.microsoft.com/office/drawing/2014/main" id="{517B1830-91DD-42D4-95A4-E48EBAC2746C}"/>
                </a:ext>
              </a:extLst>
            </p:cNvPr>
            <p:cNvSpPr/>
            <p:nvPr/>
          </p:nvSpPr>
          <p:spPr>
            <a:xfrm>
              <a:off x="20103253" y="11377658"/>
              <a:ext cx="3948542" cy="3253139"/>
            </a:xfrm>
            <a:custGeom>
              <a:avLst/>
              <a:gdLst>
                <a:gd name="connsiteX0" fmla="*/ 1257127 w 3948542"/>
                <a:gd name="connsiteY0" fmla="*/ 1567420 h 3253139"/>
                <a:gd name="connsiteX1" fmla="*/ 1252005 w 3948542"/>
                <a:gd name="connsiteY1" fmla="*/ 1576301 h 3253139"/>
                <a:gd name="connsiteX2" fmla="*/ 1262327 w 3948542"/>
                <a:gd name="connsiteY2" fmla="*/ 1636605 h 3253139"/>
                <a:gd name="connsiteX3" fmla="*/ 1271851 w 3948542"/>
                <a:gd name="connsiteY3" fmla="*/ 1599068 h 3253139"/>
                <a:gd name="connsiteX4" fmla="*/ 1257127 w 3948542"/>
                <a:gd name="connsiteY4" fmla="*/ 1567420 h 3253139"/>
                <a:gd name="connsiteX5" fmla="*/ 2721643 w 3948542"/>
                <a:gd name="connsiteY5" fmla="*/ 358 h 3253139"/>
                <a:gd name="connsiteX6" fmla="*/ 2928197 w 3948542"/>
                <a:gd name="connsiteY6" fmla="*/ 27416 h 3253139"/>
                <a:gd name="connsiteX7" fmla="*/ 3055033 w 3948542"/>
                <a:gd name="connsiteY7" fmla="*/ 207313 h 3253139"/>
                <a:gd name="connsiteX8" fmla="*/ 3006811 w 3948542"/>
                <a:gd name="connsiteY8" fmla="*/ 307086 h 3253139"/>
                <a:gd name="connsiteX9" fmla="*/ 2476519 w 3948542"/>
                <a:gd name="connsiteY9" fmla="*/ 380614 h 3253139"/>
                <a:gd name="connsiteX10" fmla="*/ 2057419 w 3948542"/>
                <a:gd name="connsiteY10" fmla="*/ 437574 h 3253139"/>
                <a:gd name="connsiteX11" fmla="*/ 1513163 w 3948542"/>
                <a:gd name="connsiteY11" fmla="*/ 539530 h 3253139"/>
                <a:gd name="connsiteX12" fmla="*/ 1541739 w 3948542"/>
                <a:gd name="connsiteY12" fmla="*/ 623724 h 3253139"/>
                <a:gd name="connsiteX13" fmla="*/ 1598079 w 3948542"/>
                <a:gd name="connsiteY13" fmla="*/ 692894 h 3253139"/>
                <a:gd name="connsiteX14" fmla="*/ 1598079 w 3948542"/>
                <a:gd name="connsiteY14" fmla="*/ 827231 h 3253139"/>
                <a:gd name="connsiteX15" fmla="*/ 1613955 w 3948542"/>
                <a:gd name="connsiteY15" fmla="*/ 948437 h 3253139"/>
                <a:gd name="connsiteX16" fmla="*/ 1945913 w 3948542"/>
                <a:gd name="connsiteY16" fmla="*/ 823153 h 3253139"/>
                <a:gd name="connsiteX17" fmla="*/ 2349331 w 3948542"/>
                <a:gd name="connsiteY17" fmla="*/ 786061 h 3253139"/>
                <a:gd name="connsiteX18" fmla="*/ 2537879 w 3948542"/>
                <a:gd name="connsiteY18" fmla="*/ 980975 h 3253139"/>
                <a:gd name="connsiteX19" fmla="*/ 2472445 w 3948542"/>
                <a:gd name="connsiteY19" fmla="*/ 1141883 h 3253139"/>
                <a:gd name="connsiteX20" fmla="*/ 2414213 w 3948542"/>
                <a:gd name="connsiteY20" fmla="*/ 1283671 h 3253139"/>
                <a:gd name="connsiteX21" fmla="*/ 2514573 w 3948542"/>
                <a:gd name="connsiteY21" fmla="*/ 1270443 h 3253139"/>
                <a:gd name="connsiteX22" fmla="*/ 3020479 w 3948542"/>
                <a:gd name="connsiteY22" fmla="*/ 1154991 h 3253139"/>
                <a:gd name="connsiteX23" fmla="*/ 3553879 w 3948542"/>
                <a:gd name="connsiteY23" fmla="*/ 1000889 h 3253139"/>
                <a:gd name="connsiteX24" fmla="*/ 3721321 w 3948542"/>
                <a:gd name="connsiteY24" fmla="*/ 968195 h 3253139"/>
                <a:gd name="connsiteX25" fmla="*/ 3818911 w 3948542"/>
                <a:gd name="connsiteY25" fmla="*/ 968073 h 3253139"/>
                <a:gd name="connsiteX26" fmla="*/ 3883247 w 3948542"/>
                <a:gd name="connsiteY26" fmla="*/ 1035172 h 3253139"/>
                <a:gd name="connsiteX27" fmla="*/ 3916243 w 3948542"/>
                <a:gd name="connsiteY27" fmla="*/ 1184707 h 3253139"/>
                <a:gd name="connsiteX28" fmla="*/ 3205499 w 3948542"/>
                <a:gd name="connsiteY28" fmla="*/ 1346697 h 3253139"/>
                <a:gd name="connsiteX29" fmla="*/ 2874431 w 3948542"/>
                <a:gd name="connsiteY29" fmla="*/ 1423311 h 3253139"/>
                <a:gd name="connsiteX30" fmla="*/ 2537879 w 3948542"/>
                <a:gd name="connsiteY30" fmla="*/ 1548800 h 3253139"/>
                <a:gd name="connsiteX31" fmla="*/ 2549665 w 3948542"/>
                <a:gd name="connsiteY31" fmla="*/ 1646178 h 3253139"/>
                <a:gd name="connsiteX32" fmla="*/ 2564099 w 3948542"/>
                <a:gd name="connsiteY32" fmla="*/ 2425456 h 3253139"/>
                <a:gd name="connsiteX33" fmla="*/ 2473291 w 3948542"/>
                <a:gd name="connsiteY33" fmla="*/ 3037250 h 3253139"/>
                <a:gd name="connsiteX34" fmla="*/ 2277723 w 3948542"/>
                <a:gd name="connsiteY34" fmla="*/ 3243233 h 3253139"/>
                <a:gd name="connsiteX35" fmla="*/ 1902917 w 3948542"/>
                <a:gd name="connsiteY35" fmla="*/ 3222361 h 3253139"/>
                <a:gd name="connsiteX36" fmla="*/ 2042675 w 3948542"/>
                <a:gd name="connsiteY36" fmla="*/ 2934795 h 3253139"/>
                <a:gd name="connsiteX37" fmla="*/ 2207679 w 3948542"/>
                <a:gd name="connsiteY37" fmla="*/ 2759405 h 3253139"/>
                <a:gd name="connsiteX38" fmla="*/ 2226827 w 3948542"/>
                <a:gd name="connsiteY38" fmla="*/ 2679277 h 3253139"/>
                <a:gd name="connsiteX39" fmla="*/ 2283799 w 3948542"/>
                <a:gd name="connsiteY39" fmla="*/ 2044456 h 3253139"/>
                <a:gd name="connsiteX40" fmla="*/ 2302843 w 3948542"/>
                <a:gd name="connsiteY40" fmla="*/ 1686384 h 3253139"/>
                <a:gd name="connsiteX41" fmla="*/ 2237607 w 3948542"/>
                <a:gd name="connsiteY41" fmla="*/ 1704024 h 3253139"/>
                <a:gd name="connsiteX42" fmla="*/ 2111549 w 3948542"/>
                <a:gd name="connsiteY42" fmla="*/ 1742967 h 3253139"/>
                <a:gd name="connsiteX43" fmla="*/ 1993569 w 3948542"/>
                <a:gd name="connsiteY43" fmla="*/ 1685504 h 3253139"/>
                <a:gd name="connsiteX44" fmla="*/ 2014651 w 3948542"/>
                <a:gd name="connsiteY44" fmla="*/ 1318743 h 3253139"/>
                <a:gd name="connsiteX45" fmla="*/ 2110479 w 3948542"/>
                <a:gd name="connsiteY45" fmla="*/ 1065998 h 3253139"/>
                <a:gd name="connsiteX46" fmla="*/ 2010515 w 3948542"/>
                <a:gd name="connsiteY46" fmla="*/ 1028456 h 3253139"/>
                <a:gd name="connsiteX47" fmla="*/ 1843417 w 3948542"/>
                <a:gd name="connsiteY47" fmla="*/ 1076297 h 3253139"/>
                <a:gd name="connsiteX48" fmla="*/ 1691333 w 3948542"/>
                <a:gd name="connsiteY48" fmla="*/ 1184849 h 3253139"/>
                <a:gd name="connsiteX49" fmla="*/ 1572679 w 3948542"/>
                <a:gd name="connsiteY49" fmla="*/ 1738707 h 3253139"/>
                <a:gd name="connsiteX50" fmla="*/ 1551729 w 3948542"/>
                <a:gd name="connsiteY50" fmla="*/ 2124666 h 3253139"/>
                <a:gd name="connsiteX51" fmla="*/ 1445679 w 3948542"/>
                <a:gd name="connsiteY51" fmla="*/ 2164633 h 3253139"/>
                <a:gd name="connsiteX52" fmla="*/ 1250891 w 3948542"/>
                <a:gd name="connsiteY52" fmla="*/ 2079179 h 3253139"/>
                <a:gd name="connsiteX53" fmla="*/ 1210209 w 3948542"/>
                <a:gd name="connsiteY53" fmla="*/ 1929449 h 3253139"/>
                <a:gd name="connsiteX54" fmla="*/ 1186871 w 3948542"/>
                <a:gd name="connsiteY54" fmla="*/ 1799255 h 3253139"/>
                <a:gd name="connsiteX55" fmla="*/ 1056243 w 3948542"/>
                <a:gd name="connsiteY55" fmla="*/ 1722011 h 3253139"/>
                <a:gd name="connsiteX56" fmla="*/ 927783 w 3948542"/>
                <a:gd name="connsiteY56" fmla="*/ 1631706 h 3253139"/>
                <a:gd name="connsiteX57" fmla="*/ 956343 w 3948542"/>
                <a:gd name="connsiteY57" fmla="*/ 1414891 h 3253139"/>
                <a:gd name="connsiteX58" fmla="*/ 1220255 w 3948542"/>
                <a:gd name="connsiteY58" fmla="*/ 1189049 h 3253139"/>
                <a:gd name="connsiteX59" fmla="*/ 1318679 w 3948542"/>
                <a:gd name="connsiteY59" fmla="*/ 1131204 h 3253139"/>
                <a:gd name="connsiteX60" fmla="*/ 1311573 w 3948542"/>
                <a:gd name="connsiteY60" fmla="*/ 933780 h 3253139"/>
                <a:gd name="connsiteX61" fmla="*/ 1289401 w 3948542"/>
                <a:gd name="connsiteY61" fmla="*/ 620295 h 3253139"/>
                <a:gd name="connsiteX62" fmla="*/ 575731 w 3948542"/>
                <a:gd name="connsiteY62" fmla="*/ 813846 h 3253139"/>
                <a:gd name="connsiteX63" fmla="*/ 185347 w 3948542"/>
                <a:gd name="connsiteY63" fmla="*/ 877567 h 3253139"/>
                <a:gd name="connsiteX64" fmla="*/ 5651 w 3948542"/>
                <a:gd name="connsiteY64" fmla="*/ 655868 h 3253139"/>
                <a:gd name="connsiteX65" fmla="*/ 253399 w 3948542"/>
                <a:gd name="connsiteY65" fmla="*/ 551394 h 3253139"/>
                <a:gd name="connsiteX66" fmla="*/ 1267879 w 3948542"/>
                <a:gd name="connsiteY66" fmla="*/ 347778 h 3253139"/>
                <a:gd name="connsiteX67" fmla="*/ 1509179 w 3948542"/>
                <a:gd name="connsiteY67" fmla="*/ 291836 h 3253139"/>
                <a:gd name="connsiteX68" fmla="*/ 2087031 w 3948542"/>
                <a:gd name="connsiteY68" fmla="*/ 147050 h 3253139"/>
                <a:gd name="connsiteX69" fmla="*/ 2652179 w 3948542"/>
                <a:gd name="connsiteY69" fmla="*/ 7359 h 3253139"/>
                <a:gd name="connsiteX70" fmla="*/ 2721643 w 3948542"/>
                <a:gd name="connsiteY70" fmla="*/ 358 h 32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48542" h="3253139">
                  <a:moveTo>
                    <a:pt x="1257127" y="1567420"/>
                  </a:moveTo>
                  <a:cubicBezTo>
                    <a:pt x="1255551" y="1568890"/>
                    <a:pt x="1253881" y="1571894"/>
                    <a:pt x="1252005" y="1576301"/>
                  </a:cubicBezTo>
                  <a:cubicBezTo>
                    <a:pt x="1237467" y="1610471"/>
                    <a:pt x="1240505" y="1628231"/>
                    <a:pt x="1262327" y="1636605"/>
                  </a:cubicBezTo>
                  <a:cubicBezTo>
                    <a:pt x="1279119" y="1643048"/>
                    <a:pt x="1280587" y="1637266"/>
                    <a:pt x="1271851" y="1599068"/>
                  </a:cubicBezTo>
                  <a:cubicBezTo>
                    <a:pt x="1265755" y="1572397"/>
                    <a:pt x="1261859" y="1563009"/>
                    <a:pt x="1257127" y="1567420"/>
                  </a:cubicBezTo>
                  <a:close/>
                  <a:moveTo>
                    <a:pt x="2721643" y="358"/>
                  </a:moveTo>
                  <a:cubicBezTo>
                    <a:pt x="2798059" y="-2122"/>
                    <a:pt x="2888221" y="8446"/>
                    <a:pt x="2928197" y="27416"/>
                  </a:cubicBezTo>
                  <a:cubicBezTo>
                    <a:pt x="2975183" y="49711"/>
                    <a:pt x="3018423" y="111043"/>
                    <a:pt x="3055033" y="207313"/>
                  </a:cubicBezTo>
                  <a:cubicBezTo>
                    <a:pt x="3080827" y="275140"/>
                    <a:pt x="3067995" y="301685"/>
                    <a:pt x="3006811" y="307086"/>
                  </a:cubicBezTo>
                  <a:cubicBezTo>
                    <a:pt x="2924669" y="314336"/>
                    <a:pt x="2671001" y="349509"/>
                    <a:pt x="2476519" y="380614"/>
                  </a:cubicBezTo>
                  <a:cubicBezTo>
                    <a:pt x="2369427" y="397742"/>
                    <a:pt x="2180835" y="423374"/>
                    <a:pt x="2057419" y="437574"/>
                  </a:cubicBezTo>
                  <a:cubicBezTo>
                    <a:pt x="1823611" y="464476"/>
                    <a:pt x="1560931" y="513684"/>
                    <a:pt x="1513163" y="539530"/>
                  </a:cubicBezTo>
                  <a:cubicBezTo>
                    <a:pt x="1485723" y="554377"/>
                    <a:pt x="1486059" y="555365"/>
                    <a:pt x="1541739" y="623724"/>
                  </a:cubicBezTo>
                  <a:lnTo>
                    <a:pt x="1598079" y="692894"/>
                  </a:lnTo>
                  <a:lnTo>
                    <a:pt x="1598079" y="827231"/>
                  </a:lnTo>
                  <a:cubicBezTo>
                    <a:pt x="1598079" y="933238"/>
                    <a:pt x="1601429" y="958799"/>
                    <a:pt x="1613955" y="948437"/>
                  </a:cubicBezTo>
                  <a:cubicBezTo>
                    <a:pt x="1629491" y="935586"/>
                    <a:pt x="1765759" y="884157"/>
                    <a:pt x="1945913" y="823153"/>
                  </a:cubicBezTo>
                  <a:cubicBezTo>
                    <a:pt x="2038679" y="791740"/>
                    <a:pt x="2259289" y="771456"/>
                    <a:pt x="2349331" y="786061"/>
                  </a:cubicBezTo>
                  <a:cubicBezTo>
                    <a:pt x="2413729" y="796507"/>
                    <a:pt x="2537879" y="924848"/>
                    <a:pt x="2537879" y="980975"/>
                  </a:cubicBezTo>
                  <a:cubicBezTo>
                    <a:pt x="2537879" y="995452"/>
                    <a:pt x="2508435" y="1067861"/>
                    <a:pt x="2472445" y="1141883"/>
                  </a:cubicBezTo>
                  <a:cubicBezTo>
                    <a:pt x="2436457" y="1215906"/>
                    <a:pt x="2410251" y="1279710"/>
                    <a:pt x="2414213" y="1283671"/>
                  </a:cubicBezTo>
                  <a:cubicBezTo>
                    <a:pt x="2418173" y="1287632"/>
                    <a:pt x="2463335" y="1281679"/>
                    <a:pt x="2514573" y="1270443"/>
                  </a:cubicBezTo>
                  <a:cubicBezTo>
                    <a:pt x="2787027" y="1210693"/>
                    <a:pt x="2863637" y="1193211"/>
                    <a:pt x="3020479" y="1154991"/>
                  </a:cubicBezTo>
                  <a:cubicBezTo>
                    <a:pt x="3307919" y="1084946"/>
                    <a:pt x="3480613" y="1035055"/>
                    <a:pt x="3553879" y="1000889"/>
                  </a:cubicBezTo>
                  <a:cubicBezTo>
                    <a:pt x="3609679" y="974870"/>
                    <a:pt x="3643363" y="968293"/>
                    <a:pt x="3721321" y="968195"/>
                  </a:cubicBezTo>
                  <a:lnTo>
                    <a:pt x="3818911" y="968073"/>
                  </a:lnTo>
                  <a:lnTo>
                    <a:pt x="3883247" y="1035172"/>
                  </a:lnTo>
                  <a:cubicBezTo>
                    <a:pt x="3957595" y="1112715"/>
                    <a:pt x="3968251" y="1161011"/>
                    <a:pt x="3916243" y="1184707"/>
                  </a:cubicBezTo>
                  <a:cubicBezTo>
                    <a:pt x="3881087" y="1200724"/>
                    <a:pt x="3533425" y="1279962"/>
                    <a:pt x="3205499" y="1346697"/>
                  </a:cubicBezTo>
                  <a:cubicBezTo>
                    <a:pt x="3086279" y="1370960"/>
                    <a:pt x="2937295" y="1405436"/>
                    <a:pt x="2874431" y="1423311"/>
                  </a:cubicBezTo>
                  <a:cubicBezTo>
                    <a:pt x="2769867" y="1453043"/>
                    <a:pt x="2537879" y="1539544"/>
                    <a:pt x="2537879" y="1548800"/>
                  </a:cubicBezTo>
                  <a:cubicBezTo>
                    <a:pt x="2537879" y="1550945"/>
                    <a:pt x="2543185" y="1594765"/>
                    <a:pt x="2549665" y="1646178"/>
                  </a:cubicBezTo>
                  <a:cubicBezTo>
                    <a:pt x="2571255" y="1817379"/>
                    <a:pt x="2577043" y="2130117"/>
                    <a:pt x="2564099" y="2425456"/>
                  </a:cubicBezTo>
                  <a:cubicBezTo>
                    <a:pt x="2545303" y="2854181"/>
                    <a:pt x="2537313" y="2908019"/>
                    <a:pt x="2473291" y="3037250"/>
                  </a:cubicBezTo>
                  <a:cubicBezTo>
                    <a:pt x="2409547" y="3165931"/>
                    <a:pt x="2354511" y="3223897"/>
                    <a:pt x="2277723" y="3243233"/>
                  </a:cubicBezTo>
                  <a:cubicBezTo>
                    <a:pt x="2196595" y="3263661"/>
                    <a:pt x="1959067" y="3250434"/>
                    <a:pt x="1902917" y="3222361"/>
                  </a:cubicBezTo>
                  <a:cubicBezTo>
                    <a:pt x="1824867" y="3183337"/>
                    <a:pt x="1846879" y="3138039"/>
                    <a:pt x="2042675" y="2934795"/>
                  </a:cubicBezTo>
                  <a:cubicBezTo>
                    <a:pt x="2133427" y="2840590"/>
                    <a:pt x="2207679" y="2761665"/>
                    <a:pt x="2207679" y="2759405"/>
                  </a:cubicBezTo>
                  <a:cubicBezTo>
                    <a:pt x="2207679" y="2757146"/>
                    <a:pt x="2216297" y="2721088"/>
                    <a:pt x="2226827" y="2679277"/>
                  </a:cubicBezTo>
                  <a:cubicBezTo>
                    <a:pt x="2257115" y="2559032"/>
                    <a:pt x="2270267" y="2412441"/>
                    <a:pt x="2283799" y="2044456"/>
                  </a:cubicBezTo>
                  <a:cubicBezTo>
                    <a:pt x="2290731" y="1855861"/>
                    <a:pt x="2299303" y="1694729"/>
                    <a:pt x="2302843" y="1686384"/>
                  </a:cubicBezTo>
                  <a:cubicBezTo>
                    <a:pt x="2306383" y="1678039"/>
                    <a:pt x="2277027" y="1685977"/>
                    <a:pt x="2237607" y="1704024"/>
                  </a:cubicBezTo>
                  <a:cubicBezTo>
                    <a:pt x="2198187" y="1722071"/>
                    <a:pt x="2141461" y="1739596"/>
                    <a:pt x="2111549" y="1742967"/>
                  </a:cubicBezTo>
                  <a:cubicBezTo>
                    <a:pt x="2060023" y="1748774"/>
                    <a:pt x="2053813" y="1745749"/>
                    <a:pt x="1993569" y="1685504"/>
                  </a:cubicBezTo>
                  <a:cubicBezTo>
                    <a:pt x="1890479" y="1582414"/>
                    <a:pt x="1891679" y="1561540"/>
                    <a:pt x="2014651" y="1318743"/>
                  </a:cubicBezTo>
                  <a:cubicBezTo>
                    <a:pt x="2122967" y="1104887"/>
                    <a:pt x="2122197" y="1106911"/>
                    <a:pt x="2110479" y="1065998"/>
                  </a:cubicBezTo>
                  <a:cubicBezTo>
                    <a:pt x="2099883" y="1028992"/>
                    <a:pt x="2098455" y="1028456"/>
                    <a:pt x="2010515" y="1028456"/>
                  </a:cubicBezTo>
                  <a:cubicBezTo>
                    <a:pt x="1929595" y="1028456"/>
                    <a:pt x="1914051" y="1032907"/>
                    <a:pt x="1843417" y="1076297"/>
                  </a:cubicBezTo>
                  <a:cubicBezTo>
                    <a:pt x="1800583" y="1102609"/>
                    <a:pt x="1732147" y="1151458"/>
                    <a:pt x="1691333" y="1184849"/>
                  </a:cubicBezTo>
                  <a:cubicBezTo>
                    <a:pt x="1576403" y="1278883"/>
                    <a:pt x="1572679" y="1296263"/>
                    <a:pt x="1572679" y="1738707"/>
                  </a:cubicBezTo>
                  <a:cubicBezTo>
                    <a:pt x="1572679" y="2060361"/>
                    <a:pt x="1570215" y="2105794"/>
                    <a:pt x="1551729" y="2124666"/>
                  </a:cubicBezTo>
                  <a:cubicBezTo>
                    <a:pt x="1516817" y="2160310"/>
                    <a:pt x="1505111" y="2164720"/>
                    <a:pt x="1445679" y="2164633"/>
                  </a:cubicBezTo>
                  <a:cubicBezTo>
                    <a:pt x="1376469" y="2164530"/>
                    <a:pt x="1299537" y="2130780"/>
                    <a:pt x="1250891" y="2079179"/>
                  </a:cubicBezTo>
                  <a:cubicBezTo>
                    <a:pt x="1217971" y="2044256"/>
                    <a:pt x="1214455" y="2031314"/>
                    <a:pt x="1210209" y="1929449"/>
                  </a:cubicBezTo>
                  <a:cubicBezTo>
                    <a:pt x="1207037" y="1853350"/>
                    <a:pt x="1199631" y="1812012"/>
                    <a:pt x="1186871" y="1799255"/>
                  </a:cubicBezTo>
                  <a:cubicBezTo>
                    <a:pt x="1176593" y="1788976"/>
                    <a:pt x="1117809" y="1754216"/>
                    <a:pt x="1056243" y="1722011"/>
                  </a:cubicBezTo>
                  <a:cubicBezTo>
                    <a:pt x="987141" y="1685864"/>
                    <a:pt x="937981" y="1651306"/>
                    <a:pt x="927783" y="1631706"/>
                  </a:cubicBezTo>
                  <a:cubicBezTo>
                    <a:pt x="905839" y="1589531"/>
                    <a:pt x="923027" y="1459060"/>
                    <a:pt x="956343" y="1414891"/>
                  </a:cubicBezTo>
                  <a:cubicBezTo>
                    <a:pt x="1009697" y="1344158"/>
                    <a:pt x="1126703" y="1244029"/>
                    <a:pt x="1220255" y="1189049"/>
                  </a:cubicBezTo>
                  <a:lnTo>
                    <a:pt x="1318679" y="1131204"/>
                  </a:lnTo>
                  <a:lnTo>
                    <a:pt x="1311573" y="933780"/>
                  </a:lnTo>
                  <a:cubicBezTo>
                    <a:pt x="1302375" y="678264"/>
                    <a:pt x="1298951" y="629843"/>
                    <a:pt x="1289401" y="620295"/>
                  </a:cubicBezTo>
                  <a:cubicBezTo>
                    <a:pt x="1282443" y="613336"/>
                    <a:pt x="1076723" y="669129"/>
                    <a:pt x="575731" y="813846"/>
                  </a:cubicBezTo>
                  <a:cubicBezTo>
                    <a:pt x="278765" y="899629"/>
                    <a:pt x="267539" y="901461"/>
                    <a:pt x="185347" y="877567"/>
                  </a:cubicBezTo>
                  <a:cubicBezTo>
                    <a:pt x="61055" y="841434"/>
                    <a:pt x="-23099" y="737612"/>
                    <a:pt x="5651" y="655868"/>
                  </a:cubicBezTo>
                  <a:cubicBezTo>
                    <a:pt x="23647" y="604696"/>
                    <a:pt x="84185" y="579168"/>
                    <a:pt x="253399" y="551394"/>
                  </a:cubicBezTo>
                  <a:cubicBezTo>
                    <a:pt x="518335" y="507910"/>
                    <a:pt x="955723" y="420122"/>
                    <a:pt x="1267879" y="347778"/>
                  </a:cubicBezTo>
                  <a:cubicBezTo>
                    <a:pt x="1362179" y="325924"/>
                    <a:pt x="1470763" y="300750"/>
                    <a:pt x="1509179" y="291836"/>
                  </a:cubicBezTo>
                  <a:cubicBezTo>
                    <a:pt x="1547595" y="282922"/>
                    <a:pt x="1807631" y="217769"/>
                    <a:pt x="2087031" y="147050"/>
                  </a:cubicBezTo>
                  <a:cubicBezTo>
                    <a:pt x="2366431" y="76332"/>
                    <a:pt x="2620747" y="13471"/>
                    <a:pt x="2652179" y="7359"/>
                  </a:cubicBezTo>
                  <a:cubicBezTo>
                    <a:pt x="2672227" y="3461"/>
                    <a:pt x="2696173" y="1184"/>
                    <a:pt x="2721643" y="3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形状 149">
              <a:extLst>
                <a:ext uri="{FF2B5EF4-FFF2-40B4-BE49-F238E27FC236}">
                  <a16:creationId xmlns:a16="http://schemas.microsoft.com/office/drawing/2014/main" id="{178156A5-522C-4582-BB2C-D6FC5049754A}"/>
                </a:ext>
              </a:extLst>
            </p:cNvPr>
            <p:cNvSpPr/>
            <p:nvPr/>
          </p:nvSpPr>
          <p:spPr>
            <a:xfrm>
              <a:off x="16391555" y="11580209"/>
              <a:ext cx="2250791" cy="885922"/>
            </a:xfrm>
            <a:custGeom>
              <a:avLst/>
              <a:gdLst/>
              <a:ahLst/>
              <a:cxnLst/>
              <a:rect l="0" t="0" r="0" b="0"/>
              <a:pathLst>
                <a:path w="2250791" h="885922">
                  <a:moveTo>
                    <a:pt x="1410878" y="13910"/>
                  </a:moveTo>
                  <a:cubicBezTo>
                    <a:pt x="1393416" y="16921"/>
                    <a:pt x="1327692" y="25591"/>
                    <a:pt x="1264828" y="33176"/>
                  </a:cubicBezTo>
                  <a:cubicBezTo>
                    <a:pt x="1201964" y="40761"/>
                    <a:pt x="1104807" y="58345"/>
                    <a:pt x="1048928" y="72251"/>
                  </a:cubicBezTo>
                  <a:cubicBezTo>
                    <a:pt x="801610" y="133799"/>
                    <a:pt x="455361" y="264594"/>
                    <a:pt x="379918" y="324972"/>
                  </a:cubicBezTo>
                  <a:cubicBezTo>
                    <a:pt x="307150" y="383206"/>
                    <a:pt x="286618" y="376264"/>
                    <a:pt x="269162" y="287522"/>
                  </a:cubicBezTo>
                  <a:cubicBezTo>
                    <a:pt x="257801" y="229780"/>
                    <a:pt x="242540" y="199172"/>
                    <a:pt x="202341" y="153504"/>
                  </a:cubicBezTo>
                  <a:cubicBezTo>
                    <a:pt x="157618" y="102696"/>
                    <a:pt x="142853" y="93965"/>
                    <a:pt x="98028" y="91812"/>
                  </a:cubicBezTo>
                  <a:cubicBezTo>
                    <a:pt x="15909" y="87868"/>
                    <a:pt x="8347" y="114081"/>
                    <a:pt x="3482" y="419504"/>
                  </a:cubicBezTo>
                  <a:cubicBezTo>
                    <a:pt x="0" y="638108"/>
                    <a:pt x="2524" y="681118"/>
                    <a:pt x="21608" y="728140"/>
                  </a:cubicBezTo>
                  <a:cubicBezTo>
                    <a:pt x="48815" y="795181"/>
                    <a:pt x="110598" y="851368"/>
                    <a:pt x="179967" y="872151"/>
                  </a:cubicBezTo>
                  <a:cubicBezTo>
                    <a:pt x="225930" y="885921"/>
                    <a:pt x="237722" y="884850"/>
                    <a:pt x="278479" y="863199"/>
                  </a:cubicBezTo>
                  <a:cubicBezTo>
                    <a:pt x="303947" y="849672"/>
                    <a:pt x="352406" y="801456"/>
                    <a:pt x="386172" y="756054"/>
                  </a:cubicBezTo>
                  <a:cubicBezTo>
                    <a:pt x="547461" y="539169"/>
                    <a:pt x="797929" y="371446"/>
                    <a:pt x="1093378" y="282482"/>
                  </a:cubicBezTo>
                  <a:cubicBezTo>
                    <a:pt x="1221045" y="244039"/>
                    <a:pt x="1236197" y="242325"/>
                    <a:pt x="1448978" y="242254"/>
                  </a:cubicBezTo>
                  <a:cubicBezTo>
                    <a:pt x="1652277" y="242187"/>
                    <a:pt x="1678031" y="244756"/>
                    <a:pt x="1751006" y="272383"/>
                  </a:cubicBezTo>
                  <a:cubicBezTo>
                    <a:pt x="1794886" y="288994"/>
                    <a:pt x="1832031" y="306032"/>
                    <a:pt x="1833556" y="310244"/>
                  </a:cubicBezTo>
                  <a:cubicBezTo>
                    <a:pt x="1835082" y="314457"/>
                    <a:pt x="1839187" y="363624"/>
                    <a:pt x="1842678" y="419504"/>
                  </a:cubicBezTo>
                  <a:lnTo>
                    <a:pt x="1849028" y="521104"/>
                  </a:lnTo>
                  <a:lnTo>
                    <a:pt x="1969678" y="528556"/>
                  </a:lnTo>
                  <a:cubicBezTo>
                    <a:pt x="2056879" y="533942"/>
                    <a:pt x="2104997" y="543549"/>
                    <a:pt x="2143236" y="563206"/>
                  </a:cubicBezTo>
                  <a:lnTo>
                    <a:pt x="2196145" y="590403"/>
                  </a:lnTo>
                  <a:lnTo>
                    <a:pt x="2219436" y="559993"/>
                  </a:lnTo>
                  <a:cubicBezTo>
                    <a:pt x="2250790" y="519059"/>
                    <a:pt x="2250269" y="364207"/>
                    <a:pt x="2218543" y="294242"/>
                  </a:cubicBezTo>
                  <a:cubicBezTo>
                    <a:pt x="2169849" y="186859"/>
                    <a:pt x="2044790" y="99872"/>
                    <a:pt x="1859489" y="44499"/>
                  </a:cubicBezTo>
                  <a:cubicBezTo>
                    <a:pt x="1775339" y="19353"/>
                    <a:pt x="1491524" y="0"/>
                    <a:pt x="1410878" y="13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形状 150">
              <a:extLst>
                <a:ext uri="{FF2B5EF4-FFF2-40B4-BE49-F238E27FC236}">
                  <a16:creationId xmlns:a16="http://schemas.microsoft.com/office/drawing/2014/main" id="{D2DBA4E0-46AB-4F67-B11C-C7CEA5689CCB}"/>
                </a:ext>
              </a:extLst>
            </p:cNvPr>
            <p:cNvSpPr/>
            <p:nvPr/>
          </p:nvSpPr>
          <p:spPr>
            <a:xfrm>
              <a:off x="17564342" y="12129012"/>
              <a:ext cx="436877" cy="428329"/>
            </a:xfrm>
            <a:custGeom>
              <a:avLst/>
              <a:gdLst/>
              <a:ahLst/>
              <a:cxnLst/>
              <a:rect l="0" t="0" r="0" b="0"/>
              <a:pathLst>
                <a:path w="436877" h="428329">
                  <a:moveTo>
                    <a:pt x="87502" y="23179"/>
                  </a:moveTo>
                  <a:cubicBezTo>
                    <a:pt x="50608" y="44751"/>
                    <a:pt x="11537" y="79538"/>
                    <a:pt x="3367" y="98094"/>
                  </a:cubicBezTo>
                  <a:cubicBezTo>
                    <a:pt x="0" y="105743"/>
                    <a:pt x="24290" y="165812"/>
                    <a:pt x="57342" y="231582"/>
                  </a:cubicBezTo>
                  <a:cubicBezTo>
                    <a:pt x="135570" y="387234"/>
                    <a:pt x="166833" y="412138"/>
                    <a:pt x="294274" y="420316"/>
                  </a:cubicBezTo>
                  <a:cubicBezTo>
                    <a:pt x="419109" y="428328"/>
                    <a:pt x="436876" y="416008"/>
                    <a:pt x="417655" y="334750"/>
                  </a:cubicBezTo>
                  <a:cubicBezTo>
                    <a:pt x="410155" y="303043"/>
                    <a:pt x="396689" y="244639"/>
                    <a:pt x="387731" y="204962"/>
                  </a:cubicBezTo>
                  <a:cubicBezTo>
                    <a:pt x="368688" y="120626"/>
                    <a:pt x="347892" y="92501"/>
                    <a:pt x="273571" y="50564"/>
                  </a:cubicBezTo>
                  <a:cubicBezTo>
                    <a:pt x="204006" y="11311"/>
                    <a:pt x="127146" y="0"/>
                    <a:pt x="87502" y="23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形状 151">
              <a:extLst>
                <a:ext uri="{FF2B5EF4-FFF2-40B4-BE49-F238E27FC236}">
                  <a16:creationId xmlns:a16="http://schemas.microsoft.com/office/drawing/2014/main" id="{38718867-A129-4918-8A76-5A7769022BFA}"/>
                </a:ext>
              </a:extLst>
            </p:cNvPr>
            <p:cNvSpPr/>
            <p:nvPr/>
          </p:nvSpPr>
          <p:spPr>
            <a:xfrm>
              <a:off x="11365366" y="11603470"/>
              <a:ext cx="1526713" cy="2025588"/>
            </a:xfrm>
            <a:custGeom>
              <a:avLst/>
              <a:gdLst>
                <a:gd name="connsiteX0" fmla="*/ 950592 w 1526713"/>
                <a:gd name="connsiteY0" fmla="*/ 1316993 h 2025588"/>
                <a:gd name="connsiteX1" fmla="*/ 907347 w 1526713"/>
                <a:gd name="connsiteY1" fmla="*/ 1356067 h 2025588"/>
                <a:gd name="connsiteX2" fmla="*/ 856674 w 1526713"/>
                <a:gd name="connsiteY2" fmla="*/ 1580518 h 2025588"/>
                <a:gd name="connsiteX3" fmla="*/ 856455 w 1526713"/>
                <a:gd name="connsiteY3" fmla="*/ 1647193 h 2025588"/>
                <a:gd name="connsiteX4" fmla="*/ 900439 w 1526713"/>
                <a:gd name="connsiteY4" fmla="*/ 1606569 h 2025588"/>
                <a:gd name="connsiteX5" fmla="*/ 939104 w 1526713"/>
                <a:gd name="connsiteY5" fmla="*/ 1514494 h 2025588"/>
                <a:gd name="connsiteX6" fmla="*/ 949053 w 1526713"/>
                <a:gd name="connsiteY6" fmla="*/ 1390018 h 2025588"/>
                <a:gd name="connsiteX7" fmla="*/ 950592 w 1526713"/>
                <a:gd name="connsiteY7" fmla="*/ 1316993 h 2025588"/>
                <a:gd name="connsiteX8" fmla="*/ 731842 w 1526713"/>
                <a:gd name="connsiteY8" fmla="*/ 38 h 2025588"/>
                <a:gd name="connsiteX9" fmla="*/ 989321 w 1526713"/>
                <a:gd name="connsiteY9" fmla="*/ 33336 h 2025588"/>
                <a:gd name="connsiteX10" fmla="*/ 1242766 w 1526713"/>
                <a:gd name="connsiteY10" fmla="*/ 281287 h 2025588"/>
                <a:gd name="connsiteX11" fmla="*/ 1066826 w 1526713"/>
                <a:gd name="connsiteY11" fmla="*/ 606406 h 2025588"/>
                <a:gd name="connsiteX12" fmla="*/ 772486 w 1526713"/>
                <a:gd name="connsiteY12" fmla="*/ 1215393 h 2025588"/>
                <a:gd name="connsiteX13" fmla="*/ 851836 w 1526713"/>
                <a:gd name="connsiteY13" fmla="*/ 1164836 h 2025588"/>
                <a:gd name="connsiteX14" fmla="*/ 1068398 w 1526713"/>
                <a:gd name="connsiteY14" fmla="*/ 1111419 h 2025588"/>
                <a:gd name="connsiteX15" fmla="*/ 1328283 w 1526713"/>
                <a:gd name="connsiteY15" fmla="*/ 1367788 h 2025588"/>
                <a:gd name="connsiteX16" fmla="*/ 1335194 w 1526713"/>
                <a:gd name="connsiteY16" fmla="*/ 1443993 h 2025588"/>
                <a:gd name="connsiteX17" fmla="*/ 1389752 w 1526713"/>
                <a:gd name="connsiteY17" fmla="*/ 1443993 h 2025588"/>
                <a:gd name="connsiteX18" fmla="*/ 1522499 w 1526713"/>
                <a:gd name="connsiteY18" fmla="*/ 1502020 h 2025588"/>
                <a:gd name="connsiteX19" fmla="*/ 1288853 w 1526713"/>
                <a:gd name="connsiteY19" fmla="*/ 1814097 h 2025588"/>
                <a:gd name="connsiteX20" fmla="*/ 1162754 w 1526713"/>
                <a:gd name="connsiteY20" fmla="*/ 1896861 h 2025588"/>
                <a:gd name="connsiteX21" fmla="*/ 969842 w 1526713"/>
                <a:gd name="connsiteY21" fmla="*/ 1906945 h 2025588"/>
                <a:gd name="connsiteX22" fmla="*/ 914643 w 1526713"/>
                <a:gd name="connsiteY22" fmla="*/ 1874597 h 2025588"/>
                <a:gd name="connsiteX23" fmla="*/ 861864 w 1526713"/>
                <a:gd name="connsiteY23" fmla="*/ 1929170 h 2025588"/>
                <a:gd name="connsiteX24" fmla="*/ 714986 w 1526713"/>
                <a:gd name="connsiteY24" fmla="*/ 2022544 h 2025588"/>
                <a:gd name="connsiteX25" fmla="*/ 552337 w 1526713"/>
                <a:gd name="connsiteY25" fmla="*/ 1827501 h 2025588"/>
                <a:gd name="connsiteX26" fmla="*/ 536944 w 1526713"/>
                <a:gd name="connsiteY26" fmla="*/ 1528734 h 2025588"/>
                <a:gd name="connsiteX27" fmla="*/ 535287 w 1526713"/>
                <a:gd name="connsiteY27" fmla="*/ 1472977 h 2025588"/>
                <a:gd name="connsiteX28" fmla="*/ 481115 w 1526713"/>
                <a:gd name="connsiteY28" fmla="*/ 1489836 h 2025588"/>
                <a:gd name="connsiteX29" fmla="*/ 418467 w 1526713"/>
                <a:gd name="connsiteY29" fmla="*/ 1622593 h 2025588"/>
                <a:gd name="connsiteX30" fmla="*/ 347143 w 1526713"/>
                <a:gd name="connsiteY30" fmla="*/ 1802036 h 2025588"/>
                <a:gd name="connsiteX31" fmla="*/ 127242 w 1526713"/>
                <a:gd name="connsiteY31" fmla="*/ 1894696 h 2025588"/>
                <a:gd name="connsiteX32" fmla="*/ 22467 w 1526713"/>
                <a:gd name="connsiteY32" fmla="*/ 1865560 h 2025588"/>
                <a:gd name="connsiteX33" fmla="*/ 98848 w 1526713"/>
                <a:gd name="connsiteY33" fmla="*/ 1526505 h 2025588"/>
                <a:gd name="connsiteX34" fmla="*/ 428639 w 1526713"/>
                <a:gd name="connsiteY34" fmla="*/ 1071980 h 2025588"/>
                <a:gd name="connsiteX35" fmla="*/ 744457 w 1526713"/>
                <a:gd name="connsiteY35" fmla="*/ 623710 h 2025588"/>
                <a:gd name="connsiteX36" fmla="*/ 803456 w 1526713"/>
                <a:gd name="connsiteY36" fmla="*/ 508230 h 2025588"/>
                <a:gd name="connsiteX37" fmla="*/ 826548 w 1526713"/>
                <a:gd name="connsiteY37" fmla="*/ 402814 h 2025588"/>
                <a:gd name="connsiteX38" fmla="*/ 638277 w 1526713"/>
                <a:gd name="connsiteY38" fmla="*/ 270637 h 2025588"/>
                <a:gd name="connsiteX39" fmla="*/ 461598 w 1526713"/>
                <a:gd name="connsiteY39" fmla="*/ 189203 h 2025588"/>
                <a:gd name="connsiteX40" fmla="*/ 615635 w 1526713"/>
                <a:gd name="connsiteY40" fmla="*/ 16288 h 2025588"/>
                <a:gd name="connsiteX41" fmla="*/ 731842 w 1526713"/>
                <a:gd name="connsiteY41" fmla="*/ 38 h 20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6713" h="2025588">
                  <a:moveTo>
                    <a:pt x="950592" y="1316993"/>
                  </a:moveTo>
                  <a:cubicBezTo>
                    <a:pt x="944892" y="1316993"/>
                    <a:pt x="925431" y="1334576"/>
                    <a:pt x="907347" y="1356067"/>
                  </a:cubicBezTo>
                  <a:cubicBezTo>
                    <a:pt x="874316" y="1395322"/>
                    <a:pt x="864214" y="1440066"/>
                    <a:pt x="856674" y="1580518"/>
                  </a:cubicBezTo>
                  <a:cubicBezTo>
                    <a:pt x="854705" y="1617189"/>
                    <a:pt x="854607" y="1647193"/>
                    <a:pt x="856455" y="1647193"/>
                  </a:cubicBezTo>
                  <a:cubicBezTo>
                    <a:pt x="858302" y="1647193"/>
                    <a:pt x="878096" y="1628912"/>
                    <a:pt x="900439" y="1606569"/>
                  </a:cubicBezTo>
                  <a:cubicBezTo>
                    <a:pt x="933877" y="1573130"/>
                    <a:pt x="940715" y="1556846"/>
                    <a:pt x="939104" y="1514494"/>
                  </a:cubicBezTo>
                  <a:cubicBezTo>
                    <a:pt x="938027" y="1486196"/>
                    <a:pt x="942504" y="1430182"/>
                    <a:pt x="949053" y="1390018"/>
                  </a:cubicBezTo>
                  <a:cubicBezTo>
                    <a:pt x="955601" y="1349854"/>
                    <a:pt x="956294" y="1316993"/>
                    <a:pt x="950592" y="1316993"/>
                  </a:cubicBezTo>
                  <a:close/>
                  <a:moveTo>
                    <a:pt x="731842" y="38"/>
                  </a:moveTo>
                  <a:cubicBezTo>
                    <a:pt x="819138" y="-769"/>
                    <a:pt x="929568" y="11453"/>
                    <a:pt x="989321" y="33336"/>
                  </a:cubicBezTo>
                  <a:cubicBezTo>
                    <a:pt x="1100496" y="74052"/>
                    <a:pt x="1242766" y="213238"/>
                    <a:pt x="1242766" y="281287"/>
                  </a:cubicBezTo>
                  <a:cubicBezTo>
                    <a:pt x="1242766" y="296292"/>
                    <a:pt x="1163593" y="442596"/>
                    <a:pt x="1066826" y="606406"/>
                  </a:cubicBezTo>
                  <a:cubicBezTo>
                    <a:pt x="750808" y="1141371"/>
                    <a:pt x="715032" y="1215393"/>
                    <a:pt x="772486" y="1215393"/>
                  </a:cubicBezTo>
                  <a:cubicBezTo>
                    <a:pt x="787763" y="1215393"/>
                    <a:pt x="823468" y="1192644"/>
                    <a:pt x="851836" y="1164836"/>
                  </a:cubicBezTo>
                  <a:cubicBezTo>
                    <a:pt x="913378" y="1104509"/>
                    <a:pt x="964043" y="1092012"/>
                    <a:pt x="1068398" y="1111419"/>
                  </a:cubicBezTo>
                  <a:cubicBezTo>
                    <a:pt x="1238952" y="1143137"/>
                    <a:pt x="1314687" y="1217847"/>
                    <a:pt x="1328283" y="1367788"/>
                  </a:cubicBezTo>
                  <a:lnTo>
                    <a:pt x="1335194" y="1443993"/>
                  </a:lnTo>
                  <a:lnTo>
                    <a:pt x="1389752" y="1443993"/>
                  </a:lnTo>
                  <a:cubicBezTo>
                    <a:pt x="1464577" y="1443993"/>
                    <a:pt x="1507585" y="1462793"/>
                    <a:pt x="1522499" y="1502020"/>
                  </a:cubicBezTo>
                  <a:cubicBezTo>
                    <a:pt x="1551262" y="1577670"/>
                    <a:pt x="1428383" y="1741797"/>
                    <a:pt x="1288853" y="1814097"/>
                  </a:cubicBezTo>
                  <a:cubicBezTo>
                    <a:pt x="1246043" y="1836280"/>
                    <a:pt x="1189298" y="1873525"/>
                    <a:pt x="1162754" y="1896861"/>
                  </a:cubicBezTo>
                  <a:cubicBezTo>
                    <a:pt x="1102711" y="1949652"/>
                    <a:pt x="1047628" y="1952531"/>
                    <a:pt x="969842" y="1906945"/>
                  </a:cubicBezTo>
                  <a:lnTo>
                    <a:pt x="914643" y="1874597"/>
                  </a:lnTo>
                  <a:lnTo>
                    <a:pt x="861864" y="1929170"/>
                  </a:lnTo>
                  <a:cubicBezTo>
                    <a:pt x="766784" y="2027482"/>
                    <a:pt x="760980" y="2031172"/>
                    <a:pt x="714986" y="2022544"/>
                  </a:cubicBezTo>
                  <a:cubicBezTo>
                    <a:pt x="653749" y="2011056"/>
                    <a:pt x="578531" y="1920856"/>
                    <a:pt x="552337" y="1827501"/>
                  </a:cubicBezTo>
                  <a:cubicBezTo>
                    <a:pt x="523174" y="1723567"/>
                    <a:pt x="516198" y="1588155"/>
                    <a:pt x="536944" y="1528734"/>
                  </a:cubicBezTo>
                  <a:cubicBezTo>
                    <a:pt x="551538" y="1486934"/>
                    <a:pt x="551306" y="1479124"/>
                    <a:pt x="535287" y="1472977"/>
                  </a:cubicBezTo>
                  <a:cubicBezTo>
                    <a:pt x="525041" y="1469045"/>
                    <a:pt x="500664" y="1476632"/>
                    <a:pt x="481115" y="1489836"/>
                  </a:cubicBezTo>
                  <a:cubicBezTo>
                    <a:pt x="452017" y="1509489"/>
                    <a:pt x="440657" y="1533564"/>
                    <a:pt x="418467" y="1622593"/>
                  </a:cubicBezTo>
                  <a:cubicBezTo>
                    <a:pt x="402222" y="1687772"/>
                    <a:pt x="373645" y="1759668"/>
                    <a:pt x="347143" y="1802036"/>
                  </a:cubicBezTo>
                  <a:cubicBezTo>
                    <a:pt x="297016" y="1882175"/>
                    <a:pt x="267911" y="1894439"/>
                    <a:pt x="127242" y="1894696"/>
                  </a:cubicBezTo>
                  <a:cubicBezTo>
                    <a:pt x="58601" y="1894821"/>
                    <a:pt x="43193" y="1890537"/>
                    <a:pt x="22467" y="1865560"/>
                  </a:cubicBezTo>
                  <a:cubicBezTo>
                    <a:pt x="-25296" y="1808003"/>
                    <a:pt x="4445" y="1675983"/>
                    <a:pt x="98848" y="1526505"/>
                  </a:cubicBezTo>
                  <a:cubicBezTo>
                    <a:pt x="127096" y="1481778"/>
                    <a:pt x="275501" y="1277242"/>
                    <a:pt x="428639" y="1071980"/>
                  </a:cubicBezTo>
                  <a:cubicBezTo>
                    <a:pt x="581775" y="866718"/>
                    <a:pt x="723894" y="664997"/>
                    <a:pt x="744457" y="623710"/>
                  </a:cubicBezTo>
                  <a:cubicBezTo>
                    <a:pt x="765022" y="582423"/>
                    <a:pt x="791570" y="530457"/>
                    <a:pt x="803456" y="508230"/>
                  </a:cubicBezTo>
                  <a:cubicBezTo>
                    <a:pt x="815342" y="486004"/>
                    <a:pt x="825733" y="438566"/>
                    <a:pt x="826548" y="402814"/>
                  </a:cubicBezTo>
                  <a:cubicBezTo>
                    <a:pt x="828780" y="304770"/>
                    <a:pt x="807875" y="290093"/>
                    <a:pt x="638277" y="270637"/>
                  </a:cubicBezTo>
                  <a:cubicBezTo>
                    <a:pt x="456257" y="249756"/>
                    <a:pt x="450718" y="247203"/>
                    <a:pt x="461598" y="189203"/>
                  </a:cubicBezTo>
                  <a:cubicBezTo>
                    <a:pt x="475745" y="113800"/>
                    <a:pt x="514238" y="70587"/>
                    <a:pt x="615635" y="16288"/>
                  </a:cubicBezTo>
                  <a:cubicBezTo>
                    <a:pt x="635414" y="5696"/>
                    <a:pt x="679464" y="522"/>
                    <a:pt x="731842"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形状 152">
              <a:extLst>
                <a:ext uri="{FF2B5EF4-FFF2-40B4-BE49-F238E27FC236}">
                  <a16:creationId xmlns:a16="http://schemas.microsoft.com/office/drawing/2014/main" id="{C85D077D-B264-4746-B53E-AC368F72F833}"/>
                </a:ext>
              </a:extLst>
            </p:cNvPr>
            <p:cNvSpPr/>
            <p:nvPr/>
          </p:nvSpPr>
          <p:spPr>
            <a:xfrm>
              <a:off x="3907736" y="12028731"/>
              <a:ext cx="1043812" cy="2161335"/>
            </a:xfrm>
            <a:custGeom>
              <a:avLst/>
              <a:gdLst/>
              <a:ahLst/>
              <a:cxnLst/>
              <a:rect l="0" t="0" r="0" b="0"/>
              <a:pathLst>
                <a:path w="1043812" h="2161335">
                  <a:moveTo>
                    <a:pt x="254896" y="15128"/>
                  </a:moveTo>
                  <a:cubicBezTo>
                    <a:pt x="135430" y="33866"/>
                    <a:pt x="53711" y="75992"/>
                    <a:pt x="24053" y="134130"/>
                  </a:cubicBezTo>
                  <a:cubicBezTo>
                    <a:pt x="1048" y="179221"/>
                    <a:pt x="0" y="190136"/>
                    <a:pt x="14461" y="233955"/>
                  </a:cubicBezTo>
                  <a:cubicBezTo>
                    <a:pt x="37886" y="304930"/>
                    <a:pt x="112081" y="366937"/>
                    <a:pt x="194045" y="384037"/>
                  </a:cubicBezTo>
                  <a:cubicBezTo>
                    <a:pt x="396477" y="426271"/>
                    <a:pt x="404994" y="439315"/>
                    <a:pt x="338244" y="604886"/>
                  </a:cubicBezTo>
                  <a:cubicBezTo>
                    <a:pt x="276695" y="757560"/>
                    <a:pt x="169269" y="1146298"/>
                    <a:pt x="160027" y="1249792"/>
                  </a:cubicBezTo>
                  <a:cubicBezTo>
                    <a:pt x="155852" y="1296548"/>
                    <a:pt x="147016" y="1396510"/>
                    <a:pt x="140390" y="1471930"/>
                  </a:cubicBezTo>
                  <a:cubicBezTo>
                    <a:pt x="110623" y="1810735"/>
                    <a:pt x="195552" y="2038789"/>
                    <a:pt x="386124" y="2131782"/>
                  </a:cubicBezTo>
                  <a:cubicBezTo>
                    <a:pt x="443734" y="2159893"/>
                    <a:pt x="457769" y="2161334"/>
                    <a:pt x="614724" y="2155244"/>
                  </a:cubicBezTo>
                  <a:cubicBezTo>
                    <a:pt x="852225" y="2146031"/>
                    <a:pt x="910844" y="2133135"/>
                    <a:pt x="967733" y="2077582"/>
                  </a:cubicBezTo>
                  <a:cubicBezTo>
                    <a:pt x="995862" y="2050117"/>
                    <a:pt x="1020578" y="2009791"/>
                    <a:pt x="1030075" y="1975872"/>
                  </a:cubicBezTo>
                  <a:cubicBezTo>
                    <a:pt x="1043811" y="1926815"/>
                    <a:pt x="1042848" y="1913102"/>
                    <a:pt x="1022508" y="1867994"/>
                  </a:cubicBezTo>
                  <a:cubicBezTo>
                    <a:pt x="975599" y="1763969"/>
                    <a:pt x="852140" y="1713528"/>
                    <a:pt x="776415" y="1767449"/>
                  </a:cubicBezTo>
                  <a:cubicBezTo>
                    <a:pt x="717296" y="1809546"/>
                    <a:pt x="670840" y="1818268"/>
                    <a:pt x="576728" y="1804940"/>
                  </a:cubicBezTo>
                  <a:cubicBezTo>
                    <a:pt x="477507" y="1790889"/>
                    <a:pt x="465444" y="1782997"/>
                    <a:pt x="446811" y="1719955"/>
                  </a:cubicBezTo>
                  <a:cubicBezTo>
                    <a:pt x="431777" y="1669087"/>
                    <a:pt x="451692" y="1493349"/>
                    <a:pt x="489576" y="1342582"/>
                  </a:cubicBezTo>
                  <a:cubicBezTo>
                    <a:pt x="500107" y="1300672"/>
                    <a:pt x="529200" y="1172085"/>
                    <a:pt x="554227" y="1056832"/>
                  </a:cubicBezTo>
                  <a:cubicBezTo>
                    <a:pt x="579254" y="941579"/>
                    <a:pt x="621590" y="761557"/>
                    <a:pt x="648308" y="656782"/>
                  </a:cubicBezTo>
                  <a:cubicBezTo>
                    <a:pt x="725929" y="352382"/>
                    <a:pt x="738335" y="292104"/>
                    <a:pt x="739257" y="214854"/>
                  </a:cubicBezTo>
                  <a:cubicBezTo>
                    <a:pt x="740338" y="124436"/>
                    <a:pt x="716764" y="85187"/>
                    <a:pt x="641341" y="51823"/>
                  </a:cubicBezTo>
                  <a:cubicBezTo>
                    <a:pt x="571432" y="20899"/>
                    <a:pt x="351343" y="0"/>
                    <a:pt x="254896" y="15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形状 153">
              <a:extLst>
                <a:ext uri="{FF2B5EF4-FFF2-40B4-BE49-F238E27FC236}">
                  <a16:creationId xmlns:a16="http://schemas.microsoft.com/office/drawing/2014/main" id="{171660DD-704B-4AC9-9597-888B737DF4E9}"/>
                </a:ext>
              </a:extLst>
            </p:cNvPr>
            <p:cNvSpPr/>
            <p:nvPr/>
          </p:nvSpPr>
          <p:spPr>
            <a:xfrm>
              <a:off x="16796587" y="12211382"/>
              <a:ext cx="358972" cy="676115"/>
            </a:xfrm>
            <a:custGeom>
              <a:avLst/>
              <a:gdLst/>
              <a:ahLst/>
              <a:cxnLst/>
              <a:rect l="0" t="0" r="0" b="0"/>
              <a:pathLst>
                <a:path w="358972" h="676115">
                  <a:moveTo>
                    <a:pt x="170672" y="31201"/>
                  </a:moveTo>
                  <a:cubicBezTo>
                    <a:pt x="51377" y="166241"/>
                    <a:pt x="16989" y="239213"/>
                    <a:pt x="6822" y="378881"/>
                  </a:cubicBezTo>
                  <a:cubicBezTo>
                    <a:pt x="0" y="472619"/>
                    <a:pt x="593" y="475056"/>
                    <a:pt x="44252" y="532392"/>
                  </a:cubicBezTo>
                  <a:cubicBezTo>
                    <a:pt x="111826" y="621135"/>
                    <a:pt x="253495" y="676114"/>
                    <a:pt x="292742" y="628826"/>
                  </a:cubicBezTo>
                  <a:cubicBezTo>
                    <a:pt x="306757" y="611938"/>
                    <a:pt x="318328" y="542163"/>
                    <a:pt x="345796" y="308901"/>
                  </a:cubicBezTo>
                  <a:cubicBezTo>
                    <a:pt x="358971" y="197002"/>
                    <a:pt x="358189" y="174179"/>
                    <a:pt x="339270" y="118401"/>
                  </a:cubicBezTo>
                  <a:cubicBezTo>
                    <a:pt x="312490" y="39450"/>
                    <a:pt x="288374" y="12234"/>
                    <a:pt x="238457" y="4633"/>
                  </a:cubicBezTo>
                  <a:cubicBezTo>
                    <a:pt x="208031" y="0"/>
                    <a:pt x="193046" y="5874"/>
                    <a:pt x="170672" y="312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形状 154">
              <a:extLst>
                <a:ext uri="{FF2B5EF4-FFF2-40B4-BE49-F238E27FC236}">
                  <a16:creationId xmlns:a16="http://schemas.microsoft.com/office/drawing/2014/main" id="{6D1677A6-E1AA-415C-A955-21FE593D119F}"/>
                </a:ext>
              </a:extLst>
            </p:cNvPr>
            <p:cNvSpPr/>
            <p:nvPr/>
          </p:nvSpPr>
          <p:spPr>
            <a:xfrm>
              <a:off x="20617501" y="12590263"/>
              <a:ext cx="374208" cy="1097174"/>
            </a:xfrm>
            <a:custGeom>
              <a:avLst/>
              <a:gdLst/>
              <a:ahLst/>
              <a:cxnLst/>
              <a:rect l="0" t="0" r="0" b="0"/>
              <a:pathLst>
                <a:path w="374208" h="1097174">
                  <a:moveTo>
                    <a:pt x="179481" y="9525"/>
                  </a:moveTo>
                  <a:cubicBezTo>
                    <a:pt x="130011" y="35051"/>
                    <a:pt x="54121" y="367443"/>
                    <a:pt x="21974" y="699391"/>
                  </a:cubicBezTo>
                  <a:cubicBezTo>
                    <a:pt x="4" y="926290"/>
                    <a:pt x="0" y="937495"/>
                    <a:pt x="21937" y="994936"/>
                  </a:cubicBezTo>
                  <a:cubicBezTo>
                    <a:pt x="51216" y="1071596"/>
                    <a:pt x="96596" y="1097173"/>
                    <a:pt x="189645" y="1089456"/>
                  </a:cubicBezTo>
                  <a:cubicBezTo>
                    <a:pt x="288457" y="1081262"/>
                    <a:pt x="340088" y="1037719"/>
                    <a:pt x="354887" y="950104"/>
                  </a:cubicBezTo>
                  <a:cubicBezTo>
                    <a:pt x="374207" y="835737"/>
                    <a:pt x="364828" y="626922"/>
                    <a:pt x="335087" y="509238"/>
                  </a:cubicBezTo>
                  <a:cubicBezTo>
                    <a:pt x="309547" y="408168"/>
                    <a:pt x="271599" y="158738"/>
                    <a:pt x="270995" y="87950"/>
                  </a:cubicBezTo>
                  <a:cubicBezTo>
                    <a:pt x="270728" y="56504"/>
                    <a:pt x="230634" y="0"/>
                    <a:pt x="208592" y="0"/>
                  </a:cubicBezTo>
                  <a:cubicBezTo>
                    <a:pt x="202735" y="0"/>
                    <a:pt x="189635" y="4286"/>
                    <a:pt x="179481" y="95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形状 155">
              <a:extLst>
                <a:ext uri="{FF2B5EF4-FFF2-40B4-BE49-F238E27FC236}">
                  <a16:creationId xmlns:a16="http://schemas.microsoft.com/office/drawing/2014/main" id="{DD426643-475A-4D26-A2D6-361DBDBE5C3B}"/>
                </a:ext>
              </a:extLst>
            </p:cNvPr>
            <p:cNvSpPr/>
            <p:nvPr/>
          </p:nvSpPr>
          <p:spPr>
            <a:xfrm>
              <a:off x="5325939" y="12753364"/>
              <a:ext cx="1402092" cy="1525712"/>
            </a:xfrm>
            <a:custGeom>
              <a:avLst/>
              <a:gdLst/>
              <a:ahLst/>
              <a:cxnLst/>
              <a:rect l="0" t="0" r="0" b="0"/>
              <a:pathLst>
                <a:path w="1402092" h="1525712">
                  <a:moveTo>
                    <a:pt x="798841" y="17442"/>
                  </a:moveTo>
                  <a:cubicBezTo>
                    <a:pt x="755848" y="41923"/>
                    <a:pt x="744227" y="68100"/>
                    <a:pt x="729583" y="173449"/>
                  </a:cubicBezTo>
                  <a:cubicBezTo>
                    <a:pt x="721815" y="229329"/>
                    <a:pt x="709916" y="300766"/>
                    <a:pt x="703141" y="332199"/>
                  </a:cubicBezTo>
                  <a:cubicBezTo>
                    <a:pt x="696367" y="363632"/>
                    <a:pt x="681986" y="437927"/>
                    <a:pt x="671187" y="497299"/>
                  </a:cubicBezTo>
                  <a:cubicBezTo>
                    <a:pt x="660387" y="556671"/>
                    <a:pt x="646692" y="616679"/>
                    <a:pt x="640753" y="630649"/>
                  </a:cubicBezTo>
                  <a:cubicBezTo>
                    <a:pt x="634814" y="644619"/>
                    <a:pt x="625997" y="677067"/>
                    <a:pt x="621162" y="702756"/>
                  </a:cubicBezTo>
                  <a:cubicBezTo>
                    <a:pt x="616327" y="728445"/>
                    <a:pt x="601323" y="759460"/>
                    <a:pt x="587821" y="771680"/>
                  </a:cubicBezTo>
                  <a:cubicBezTo>
                    <a:pt x="564319" y="792949"/>
                    <a:pt x="561525" y="792533"/>
                    <a:pt x="522306" y="761919"/>
                  </a:cubicBezTo>
                  <a:cubicBezTo>
                    <a:pt x="499776" y="744332"/>
                    <a:pt x="451622" y="681883"/>
                    <a:pt x="415299" y="623146"/>
                  </a:cubicBezTo>
                  <a:cubicBezTo>
                    <a:pt x="306462" y="447149"/>
                    <a:pt x="219597" y="384889"/>
                    <a:pt x="165810" y="444324"/>
                  </a:cubicBezTo>
                  <a:cubicBezTo>
                    <a:pt x="132322" y="481327"/>
                    <a:pt x="140432" y="540177"/>
                    <a:pt x="190112" y="620695"/>
                  </a:cubicBezTo>
                  <a:cubicBezTo>
                    <a:pt x="288633" y="780369"/>
                    <a:pt x="359445" y="970633"/>
                    <a:pt x="343700" y="1033368"/>
                  </a:cubicBezTo>
                  <a:cubicBezTo>
                    <a:pt x="330451" y="1086153"/>
                    <a:pt x="274408" y="1143315"/>
                    <a:pt x="222092" y="1157403"/>
                  </a:cubicBezTo>
                  <a:cubicBezTo>
                    <a:pt x="189439" y="1166195"/>
                    <a:pt x="151380" y="1166059"/>
                    <a:pt x="102237" y="1156975"/>
                  </a:cubicBezTo>
                  <a:cubicBezTo>
                    <a:pt x="17549" y="1141319"/>
                    <a:pt x="0" y="1148384"/>
                    <a:pt x="11340" y="1193569"/>
                  </a:cubicBezTo>
                  <a:cubicBezTo>
                    <a:pt x="41165" y="1312402"/>
                    <a:pt x="142317" y="1436623"/>
                    <a:pt x="230857" y="1463151"/>
                  </a:cubicBezTo>
                  <a:cubicBezTo>
                    <a:pt x="299135" y="1483607"/>
                    <a:pt x="346617" y="1466490"/>
                    <a:pt x="462885" y="1379505"/>
                  </a:cubicBezTo>
                  <a:cubicBezTo>
                    <a:pt x="513908" y="1341332"/>
                    <a:pt x="557681" y="1310099"/>
                    <a:pt x="560155" y="1310099"/>
                  </a:cubicBezTo>
                  <a:cubicBezTo>
                    <a:pt x="562631" y="1310099"/>
                    <a:pt x="597345" y="1337312"/>
                    <a:pt x="637299" y="1370572"/>
                  </a:cubicBezTo>
                  <a:cubicBezTo>
                    <a:pt x="677252" y="1403832"/>
                    <a:pt x="747089" y="1447686"/>
                    <a:pt x="792491" y="1468026"/>
                  </a:cubicBezTo>
                  <a:cubicBezTo>
                    <a:pt x="866821" y="1501325"/>
                    <a:pt x="895486" y="1506216"/>
                    <a:pt x="1080351" y="1517147"/>
                  </a:cubicBezTo>
                  <a:cubicBezTo>
                    <a:pt x="1193273" y="1523824"/>
                    <a:pt x="1299908" y="1525711"/>
                    <a:pt x="1317321" y="1521341"/>
                  </a:cubicBezTo>
                  <a:cubicBezTo>
                    <a:pt x="1352747" y="1512449"/>
                    <a:pt x="1402091" y="1425263"/>
                    <a:pt x="1402091" y="1371558"/>
                  </a:cubicBezTo>
                  <a:cubicBezTo>
                    <a:pt x="1402091" y="1309204"/>
                    <a:pt x="1367820" y="1295574"/>
                    <a:pt x="1177232" y="1282125"/>
                  </a:cubicBezTo>
                  <a:cubicBezTo>
                    <a:pt x="943116" y="1265605"/>
                    <a:pt x="919373" y="1257803"/>
                    <a:pt x="841007" y="1171631"/>
                  </a:cubicBezTo>
                  <a:cubicBezTo>
                    <a:pt x="805453" y="1132536"/>
                    <a:pt x="771481" y="1091645"/>
                    <a:pt x="765514" y="1080762"/>
                  </a:cubicBezTo>
                  <a:cubicBezTo>
                    <a:pt x="758326" y="1067651"/>
                    <a:pt x="774236" y="1003378"/>
                    <a:pt x="812676" y="890262"/>
                  </a:cubicBezTo>
                  <a:cubicBezTo>
                    <a:pt x="844581" y="796370"/>
                    <a:pt x="875866" y="702404"/>
                    <a:pt x="882197" y="681449"/>
                  </a:cubicBezTo>
                  <a:cubicBezTo>
                    <a:pt x="888529" y="660494"/>
                    <a:pt x="899207" y="631919"/>
                    <a:pt x="905926" y="617949"/>
                  </a:cubicBezTo>
                  <a:cubicBezTo>
                    <a:pt x="912645" y="603979"/>
                    <a:pt x="938995" y="536881"/>
                    <a:pt x="964481" y="468843"/>
                  </a:cubicBezTo>
                  <a:cubicBezTo>
                    <a:pt x="1041299" y="263759"/>
                    <a:pt x="1026271" y="117283"/>
                    <a:pt x="921314" y="48097"/>
                  </a:cubicBezTo>
                  <a:cubicBezTo>
                    <a:pt x="859904" y="7617"/>
                    <a:pt x="829472" y="0"/>
                    <a:pt x="798841" y="174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形状 156">
              <a:extLst>
                <a:ext uri="{FF2B5EF4-FFF2-40B4-BE49-F238E27FC236}">
                  <a16:creationId xmlns:a16="http://schemas.microsoft.com/office/drawing/2014/main" id="{FDC0A8DF-BD70-4DB5-92F4-2645DB7687BB}"/>
                </a:ext>
              </a:extLst>
            </p:cNvPr>
            <p:cNvSpPr/>
            <p:nvPr/>
          </p:nvSpPr>
          <p:spPr>
            <a:xfrm>
              <a:off x="16077155" y="12753170"/>
              <a:ext cx="2987435" cy="1625052"/>
            </a:xfrm>
            <a:custGeom>
              <a:avLst/>
              <a:gdLst/>
              <a:ahLst/>
              <a:cxnLst/>
              <a:rect l="0" t="0" r="0" b="0"/>
              <a:pathLst>
                <a:path w="2987435" h="1625052">
                  <a:moveTo>
                    <a:pt x="1105195" y="31271"/>
                  </a:moveTo>
                  <a:cubicBezTo>
                    <a:pt x="1090973" y="48409"/>
                    <a:pt x="1055120" y="163105"/>
                    <a:pt x="1017309" y="312444"/>
                  </a:cubicBezTo>
                  <a:lnTo>
                    <a:pt x="995028" y="400445"/>
                  </a:lnTo>
                  <a:lnTo>
                    <a:pt x="906128" y="429748"/>
                  </a:lnTo>
                  <a:cubicBezTo>
                    <a:pt x="857232" y="445864"/>
                    <a:pt x="788653" y="467449"/>
                    <a:pt x="753728" y="477715"/>
                  </a:cubicBezTo>
                  <a:cubicBezTo>
                    <a:pt x="718803" y="487980"/>
                    <a:pt x="630880" y="516814"/>
                    <a:pt x="558338" y="541790"/>
                  </a:cubicBezTo>
                  <a:cubicBezTo>
                    <a:pt x="442721" y="581599"/>
                    <a:pt x="404506" y="588425"/>
                    <a:pt x="248574" y="597126"/>
                  </a:cubicBezTo>
                  <a:cubicBezTo>
                    <a:pt x="74836" y="606820"/>
                    <a:pt x="69984" y="607880"/>
                    <a:pt x="40057" y="642671"/>
                  </a:cubicBezTo>
                  <a:cubicBezTo>
                    <a:pt x="0" y="689237"/>
                    <a:pt x="3668" y="728928"/>
                    <a:pt x="56034" y="815598"/>
                  </a:cubicBezTo>
                  <a:cubicBezTo>
                    <a:pt x="144581" y="962154"/>
                    <a:pt x="261622" y="1045664"/>
                    <a:pt x="311780" y="998077"/>
                  </a:cubicBezTo>
                  <a:cubicBezTo>
                    <a:pt x="347725" y="963976"/>
                    <a:pt x="694330" y="759996"/>
                    <a:pt x="782749" y="720906"/>
                  </a:cubicBezTo>
                  <a:cubicBezTo>
                    <a:pt x="887090" y="674778"/>
                    <a:pt x="901589" y="680814"/>
                    <a:pt x="893409" y="766970"/>
                  </a:cubicBezTo>
                  <a:cubicBezTo>
                    <a:pt x="888473" y="818944"/>
                    <a:pt x="867981" y="868351"/>
                    <a:pt x="802382" y="986443"/>
                  </a:cubicBezTo>
                  <a:cubicBezTo>
                    <a:pt x="721277" y="1132449"/>
                    <a:pt x="717758" y="1142367"/>
                    <a:pt x="718484" y="1222835"/>
                  </a:cubicBezTo>
                  <a:cubicBezTo>
                    <a:pt x="719150" y="1296952"/>
                    <a:pt x="723556" y="1311658"/>
                    <a:pt x="755945" y="1347909"/>
                  </a:cubicBezTo>
                  <a:cubicBezTo>
                    <a:pt x="858131" y="1462276"/>
                    <a:pt x="1087987" y="1374115"/>
                    <a:pt x="1110199" y="1212035"/>
                  </a:cubicBezTo>
                  <a:cubicBezTo>
                    <a:pt x="1143003" y="972711"/>
                    <a:pt x="1264354" y="609618"/>
                    <a:pt x="1332666" y="546394"/>
                  </a:cubicBezTo>
                  <a:cubicBezTo>
                    <a:pt x="1377498" y="504903"/>
                    <a:pt x="1508094" y="459393"/>
                    <a:pt x="1582325" y="459393"/>
                  </a:cubicBezTo>
                  <a:cubicBezTo>
                    <a:pt x="1657158" y="459393"/>
                    <a:pt x="1712578" y="489129"/>
                    <a:pt x="1712578" y="529279"/>
                  </a:cubicBezTo>
                  <a:cubicBezTo>
                    <a:pt x="1712578" y="577811"/>
                    <a:pt x="1658842" y="709056"/>
                    <a:pt x="1552916" y="919224"/>
                  </a:cubicBezTo>
                  <a:cubicBezTo>
                    <a:pt x="1482617" y="1058710"/>
                    <a:pt x="1447217" y="1146552"/>
                    <a:pt x="1424958" y="1236737"/>
                  </a:cubicBezTo>
                  <a:cubicBezTo>
                    <a:pt x="1384635" y="1400112"/>
                    <a:pt x="1390945" y="1437691"/>
                    <a:pt x="1471821" y="1515785"/>
                  </a:cubicBezTo>
                  <a:cubicBezTo>
                    <a:pt x="1524627" y="1566773"/>
                    <a:pt x="1541156" y="1575446"/>
                    <a:pt x="1588055" y="1576767"/>
                  </a:cubicBezTo>
                  <a:cubicBezTo>
                    <a:pt x="1618125" y="1577614"/>
                    <a:pt x="1682732" y="1584831"/>
                    <a:pt x="1731628" y="1592805"/>
                  </a:cubicBezTo>
                  <a:cubicBezTo>
                    <a:pt x="1929343" y="1625051"/>
                    <a:pt x="2839982" y="1598846"/>
                    <a:pt x="2917661" y="1558675"/>
                  </a:cubicBezTo>
                  <a:cubicBezTo>
                    <a:pt x="2975995" y="1528510"/>
                    <a:pt x="2987434" y="1480457"/>
                    <a:pt x="2986026" y="1271438"/>
                  </a:cubicBezTo>
                  <a:cubicBezTo>
                    <a:pt x="2984702" y="1074796"/>
                    <a:pt x="2976051" y="1037057"/>
                    <a:pt x="2928246" y="1019372"/>
                  </a:cubicBezTo>
                  <a:cubicBezTo>
                    <a:pt x="2882522" y="1002457"/>
                    <a:pt x="2859807" y="1017202"/>
                    <a:pt x="2792822" y="1107283"/>
                  </a:cubicBezTo>
                  <a:cubicBezTo>
                    <a:pt x="2674693" y="1266142"/>
                    <a:pt x="2478972" y="1343181"/>
                    <a:pt x="2229185" y="1329142"/>
                  </a:cubicBezTo>
                  <a:cubicBezTo>
                    <a:pt x="2059918" y="1319628"/>
                    <a:pt x="1813375" y="1298554"/>
                    <a:pt x="1772807" y="1290131"/>
                  </a:cubicBezTo>
                  <a:cubicBezTo>
                    <a:pt x="1675985" y="1270028"/>
                    <a:pt x="1693165" y="1159792"/>
                    <a:pt x="1855772" y="757843"/>
                  </a:cubicBezTo>
                  <a:cubicBezTo>
                    <a:pt x="1906331" y="632862"/>
                    <a:pt x="1977439" y="434541"/>
                    <a:pt x="2018348" y="304418"/>
                  </a:cubicBezTo>
                  <a:cubicBezTo>
                    <a:pt x="2036552" y="246520"/>
                    <a:pt x="2025715" y="198049"/>
                    <a:pt x="1990341" y="179116"/>
                  </a:cubicBezTo>
                  <a:cubicBezTo>
                    <a:pt x="1921371" y="142205"/>
                    <a:pt x="1520146" y="218012"/>
                    <a:pt x="1315703" y="306581"/>
                  </a:cubicBezTo>
                  <a:lnTo>
                    <a:pt x="1280778" y="321711"/>
                  </a:lnTo>
                  <a:lnTo>
                    <a:pt x="1280778" y="211482"/>
                  </a:lnTo>
                  <a:cubicBezTo>
                    <a:pt x="1280778" y="103057"/>
                    <a:pt x="1280071" y="100546"/>
                    <a:pt x="1237599" y="58073"/>
                  </a:cubicBezTo>
                  <a:cubicBezTo>
                    <a:pt x="1191804" y="12278"/>
                    <a:pt x="1131147" y="0"/>
                    <a:pt x="1105195" y="312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56BB65FD-EA62-44BC-80C7-E77FD6935D74}"/>
                </a:ext>
              </a:extLst>
            </p:cNvPr>
            <p:cNvSpPr/>
            <p:nvPr/>
          </p:nvSpPr>
          <p:spPr>
            <a:xfrm>
              <a:off x="4922100" y="12939684"/>
              <a:ext cx="345433" cy="417940"/>
            </a:xfrm>
            <a:custGeom>
              <a:avLst/>
              <a:gdLst/>
              <a:ahLst/>
              <a:cxnLst/>
              <a:rect l="0" t="0" r="0" b="0"/>
              <a:pathLst>
                <a:path w="345433" h="417940">
                  <a:moveTo>
                    <a:pt x="32079" y="51677"/>
                  </a:moveTo>
                  <a:cubicBezTo>
                    <a:pt x="2160" y="81596"/>
                    <a:pt x="0" y="90597"/>
                    <a:pt x="7477" y="154217"/>
                  </a:cubicBezTo>
                  <a:cubicBezTo>
                    <a:pt x="26034" y="312100"/>
                    <a:pt x="131307" y="417939"/>
                    <a:pt x="246810" y="394838"/>
                  </a:cubicBezTo>
                  <a:cubicBezTo>
                    <a:pt x="321635" y="379873"/>
                    <a:pt x="345432" y="354804"/>
                    <a:pt x="345432" y="290940"/>
                  </a:cubicBezTo>
                  <a:cubicBezTo>
                    <a:pt x="345432" y="233372"/>
                    <a:pt x="302166" y="127582"/>
                    <a:pt x="258285" y="77853"/>
                  </a:cubicBezTo>
                  <a:cubicBezTo>
                    <a:pt x="201624" y="13639"/>
                    <a:pt x="83756" y="0"/>
                    <a:pt x="32079" y="5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D5B0D67B-374B-41B0-ABD3-0BD66103A69D}"/>
                </a:ext>
              </a:extLst>
            </p:cNvPr>
            <p:cNvSpPr/>
            <p:nvPr/>
          </p:nvSpPr>
          <p:spPr>
            <a:xfrm>
              <a:off x="51564" y="13040961"/>
              <a:ext cx="1618194" cy="1949536"/>
            </a:xfrm>
            <a:custGeom>
              <a:avLst/>
              <a:gdLst>
                <a:gd name="connsiteX0" fmla="*/ 589540 w 1618194"/>
                <a:gd name="connsiteY0" fmla="*/ 1297784 h 1949536"/>
                <a:gd name="connsiteX1" fmla="*/ 472892 w 1618194"/>
                <a:gd name="connsiteY1" fmla="*/ 1338163 h 1949536"/>
                <a:gd name="connsiteX2" fmla="*/ 301068 w 1618194"/>
                <a:gd name="connsiteY2" fmla="*/ 1553526 h 1949536"/>
                <a:gd name="connsiteX3" fmla="*/ 394913 w 1618194"/>
                <a:gd name="connsiteY3" fmla="*/ 1689095 h 1949536"/>
                <a:gd name="connsiteX4" fmla="*/ 535381 w 1618194"/>
                <a:gd name="connsiteY4" fmla="*/ 1716237 h 1949536"/>
                <a:gd name="connsiteX5" fmla="*/ 625614 w 1618194"/>
                <a:gd name="connsiteY5" fmla="*/ 1372928 h 1949536"/>
                <a:gd name="connsiteX6" fmla="*/ 589540 w 1618194"/>
                <a:gd name="connsiteY6" fmla="*/ 1297784 h 1949536"/>
                <a:gd name="connsiteX7" fmla="*/ 762872 w 1618194"/>
                <a:gd name="connsiteY7" fmla="*/ 447 h 1949536"/>
                <a:gd name="connsiteX8" fmla="*/ 896713 w 1618194"/>
                <a:gd name="connsiteY8" fmla="*/ 24903 h 1949536"/>
                <a:gd name="connsiteX9" fmla="*/ 974168 w 1618194"/>
                <a:gd name="connsiteY9" fmla="*/ 150008 h 1949536"/>
                <a:gd name="connsiteX10" fmla="*/ 902526 w 1618194"/>
                <a:gd name="connsiteY10" fmla="*/ 293330 h 1949536"/>
                <a:gd name="connsiteX11" fmla="*/ 761457 w 1618194"/>
                <a:gd name="connsiteY11" fmla="*/ 639413 h 1949536"/>
                <a:gd name="connsiteX12" fmla="*/ 885218 w 1618194"/>
                <a:gd name="connsiteY12" fmla="*/ 914549 h 1949536"/>
                <a:gd name="connsiteX13" fmla="*/ 1287780 w 1618194"/>
                <a:gd name="connsiteY13" fmla="*/ 854611 h 1949536"/>
                <a:gd name="connsiteX14" fmla="*/ 1480156 w 1618194"/>
                <a:gd name="connsiteY14" fmla="*/ 907927 h 1949536"/>
                <a:gd name="connsiteX15" fmla="*/ 1615763 w 1618194"/>
                <a:gd name="connsiteY15" fmla="*/ 1034431 h 1949536"/>
                <a:gd name="connsiteX16" fmla="*/ 1362715 w 1618194"/>
                <a:gd name="connsiteY16" fmla="*/ 1112855 h 1949536"/>
                <a:gd name="connsiteX17" fmla="*/ 965400 w 1618194"/>
                <a:gd name="connsiteY17" fmla="*/ 1166736 h 1949536"/>
                <a:gd name="connsiteX18" fmla="*/ 967067 w 1618194"/>
                <a:gd name="connsiteY18" fmla="*/ 1220851 h 1949536"/>
                <a:gd name="connsiteX19" fmla="*/ 980207 w 1618194"/>
                <a:gd name="connsiteY19" fmla="*/ 1411039 h 1949536"/>
                <a:gd name="connsiteX20" fmla="*/ 962226 w 1618194"/>
                <a:gd name="connsiteY20" fmla="*/ 1623549 h 1949536"/>
                <a:gd name="connsiteX21" fmla="*/ 695990 w 1618194"/>
                <a:gd name="connsiteY21" fmla="*/ 1926684 h 1949536"/>
                <a:gd name="connsiteX22" fmla="*/ 568031 w 1618194"/>
                <a:gd name="connsiteY22" fmla="*/ 1946541 h 1949536"/>
                <a:gd name="connsiteX23" fmla="*/ 14253 w 1618194"/>
                <a:gd name="connsiteY23" fmla="*/ 1576871 h 1949536"/>
                <a:gd name="connsiteX24" fmla="*/ 21675 w 1618194"/>
                <a:gd name="connsiteY24" fmla="*/ 1450774 h 1949536"/>
                <a:gd name="connsiteX25" fmla="*/ 423161 w 1618194"/>
                <a:gd name="connsiteY25" fmla="*/ 1080846 h 1949536"/>
                <a:gd name="connsiteX26" fmla="*/ 538903 w 1618194"/>
                <a:gd name="connsiteY26" fmla="*/ 1020692 h 1949536"/>
                <a:gd name="connsiteX27" fmla="*/ 519945 w 1618194"/>
                <a:gd name="connsiteY27" fmla="*/ 954922 h 1949536"/>
                <a:gd name="connsiteX28" fmla="*/ 477713 w 1618194"/>
                <a:gd name="connsiteY28" fmla="*/ 828343 h 1949536"/>
                <a:gd name="connsiteX29" fmla="*/ 465469 w 1618194"/>
                <a:gd name="connsiteY29" fmla="*/ 635860 h 1949536"/>
                <a:gd name="connsiteX30" fmla="*/ 504268 w 1618194"/>
                <a:gd name="connsiteY30" fmla="*/ 543154 h 1949536"/>
                <a:gd name="connsiteX31" fmla="*/ 437733 w 1618194"/>
                <a:gd name="connsiteY31" fmla="*/ 401349 h 1949536"/>
                <a:gd name="connsiteX32" fmla="*/ 309674 w 1618194"/>
                <a:gd name="connsiteY32" fmla="*/ 374385 h 1949536"/>
                <a:gd name="connsiteX33" fmla="*/ 148668 w 1618194"/>
                <a:gd name="connsiteY33" fmla="*/ 309046 h 1949536"/>
                <a:gd name="connsiteX34" fmla="*/ 239772 w 1618194"/>
                <a:gd name="connsiteY34" fmla="*/ 197002 h 1949536"/>
                <a:gd name="connsiteX35" fmla="*/ 405555 w 1618194"/>
                <a:gd name="connsiteY35" fmla="*/ 115799 h 1949536"/>
                <a:gd name="connsiteX36" fmla="*/ 618568 w 1618194"/>
                <a:gd name="connsiteY36" fmla="*/ 14806 h 1949536"/>
                <a:gd name="connsiteX37" fmla="*/ 762872 w 1618194"/>
                <a:gd name="connsiteY37" fmla="*/ 447 h 194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8194" h="1949536">
                  <a:moveTo>
                    <a:pt x="589540" y="1297784"/>
                  </a:moveTo>
                  <a:cubicBezTo>
                    <a:pt x="567658" y="1292802"/>
                    <a:pt x="532347" y="1307075"/>
                    <a:pt x="472892" y="1338163"/>
                  </a:cubicBezTo>
                  <a:cubicBezTo>
                    <a:pt x="355684" y="1399449"/>
                    <a:pt x="301068" y="1467904"/>
                    <a:pt x="301068" y="1553526"/>
                  </a:cubicBezTo>
                  <a:cubicBezTo>
                    <a:pt x="301068" y="1618497"/>
                    <a:pt x="318040" y="1643015"/>
                    <a:pt x="394913" y="1689095"/>
                  </a:cubicBezTo>
                  <a:cubicBezTo>
                    <a:pt x="456283" y="1725881"/>
                    <a:pt x="506000" y="1735488"/>
                    <a:pt x="535381" y="1716237"/>
                  </a:cubicBezTo>
                  <a:cubicBezTo>
                    <a:pt x="600975" y="1673258"/>
                    <a:pt x="643109" y="1512952"/>
                    <a:pt x="625614" y="1372928"/>
                  </a:cubicBezTo>
                  <a:cubicBezTo>
                    <a:pt x="619876" y="1327000"/>
                    <a:pt x="611423" y="1302765"/>
                    <a:pt x="589540" y="1297784"/>
                  </a:cubicBezTo>
                  <a:close/>
                  <a:moveTo>
                    <a:pt x="762872" y="447"/>
                  </a:moveTo>
                  <a:cubicBezTo>
                    <a:pt x="817078" y="2415"/>
                    <a:pt x="869541" y="10852"/>
                    <a:pt x="896713" y="24903"/>
                  </a:cubicBezTo>
                  <a:cubicBezTo>
                    <a:pt x="944271" y="49496"/>
                    <a:pt x="974168" y="97787"/>
                    <a:pt x="974168" y="150008"/>
                  </a:cubicBezTo>
                  <a:cubicBezTo>
                    <a:pt x="974168" y="181671"/>
                    <a:pt x="955525" y="218967"/>
                    <a:pt x="902526" y="293330"/>
                  </a:cubicBezTo>
                  <a:cubicBezTo>
                    <a:pt x="815143" y="415937"/>
                    <a:pt x="752196" y="570366"/>
                    <a:pt x="761457" y="639413"/>
                  </a:cubicBezTo>
                  <a:cubicBezTo>
                    <a:pt x="768214" y="689786"/>
                    <a:pt x="874224" y="925462"/>
                    <a:pt x="885218" y="914549"/>
                  </a:cubicBezTo>
                  <a:cubicBezTo>
                    <a:pt x="900660" y="899220"/>
                    <a:pt x="1204915" y="853918"/>
                    <a:pt x="1287780" y="854611"/>
                  </a:cubicBezTo>
                  <a:cubicBezTo>
                    <a:pt x="1369367" y="855292"/>
                    <a:pt x="1389947" y="860996"/>
                    <a:pt x="1480156" y="907927"/>
                  </a:cubicBezTo>
                  <a:cubicBezTo>
                    <a:pt x="1597959" y="969216"/>
                    <a:pt x="1627666" y="996928"/>
                    <a:pt x="1615763" y="1034431"/>
                  </a:cubicBezTo>
                  <a:cubicBezTo>
                    <a:pt x="1600778" y="1081643"/>
                    <a:pt x="1539318" y="1100691"/>
                    <a:pt x="1362715" y="1112855"/>
                  </a:cubicBezTo>
                  <a:cubicBezTo>
                    <a:pt x="1210936" y="1123309"/>
                    <a:pt x="977119" y="1155018"/>
                    <a:pt x="965400" y="1166736"/>
                  </a:cubicBezTo>
                  <a:cubicBezTo>
                    <a:pt x="962753" y="1169384"/>
                    <a:pt x="963503" y="1193735"/>
                    <a:pt x="967067" y="1220851"/>
                  </a:cubicBezTo>
                  <a:cubicBezTo>
                    <a:pt x="970631" y="1247967"/>
                    <a:pt x="976545" y="1333551"/>
                    <a:pt x="980207" y="1411039"/>
                  </a:cubicBezTo>
                  <a:cubicBezTo>
                    <a:pt x="985797" y="1529261"/>
                    <a:pt x="982904" y="1563448"/>
                    <a:pt x="962226" y="1623549"/>
                  </a:cubicBezTo>
                  <a:cubicBezTo>
                    <a:pt x="917015" y="1754958"/>
                    <a:pt x="818116" y="1867564"/>
                    <a:pt x="695990" y="1926684"/>
                  </a:cubicBezTo>
                  <a:cubicBezTo>
                    <a:pt x="648599" y="1949626"/>
                    <a:pt x="625473" y="1953215"/>
                    <a:pt x="568031" y="1946541"/>
                  </a:cubicBezTo>
                  <a:cubicBezTo>
                    <a:pt x="312629" y="1916869"/>
                    <a:pt x="70472" y="1755219"/>
                    <a:pt x="14253" y="1576871"/>
                  </a:cubicBezTo>
                  <a:cubicBezTo>
                    <a:pt x="-5944" y="1512799"/>
                    <a:pt x="-5724" y="1509064"/>
                    <a:pt x="21675" y="1450774"/>
                  </a:cubicBezTo>
                  <a:cubicBezTo>
                    <a:pt x="72752" y="1342112"/>
                    <a:pt x="269804" y="1160549"/>
                    <a:pt x="423161" y="1080846"/>
                  </a:cubicBezTo>
                  <a:lnTo>
                    <a:pt x="538903" y="1020692"/>
                  </a:lnTo>
                  <a:lnTo>
                    <a:pt x="519945" y="954922"/>
                  </a:lnTo>
                  <a:cubicBezTo>
                    <a:pt x="509520" y="918748"/>
                    <a:pt x="490515" y="861788"/>
                    <a:pt x="477713" y="828343"/>
                  </a:cubicBezTo>
                  <a:cubicBezTo>
                    <a:pt x="423149" y="685789"/>
                    <a:pt x="422601" y="677174"/>
                    <a:pt x="465469" y="635860"/>
                  </a:cubicBezTo>
                  <a:cubicBezTo>
                    <a:pt x="497072" y="605402"/>
                    <a:pt x="504268" y="588208"/>
                    <a:pt x="504268" y="543154"/>
                  </a:cubicBezTo>
                  <a:cubicBezTo>
                    <a:pt x="504268" y="477226"/>
                    <a:pt x="477299" y="419749"/>
                    <a:pt x="437733" y="401349"/>
                  </a:cubicBezTo>
                  <a:cubicBezTo>
                    <a:pt x="421940" y="394005"/>
                    <a:pt x="364314" y="381871"/>
                    <a:pt x="309674" y="374385"/>
                  </a:cubicBezTo>
                  <a:cubicBezTo>
                    <a:pt x="178752" y="356448"/>
                    <a:pt x="148668" y="344240"/>
                    <a:pt x="148668" y="309046"/>
                  </a:cubicBezTo>
                  <a:cubicBezTo>
                    <a:pt x="148668" y="282458"/>
                    <a:pt x="218153" y="197002"/>
                    <a:pt x="239772" y="197002"/>
                  </a:cubicBezTo>
                  <a:cubicBezTo>
                    <a:pt x="245228" y="197002"/>
                    <a:pt x="319831" y="160461"/>
                    <a:pt x="405555" y="115799"/>
                  </a:cubicBezTo>
                  <a:cubicBezTo>
                    <a:pt x="491280" y="71138"/>
                    <a:pt x="587136" y="25691"/>
                    <a:pt x="618568" y="14806"/>
                  </a:cubicBezTo>
                  <a:cubicBezTo>
                    <a:pt x="652716" y="2981"/>
                    <a:pt x="708666" y="-1521"/>
                    <a:pt x="762872" y="4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09B668B6-0525-4CA0-9C5B-649B77F53312}"/>
                </a:ext>
              </a:extLst>
            </p:cNvPr>
            <p:cNvSpPr/>
            <p:nvPr/>
          </p:nvSpPr>
          <p:spPr>
            <a:xfrm>
              <a:off x="4505532" y="13070628"/>
              <a:ext cx="384649" cy="395936"/>
            </a:xfrm>
            <a:custGeom>
              <a:avLst/>
              <a:gdLst/>
              <a:ahLst/>
              <a:cxnLst/>
              <a:rect l="0" t="0" r="0" b="0"/>
              <a:pathLst>
                <a:path w="384649" h="395936">
                  <a:moveTo>
                    <a:pt x="69850" y="17595"/>
                  </a:moveTo>
                  <a:cubicBezTo>
                    <a:pt x="28366" y="32136"/>
                    <a:pt x="0" y="68356"/>
                    <a:pt x="0" y="106786"/>
                  </a:cubicBezTo>
                  <a:cubicBezTo>
                    <a:pt x="0" y="120747"/>
                    <a:pt x="56133" y="187881"/>
                    <a:pt x="131090" y="263568"/>
                  </a:cubicBezTo>
                  <a:cubicBezTo>
                    <a:pt x="242357" y="375918"/>
                    <a:pt x="268239" y="395935"/>
                    <a:pt x="302248" y="395935"/>
                  </a:cubicBezTo>
                  <a:cubicBezTo>
                    <a:pt x="362334" y="395935"/>
                    <a:pt x="384648" y="353154"/>
                    <a:pt x="383601" y="239957"/>
                  </a:cubicBezTo>
                  <a:cubicBezTo>
                    <a:pt x="382541" y="125224"/>
                    <a:pt x="355079" y="68571"/>
                    <a:pt x="285294" y="37160"/>
                  </a:cubicBezTo>
                  <a:cubicBezTo>
                    <a:pt x="223638" y="9407"/>
                    <a:pt x="120047" y="0"/>
                    <a:pt x="69850" y="175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B3F77BBC-CE37-4CB5-B28B-18304763B8B4}"/>
                </a:ext>
              </a:extLst>
            </p:cNvPr>
            <p:cNvSpPr/>
            <p:nvPr/>
          </p:nvSpPr>
          <p:spPr>
            <a:xfrm>
              <a:off x="-1064935" y="15657316"/>
              <a:ext cx="1160915" cy="1562098"/>
            </a:xfrm>
            <a:custGeom>
              <a:avLst/>
              <a:gdLst/>
              <a:ahLst/>
              <a:cxnLst/>
              <a:rect l="0" t="0" r="0" b="0"/>
              <a:pathLst>
                <a:path w="1160915" h="1562098">
                  <a:moveTo>
                    <a:pt x="1931" y="6347"/>
                  </a:moveTo>
                  <a:cubicBezTo>
                    <a:pt x="0" y="9839"/>
                    <a:pt x="1975" y="81277"/>
                    <a:pt x="6319" y="165097"/>
                  </a:cubicBezTo>
                  <a:lnTo>
                    <a:pt x="14217" y="317497"/>
                  </a:lnTo>
                  <a:lnTo>
                    <a:pt x="119700" y="337933"/>
                  </a:lnTo>
                  <a:lnTo>
                    <a:pt x="121614" y="276915"/>
                  </a:lnTo>
                  <a:cubicBezTo>
                    <a:pt x="125002" y="168846"/>
                    <a:pt x="131239" y="163765"/>
                    <a:pt x="278392" y="149189"/>
                  </a:cubicBezTo>
                  <a:cubicBezTo>
                    <a:pt x="373450" y="139773"/>
                    <a:pt x="411995" y="140206"/>
                    <a:pt x="423243" y="150815"/>
                  </a:cubicBezTo>
                  <a:cubicBezTo>
                    <a:pt x="434281" y="161225"/>
                    <a:pt x="437835" y="227427"/>
                    <a:pt x="435943" y="387433"/>
                  </a:cubicBezTo>
                  <a:cubicBezTo>
                    <a:pt x="434499" y="509623"/>
                    <a:pt x="434746" y="793497"/>
                    <a:pt x="436492" y="1018265"/>
                  </a:cubicBezTo>
                  <a:cubicBezTo>
                    <a:pt x="440010" y="1471175"/>
                    <a:pt x="440762" y="1466847"/>
                    <a:pt x="358637" y="1466847"/>
                  </a:cubicBezTo>
                  <a:cubicBezTo>
                    <a:pt x="306448" y="1466847"/>
                    <a:pt x="272971" y="1491149"/>
                    <a:pt x="270302" y="1530973"/>
                  </a:cubicBezTo>
                  <a:lnTo>
                    <a:pt x="268217" y="1562097"/>
                  </a:lnTo>
                  <a:lnTo>
                    <a:pt x="877817" y="1562097"/>
                  </a:lnTo>
                  <a:lnTo>
                    <a:pt x="888260" y="1532754"/>
                  </a:lnTo>
                  <a:cubicBezTo>
                    <a:pt x="902989" y="1491365"/>
                    <a:pt x="881237" y="1471251"/>
                    <a:pt x="813486" y="1463615"/>
                  </a:cubicBezTo>
                  <a:cubicBezTo>
                    <a:pt x="781821" y="1460046"/>
                    <a:pt x="749051" y="1450262"/>
                    <a:pt x="740665" y="1441873"/>
                  </a:cubicBezTo>
                  <a:cubicBezTo>
                    <a:pt x="720172" y="1421372"/>
                    <a:pt x="718452" y="148564"/>
                    <a:pt x="738915" y="147362"/>
                  </a:cubicBezTo>
                  <a:cubicBezTo>
                    <a:pt x="746338" y="146925"/>
                    <a:pt x="812061" y="147880"/>
                    <a:pt x="884965" y="149483"/>
                  </a:cubicBezTo>
                  <a:lnTo>
                    <a:pt x="1017517" y="152397"/>
                  </a:lnTo>
                  <a:lnTo>
                    <a:pt x="1024000" y="222247"/>
                  </a:lnTo>
                  <a:cubicBezTo>
                    <a:pt x="1031909" y="307450"/>
                    <a:pt x="1051544" y="336547"/>
                    <a:pt x="1101131" y="336547"/>
                  </a:cubicBezTo>
                  <a:cubicBezTo>
                    <a:pt x="1152674" y="336547"/>
                    <a:pt x="1160914" y="308455"/>
                    <a:pt x="1158891" y="139650"/>
                  </a:cubicBezTo>
                  <a:lnTo>
                    <a:pt x="1157217" y="11"/>
                  </a:lnTo>
                  <a:lnTo>
                    <a:pt x="581329" y="4"/>
                  </a:lnTo>
                  <a:cubicBezTo>
                    <a:pt x="264591" y="0"/>
                    <a:pt x="3862" y="2855"/>
                    <a:pt x="1931" y="6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形状 161">
              <a:extLst>
                <a:ext uri="{FF2B5EF4-FFF2-40B4-BE49-F238E27FC236}">
                  <a16:creationId xmlns:a16="http://schemas.microsoft.com/office/drawing/2014/main" id="{B76E8AB8-32D6-4CBF-AAA7-4CDF90B38C37}"/>
                </a:ext>
              </a:extLst>
            </p:cNvPr>
            <p:cNvSpPr/>
            <p:nvPr/>
          </p:nvSpPr>
          <p:spPr>
            <a:xfrm>
              <a:off x="10487232" y="15663663"/>
              <a:ext cx="1003148" cy="1574094"/>
            </a:xfrm>
            <a:custGeom>
              <a:avLst/>
              <a:gdLst/>
              <a:ahLst/>
              <a:cxnLst/>
              <a:rect l="0" t="0" r="0" b="0"/>
              <a:pathLst>
                <a:path w="1003148" h="1574094">
                  <a:moveTo>
                    <a:pt x="0" y="50224"/>
                  </a:moveTo>
                  <a:cubicBezTo>
                    <a:pt x="0" y="98153"/>
                    <a:pt x="1887" y="100509"/>
                    <a:pt x="41275" y="101756"/>
                  </a:cubicBezTo>
                  <a:cubicBezTo>
                    <a:pt x="63976" y="102475"/>
                    <a:pt x="98267" y="108558"/>
                    <a:pt x="117475" y="115274"/>
                  </a:cubicBezTo>
                  <a:lnTo>
                    <a:pt x="152400" y="127484"/>
                  </a:lnTo>
                  <a:lnTo>
                    <a:pt x="152400" y="1447481"/>
                  </a:lnTo>
                  <a:lnTo>
                    <a:pt x="100803" y="1480053"/>
                  </a:lnTo>
                  <a:cubicBezTo>
                    <a:pt x="72425" y="1497967"/>
                    <a:pt x="48137" y="1522327"/>
                    <a:pt x="46828" y="1534187"/>
                  </a:cubicBezTo>
                  <a:cubicBezTo>
                    <a:pt x="44648" y="1553956"/>
                    <a:pt x="82415" y="1556556"/>
                    <a:pt x="500850" y="1565440"/>
                  </a:cubicBezTo>
                  <a:cubicBezTo>
                    <a:pt x="908399" y="1574093"/>
                    <a:pt x="958014" y="1573011"/>
                    <a:pt x="964400" y="1555328"/>
                  </a:cubicBezTo>
                  <a:cubicBezTo>
                    <a:pt x="972846" y="1531937"/>
                    <a:pt x="1003147" y="1227424"/>
                    <a:pt x="997621" y="1221450"/>
                  </a:cubicBezTo>
                  <a:cubicBezTo>
                    <a:pt x="995536" y="1219195"/>
                    <a:pt x="971672" y="1216337"/>
                    <a:pt x="944590" y="1215100"/>
                  </a:cubicBezTo>
                  <a:lnTo>
                    <a:pt x="895350" y="1212850"/>
                  </a:lnTo>
                  <a:lnTo>
                    <a:pt x="877951" y="1310192"/>
                  </a:lnTo>
                  <a:cubicBezTo>
                    <a:pt x="861595" y="1401701"/>
                    <a:pt x="858552" y="1407630"/>
                    <a:pt x="827151" y="1409126"/>
                  </a:cubicBezTo>
                  <a:cubicBezTo>
                    <a:pt x="808780" y="1410001"/>
                    <a:pt x="718775" y="1417022"/>
                    <a:pt x="627137" y="1424728"/>
                  </a:cubicBezTo>
                  <a:lnTo>
                    <a:pt x="460525" y="1438738"/>
                  </a:lnTo>
                  <a:lnTo>
                    <a:pt x="451323" y="1340532"/>
                  </a:lnTo>
                  <a:cubicBezTo>
                    <a:pt x="446261" y="1286519"/>
                    <a:pt x="446312" y="991508"/>
                    <a:pt x="451438" y="684953"/>
                  </a:cubicBezTo>
                  <a:lnTo>
                    <a:pt x="460756" y="127579"/>
                  </a:lnTo>
                  <a:lnTo>
                    <a:pt x="609600" y="98295"/>
                  </a:lnTo>
                  <a:lnTo>
                    <a:pt x="609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形状 162">
              <a:extLst>
                <a:ext uri="{FF2B5EF4-FFF2-40B4-BE49-F238E27FC236}">
                  <a16:creationId xmlns:a16="http://schemas.microsoft.com/office/drawing/2014/main" id="{D98D94AD-C84B-4F69-A2B8-914A6565B530}"/>
                </a:ext>
              </a:extLst>
            </p:cNvPr>
            <p:cNvSpPr/>
            <p:nvPr/>
          </p:nvSpPr>
          <p:spPr>
            <a:xfrm>
              <a:off x="14284709" y="15657313"/>
              <a:ext cx="628049" cy="1562101"/>
            </a:xfrm>
            <a:custGeom>
              <a:avLst/>
              <a:gdLst/>
              <a:ahLst/>
              <a:cxnLst/>
              <a:rect l="0" t="0" r="0" b="0"/>
              <a:pathLst>
                <a:path w="628049" h="1562101">
                  <a:moveTo>
                    <a:pt x="17561" y="24242"/>
                  </a:moveTo>
                  <a:cubicBezTo>
                    <a:pt x="0" y="70006"/>
                    <a:pt x="6632" y="88164"/>
                    <a:pt x="44273" y="97364"/>
                  </a:cubicBezTo>
                  <a:cubicBezTo>
                    <a:pt x="65227" y="102485"/>
                    <a:pt x="100040" y="112558"/>
                    <a:pt x="121633" y="119749"/>
                  </a:cubicBezTo>
                  <a:lnTo>
                    <a:pt x="160889" y="132822"/>
                  </a:lnTo>
                  <a:lnTo>
                    <a:pt x="168523" y="539462"/>
                  </a:lnTo>
                  <a:cubicBezTo>
                    <a:pt x="176606" y="970090"/>
                    <a:pt x="159376" y="1427807"/>
                    <a:pt x="134460" y="1444430"/>
                  </a:cubicBezTo>
                  <a:cubicBezTo>
                    <a:pt x="126767" y="1449563"/>
                    <a:pt x="102598" y="1456706"/>
                    <a:pt x="80754" y="1460305"/>
                  </a:cubicBezTo>
                  <a:cubicBezTo>
                    <a:pt x="34853" y="1467869"/>
                    <a:pt x="11633" y="1491131"/>
                    <a:pt x="8430" y="1532757"/>
                  </a:cubicBezTo>
                  <a:lnTo>
                    <a:pt x="6173" y="1562100"/>
                  </a:lnTo>
                  <a:lnTo>
                    <a:pt x="603073" y="1562100"/>
                  </a:lnTo>
                  <a:lnTo>
                    <a:pt x="613516" y="1532757"/>
                  </a:lnTo>
                  <a:cubicBezTo>
                    <a:pt x="628048" y="1491922"/>
                    <a:pt x="604360" y="1468192"/>
                    <a:pt x="541192" y="1460305"/>
                  </a:cubicBezTo>
                  <a:cubicBezTo>
                    <a:pt x="512362" y="1456706"/>
                    <a:pt x="483062" y="1451201"/>
                    <a:pt x="476079" y="1448073"/>
                  </a:cubicBezTo>
                  <a:cubicBezTo>
                    <a:pt x="460229" y="1440970"/>
                    <a:pt x="450425" y="572228"/>
                    <a:pt x="463289" y="314861"/>
                  </a:cubicBezTo>
                  <a:cubicBezTo>
                    <a:pt x="473276" y="115106"/>
                    <a:pt x="470771" y="120462"/>
                    <a:pt x="564973" y="97312"/>
                  </a:cubicBezTo>
                  <a:cubicBezTo>
                    <a:pt x="598168" y="89155"/>
                    <a:pt x="603073" y="82288"/>
                    <a:pt x="603073" y="43975"/>
                  </a:cubicBezTo>
                  <a:lnTo>
                    <a:pt x="603073" y="0"/>
                  </a:lnTo>
                  <a:lnTo>
                    <a:pt x="313841" y="2940"/>
                  </a:lnTo>
                  <a:cubicBezTo>
                    <a:pt x="75211" y="5366"/>
                    <a:pt x="23372" y="9093"/>
                    <a:pt x="17561" y="242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形状 163">
              <a:extLst>
                <a:ext uri="{FF2B5EF4-FFF2-40B4-BE49-F238E27FC236}">
                  <a16:creationId xmlns:a16="http://schemas.microsoft.com/office/drawing/2014/main" id="{67E8824C-5C7C-4FB4-9CC6-0DB3AFD031B6}"/>
                </a:ext>
              </a:extLst>
            </p:cNvPr>
            <p:cNvSpPr/>
            <p:nvPr/>
          </p:nvSpPr>
          <p:spPr>
            <a:xfrm>
              <a:off x="6017645" y="15676364"/>
              <a:ext cx="1391482" cy="1556703"/>
            </a:xfrm>
            <a:custGeom>
              <a:avLst/>
              <a:gdLst>
                <a:gd name="connsiteX0" fmla="*/ 549546 w 1391482"/>
                <a:gd name="connsiteY0" fmla="*/ 146236 h 1556703"/>
                <a:gd name="connsiteX1" fmla="*/ 459562 w 1391482"/>
                <a:gd name="connsiteY1" fmla="*/ 154805 h 1556703"/>
                <a:gd name="connsiteX2" fmla="*/ 443687 w 1391482"/>
                <a:gd name="connsiteY2" fmla="*/ 780500 h 1556703"/>
                <a:gd name="connsiteX3" fmla="*/ 465912 w 1391482"/>
                <a:gd name="connsiteY3" fmla="*/ 1395345 h 1556703"/>
                <a:gd name="connsiteX4" fmla="*/ 838342 w 1391482"/>
                <a:gd name="connsiteY4" fmla="*/ 1349001 h 1556703"/>
                <a:gd name="connsiteX5" fmla="*/ 1001794 w 1391482"/>
                <a:gd name="connsiteY5" fmla="*/ 1158416 h 1556703"/>
                <a:gd name="connsiteX6" fmla="*/ 1066179 w 1391482"/>
                <a:gd name="connsiteY6" fmla="*/ 869950 h 1556703"/>
                <a:gd name="connsiteX7" fmla="*/ 994356 w 1391482"/>
                <a:gd name="connsiteY7" fmla="*/ 342900 h 1556703"/>
                <a:gd name="connsiteX8" fmla="*/ 786199 w 1391482"/>
                <a:gd name="connsiteY8" fmla="*/ 177685 h 1556703"/>
                <a:gd name="connsiteX9" fmla="*/ 549546 w 1391482"/>
                <a:gd name="connsiteY9" fmla="*/ 146236 h 1556703"/>
                <a:gd name="connsiteX10" fmla="*/ 439630 w 1391482"/>
                <a:gd name="connsiteY10" fmla="*/ 0 h 1556703"/>
                <a:gd name="connsiteX11" fmla="*/ 960752 w 1391482"/>
                <a:gd name="connsiteY11" fmla="*/ 32258 h 1556703"/>
                <a:gd name="connsiteX12" fmla="*/ 1201674 w 1391482"/>
                <a:gd name="connsiteY12" fmla="*/ 167666 h 1556703"/>
                <a:gd name="connsiteX13" fmla="*/ 1377933 w 1391482"/>
                <a:gd name="connsiteY13" fmla="*/ 588532 h 1556703"/>
                <a:gd name="connsiteX14" fmla="*/ 1378167 w 1391482"/>
                <a:gd name="connsiteY14" fmla="*/ 836182 h 1556703"/>
                <a:gd name="connsiteX15" fmla="*/ 993463 w 1391482"/>
                <a:gd name="connsiteY15" fmla="*/ 1501715 h 1556703"/>
                <a:gd name="connsiteX16" fmla="*/ 740752 w 1391482"/>
                <a:gd name="connsiteY16" fmla="*/ 1552186 h 1556703"/>
                <a:gd name="connsiteX17" fmla="*/ 314937 w 1391482"/>
                <a:gd name="connsiteY17" fmla="*/ 1552848 h 1556703"/>
                <a:gd name="connsiteX18" fmla="*/ 58812 w 1391482"/>
                <a:gd name="connsiteY18" fmla="*/ 1515976 h 1556703"/>
                <a:gd name="connsiteX19" fmla="*/ 103262 w 1391482"/>
                <a:gd name="connsiteY19" fmla="*/ 1442721 h 1556703"/>
                <a:gd name="connsiteX20" fmla="*/ 145236 w 1391482"/>
                <a:gd name="connsiteY20" fmla="*/ 1396541 h 1556703"/>
                <a:gd name="connsiteX21" fmla="*/ 145236 w 1391482"/>
                <a:gd name="connsiteY21" fmla="*/ 774010 h 1556703"/>
                <a:gd name="connsiteX22" fmla="*/ 81387 w 1391482"/>
                <a:gd name="connsiteY22" fmla="*/ 133545 h 1556703"/>
                <a:gd name="connsiteX23" fmla="*/ 6894 w 1391482"/>
                <a:gd name="connsiteY23" fmla="*/ 20089 h 1556703"/>
                <a:gd name="connsiteX24" fmla="*/ 439630 w 1391482"/>
                <a:gd name="connsiteY24" fmla="*/ 0 h 15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91482" h="1556703">
                  <a:moveTo>
                    <a:pt x="549546" y="146236"/>
                  </a:moveTo>
                  <a:cubicBezTo>
                    <a:pt x="504298" y="145049"/>
                    <a:pt x="469051" y="147538"/>
                    <a:pt x="459562" y="154805"/>
                  </a:cubicBezTo>
                  <a:cubicBezTo>
                    <a:pt x="447250" y="164235"/>
                    <a:pt x="443687" y="304621"/>
                    <a:pt x="443687" y="780500"/>
                  </a:cubicBezTo>
                  <a:cubicBezTo>
                    <a:pt x="443687" y="1355857"/>
                    <a:pt x="445070" y="1394119"/>
                    <a:pt x="465912" y="1395345"/>
                  </a:cubicBezTo>
                  <a:cubicBezTo>
                    <a:pt x="609579" y="1403800"/>
                    <a:pt x="692647" y="1393462"/>
                    <a:pt x="838342" y="1349001"/>
                  </a:cubicBezTo>
                  <a:cubicBezTo>
                    <a:pt x="900923" y="1329903"/>
                    <a:pt x="972904" y="1245973"/>
                    <a:pt x="1001794" y="1158416"/>
                  </a:cubicBezTo>
                  <a:cubicBezTo>
                    <a:pt x="1048188" y="1017812"/>
                    <a:pt x="1053101" y="995799"/>
                    <a:pt x="1066179" y="869950"/>
                  </a:cubicBezTo>
                  <a:cubicBezTo>
                    <a:pt x="1088254" y="657535"/>
                    <a:pt x="1063099" y="472943"/>
                    <a:pt x="994356" y="342900"/>
                  </a:cubicBezTo>
                  <a:cubicBezTo>
                    <a:pt x="942712" y="245205"/>
                    <a:pt x="900547" y="211739"/>
                    <a:pt x="786199" y="177685"/>
                  </a:cubicBezTo>
                  <a:cubicBezTo>
                    <a:pt x="728159" y="160400"/>
                    <a:pt x="624961" y="148213"/>
                    <a:pt x="549546" y="146236"/>
                  </a:cubicBezTo>
                  <a:close/>
                  <a:moveTo>
                    <a:pt x="439630" y="0"/>
                  </a:moveTo>
                  <a:cubicBezTo>
                    <a:pt x="861088" y="0"/>
                    <a:pt x="865465" y="271"/>
                    <a:pt x="960752" y="32258"/>
                  </a:cubicBezTo>
                  <a:cubicBezTo>
                    <a:pt x="1090065" y="75667"/>
                    <a:pt x="1138751" y="103030"/>
                    <a:pt x="1201674" y="167666"/>
                  </a:cubicBezTo>
                  <a:cubicBezTo>
                    <a:pt x="1291774" y="260218"/>
                    <a:pt x="1346426" y="390718"/>
                    <a:pt x="1377933" y="588532"/>
                  </a:cubicBezTo>
                  <a:cubicBezTo>
                    <a:pt x="1395949" y="701646"/>
                    <a:pt x="1395971" y="725160"/>
                    <a:pt x="1378167" y="836182"/>
                  </a:cubicBezTo>
                  <a:cubicBezTo>
                    <a:pt x="1320298" y="1197047"/>
                    <a:pt x="1200077" y="1405029"/>
                    <a:pt x="993463" y="1501715"/>
                  </a:cubicBezTo>
                  <a:cubicBezTo>
                    <a:pt x="917333" y="1537341"/>
                    <a:pt x="889643" y="1542871"/>
                    <a:pt x="740752" y="1552186"/>
                  </a:cubicBezTo>
                  <a:cubicBezTo>
                    <a:pt x="648785" y="1557939"/>
                    <a:pt x="457169" y="1558237"/>
                    <a:pt x="314937" y="1552848"/>
                  </a:cubicBezTo>
                  <a:cubicBezTo>
                    <a:pt x="61444" y="1543244"/>
                    <a:pt x="56386" y="1542515"/>
                    <a:pt x="58812" y="1515976"/>
                  </a:cubicBezTo>
                  <a:cubicBezTo>
                    <a:pt x="60175" y="1501084"/>
                    <a:pt x="80176" y="1468120"/>
                    <a:pt x="103262" y="1442721"/>
                  </a:cubicBezTo>
                  <a:lnTo>
                    <a:pt x="145236" y="1396541"/>
                  </a:lnTo>
                  <a:lnTo>
                    <a:pt x="145236" y="774010"/>
                  </a:lnTo>
                  <a:cubicBezTo>
                    <a:pt x="145236" y="104028"/>
                    <a:pt x="146624" y="117949"/>
                    <a:pt x="81387" y="133545"/>
                  </a:cubicBezTo>
                  <a:cubicBezTo>
                    <a:pt x="25057" y="147011"/>
                    <a:pt x="-17145" y="82735"/>
                    <a:pt x="6894" y="20089"/>
                  </a:cubicBezTo>
                  <a:cubicBezTo>
                    <a:pt x="13712" y="2324"/>
                    <a:pt x="63777" y="0"/>
                    <a:pt x="4396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形状 164">
              <a:extLst>
                <a:ext uri="{FF2B5EF4-FFF2-40B4-BE49-F238E27FC236}">
                  <a16:creationId xmlns:a16="http://schemas.microsoft.com/office/drawing/2014/main" id="{7C159E7B-22C7-4C2C-A5E2-7E523E0FC5EB}"/>
                </a:ext>
              </a:extLst>
            </p:cNvPr>
            <p:cNvSpPr/>
            <p:nvPr/>
          </p:nvSpPr>
          <p:spPr>
            <a:xfrm>
              <a:off x="93894" y="15959379"/>
              <a:ext cx="938173" cy="1305536"/>
            </a:xfrm>
            <a:custGeom>
              <a:avLst/>
              <a:gdLst/>
              <a:ahLst/>
              <a:cxnLst/>
              <a:rect l="0" t="0" r="0" b="0"/>
              <a:pathLst>
                <a:path w="938173" h="1305536">
                  <a:moveTo>
                    <a:pt x="354031" y="11340"/>
                  </a:moveTo>
                  <a:cubicBezTo>
                    <a:pt x="340084" y="18508"/>
                    <a:pt x="293876" y="40151"/>
                    <a:pt x="251346" y="59435"/>
                  </a:cubicBezTo>
                  <a:cubicBezTo>
                    <a:pt x="150297" y="105253"/>
                    <a:pt x="67880" y="183620"/>
                    <a:pt x="40191" y="260215"/>
                  </a:cubicBezTo>
                  <a:cubicBezTo>
                    <a:pt x="0" y="371397"/>
                    <a:pt x="31868" y="559916"/>
                    <a:pt x="103703" y="635922"/>
                  </a:cubicBezTo>
                  <a:cubicBezTo>
                    <a:pt x="153104" y="688191"/>
                    <a:pt x="246471" y="730549"/>
                    <a:pt x="331328" y="739190"/>
                  </a:cubicBezTo>
                  <a:cubicBezTo>
                    <a:pt x="371731" y="743304"/>
                    <a:pt x="447651" y="755901"/>
                    <a:pt x="500038" y="767182"/>
                  </a:cubicBezTo>
                  <a:cubicBezTo>
                    <a:pt x="579176" y="784225"/>
                    <a:pt x="603344" y="795742"/>
                    <a:pt x="642913" y="835270"/>
                  </a:cubicBezTo>
                  <a:cubicBezTo>
                    <a:pt x="686306" y="878617"/>
                    <a:pt x="690538" y="888999"/>
                    <a:pt x="690538" y="952087"/>
                  </a:cubicBezTo>
                  <a:cubicBezTo>
                    <a:pt x="690538" y="1090109"/>
                    <a:pt x="613588" y="1145913"/>
                    <a:pt x="423838" y="1145499"/>
                  </a:cubicBezTo>
                  <a:cubicBezTo>
                    <a:pt x="237820" y="1145093"/>
                    <a:pt x="157138" y="1090993"/>
                    <a:pt x="157138" y="966669"/>
                  </a:cubicBezTo>
                  <a:cubicBezTo>
                    <a:pt x="157138" y="890687"/>
                    <a:pt x="133164" y="865468"/>
                    <a:pt x="74848" y="880105"/>
                  </a:cubicBezTo>
                  <a:cubicBezTo>
                    <a:pt x="46028" y="887338"/>
                    <a:pt x="42838" y="894403"/>
                    <a:pt x="42838" y="951004"/>
                  </a:cubicBezTo>
                  <a:cubicBezTo>
                    <a:pt x="42838" y="985580"/>
                    <a:pt x="36518" y="1054603"/>
                    <a:pt x="28793" y="1104389"/>
                  </a:cubicBezTo>
                  <a:cubicBezTo>
                    <a:pt x="12547" y="1209100"/>
                    <a:pt x="13675" y="1210797"/>
                    <a:pt x="127963" y="1253558"/>
                  </a:cubicBezTo>
                  <a:cubicBezTo>
                    <a:pt x="266886" y="1305535"/>
                    <a:pt x="548642" y="1293529"/>
                    <a:pt x="684188" y="1229856"/>
                  </a:cubicBezTo>
                  <a:cubicBezTo>
                    <a:pt x="878802" y="1138435"/>
                    <a:pt x="937859" y="1047966"/>
                    <a:pt x="938071" y="840935"/>
                  </a:cubicBezTo>
                  <a:cubicBezTo>
                    <a:pt x="938172" y="742465"/>
                    <a:pt x="933791" y="718786"/>
                    <a:pt x="906438" y="669962"/>
                  </a:cubicBezTo>
                  <a:cubicBezTo>
                    <a:pt x="857232" y="582131"/>
                    <a:pt x="806492" y="558223"/>
                    <a:pt x="566770" y="509921"/>
                  </a:cubicBezTo>
                  <a:cubicBezTo>
                    <a:pt x="321067" y="460413"/>
                    <a:pt x="300721" y="448090"/>
                    <a:pt x="281679" y="337241"/>
                  </a:cubicBezTo>
                  <a:cubicBezTo>
                    <a:pt x="260843" y="215944"/>
                    <a:pt x="310895" y="162039"/>
                    <a:pt x="463820" y="141078"/>
                  </a:cubicBezTo>
                  <a:cubicBezTo>
                    <a:pt x="548889" y="129418"/>
                    <a:pt x="662780" y="157173"/>
                    <a:pt x="705607" y="200000"/>
                  </a:cubicBezTo>
                  <a:cubicBezTo>
                    <a:pt x="735636" y="230029"/>
                    <a:pt x="740356" y="243488"/>
                    <a:pt x="735183" y="284333"/>
                  </a:cubicBezTo>
                  <a:cubicBezTo>
                    <a:pt x="726698" y="351325"/>
                    <a:pt x="750759" y="382768"/>
                    <a:pt x="799820" y="368802"/>
                  </a:cubicBezTo>
                  <a:cubicBezTo>
                    <a:pt x="826357" y="361247"/>
                    <a:pt x="837434" y="349500"/>
                    <a:pt x="839630" y="326585"/>
                  </a:cubicBezTo>
                  <a:cubicBezTo>
                    <a:pt x="841303" y="309123"/>
                    <a:pt x="851968" y="250064"/>
                    <a:pt x="863329" y="195344"/>
                  </a:cubicBezTo>
                  <a:cubicBezTo>
                    <a:pt x="887022" y="81230"/>
                    <a:pt x="887473" y="82191"/>
                    <a:pt x="789061" y="37121"/>
                  </a:cubicBezTo>
                  <a:cubicBezTo>
                    <a:pt x="731087" y="10570"/>
                    <a:pt x="699696" y="5998"/>
                    <a:pt x="550838" y="2423"/>
                  </a:cubicBezTo>
                  <a:cubicBezTo>
                    <a:pt x="449920" y="0"/>
                    <a:pt x="368956" y="3668"/>
                    <a:pt x="354031" y="113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形状 165">
              <a:extLst>
                <a:ext uri="{FF2B5EF4-FFF2-40B4-BE49-F238E27FC236}">
                  <a16:creationId xmlns:a16="http://schemas.microsoft.com/office/drawing/2014/main" id="{805301DB-4E6A-4590-AE71-E73185D6144B}"/>
                </a:ext>
              </a:extLst>
            </p:cNvPr>
            <p:cNvSpPr/>
            <p:nvPr/>
          </p:nvSpPr>
          <p:spPr>
            <a:xfrm>
              <a:off x="3959432" y="15959941"/>
              <a:ext cx="1363749" cy="1285977"/>
            </a:xfrm>
            <a:custGeom>
              <a:avLst/>
              <a:gdLst/>
              <a:ahLst/>
              <a:cxnLst/>
              <a:rect l="0" t="0" r="0" b="0"/>
              <a:pathLst>
                <a:path w="1363749" h="1285977">
                  <a:moveTo>
                    <a:pt x="552450" y="4064"/>
                  </a:moveTo>
                  <a:cubicBezTo>
                    <a:pt x="460623" y="18480"/>
                    <a:pt x="321256" y="77084"/>
                    <a:pt x="263297" y="125652"/>
                  </a:cubicBezTo>
                  <a:cubicBezTo>
                    <a:pt x="80511" y="278825"/>
                    <a:pt x="0" y="439122"/>
                    <a:pt x="0" y="649873"/>
                  </a:cubicBezTo>
                  <a:cubicBezTo>
                    <a:pt x="0" y="818907"/>
                    <a:pt x="37311" y="933039"/>
                    <a:pt x="129862" y="1047115"/>
                  </a:cubicBezTo>
                  <a:cubicBezTo>
                    <a:pt x="217145" y="1154699"/>
                    <a:pt x="397221" y="1259488"/>
                    <a:pt x="518061" y="1273014"/>
                  </a:cubicBezTo>
                  <a:cubicBezTo>
                    <a:pt x="633859" y="1285976"/>
                    <a:pt x="862794" y="1282417"/>
                    <a:pt x="952500" y="1266260"/>
                  </a:cubicBezTo>
                  <a:cubicBezTo>
                    <a:pt x="1125066" y="1235179"/>
                    <a:pt x="1259627" y="1198336"/>
                    <a:pt x="1266560" y="1180269"/>
                  </a:cubicBezTo>
                  <a:cubicBezTo>
                    <a:pt x="1270437" y="1170165"/>
                    <a:pt x="1271369" y="1092603"/>
                    <a:pt x="1268630" y="1007910"/>
                  </a:cubicBezTo>
                  <a:lnTo>
                    <a:pt x="1263650" y="853923"/>
                  </a:lnTo>
                  <a:lnTo>
                    <a:pt x="1300724" y="844905"/>
                  </a:lnTo>
                  <a:cubicBezTo>
                    <a:pt x="1344039" y="834371"/>
                    <a:pt x="1363748" y="805805"/>
                    <a:pt x="1352390" y="770021"/>
                  </a:cubicBezTo>
                  <a:cubicBezTo>
                    <a:pt x="1344692" y="745762"/>
                    <a:pt x="1331809" y="744503"/>
                    <a:pt x="1062692" y="741703"/>
                  </a:cubicBezTo>
                  <a:lnTo>
                    <a:pt x="781050" y="738773"/>
                  </a:lnTo>
                  <a:lnTo>
                    <a:pt x="783282" y="788241"/>
                  </a:lnTo>
                  <a:cubicBezTo>
                    <a:pt x="785850" y="845125"/>
                    <a:pt x="784571" y="844213"/>
                    <a:pt x="873961" y="852878"/>
                  </a:cubicBezTo>
                  <a:cubicBezTo>
                    <a:pt x="987107" y="863848"/>
                    <a:pt x="990600" y="868259"/>
                    <a:pt x="990600" y="1000218"/>
                  </a:cubicBezTo>
                  <a:lnTo>
                    <a:pt x="990600" y="1114719"/>
                  </a:lnTo>
                  <a:lnTo>
                    <a:pt x="936625" y="1129460"/>
                  </a:lnTo>
                  <a:cubicBezTo>
                    <a:pt x="906938" y="1137568"/>
                    <a:pt x="825500" y="1144409"/>
                    <a:pt x="755650" y="1144661"/>
                  </a:cubicBezTo>
                  <a:cubicBezTo>
                    <a:pt x="639597" y="1145082"/>
                    <a:pt x="622178" y="1141866"/>
                    <a:pt x="553557" y="1107351"/>
                  </a:cubicBezTo>
                  <a:cubicBezTo>
                    <a:pt x="463722" y="1062165"/>
                    <a:pt x="387561" y="972034"/>
                    <a:pt x="334373" y="847968"/>
                  </a:cubicBezTo>
                  <a:cubicBezTo>
                    <a:pt x="301496" y="771280"/>
                    <a:pt x="298478" y="751246"/>
                    <a:pt x="298788" y="611773"/>
                  </a:cubicBezTo>
                  <a:cubicBezTo>
                    <a:pt x="299106" y="468209"/>
                    <a:pt x="301394" y="454587"/>
                    <a:pt x="338269" y="376823"/>
                  </a:cubicBezTo>
                  <a:cubicBezTo>
                    <a:pt x="391251" y="265092"/>
                    <a:pt x="493240" y="190606"/>
                    <a:pt x="662113" y="140306"/>
                  </a:cubicBezTo>
                  <a:cubicBezTo>
                    <a:pt x="775970" y="106395"/>
                    <a:pt x="979438" y="145676"/>
                    <a:pt x="1062690" y="217642"/>
                  </a:cubicBezTo>
                  <a:cubicBezTo>
                    <a:pt x="1103491" y="252911"/>
                    <a:pt x="1109430" y="265772"/>
                    <a:pt x="1114797" y="330486"/>
                  </a:cubicBezTo>
                  <a:lnTo>
                    <a:pt x="1120853" y="403524"/>
                  </a:lnTo>
                  <a:lnTo>
                    <a:pt x="1212850" y="383173"/>
                  </a:lnTo>
                  <a:lnTo>
                    <a:pt x="1236540" y="245572"/>
                  </a:lnTo>
                  <a:cubicBezTo>
                    <a:pt x="1252420" y="153327"/>
                    <a:pt x="1256019" y="103762"/>
                    <a:pt x="1247457" y="95201"/>
                  </a:cubicBezTo>
                  <a:cubicBezTo>
                    <a:pt x="1240433" y="88176"/>
                    <a:pt x="1184053" y="65370"/>
                    <a:pt x="1122169" y="44520"/>
                  </a:cubicBezTo>
                  <a:cubicBezTo>
                    <a:pt x="1018632" y="9637"/>
                    <a:pt x="992921" y="6270"/>
                    <a:pt x="800100" y="2346"/>
                  </a:cubicBezTo>
                  <a:cubicBezTo>
                    <a:pt x="684848" y="0"/>
                    <a:pt x="573405" y="773"/>
                    <a:pt x="552450" y="40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形状 166">
              <a:extLst>
                <a:ext uri="{FF2B5EF4-FFF2-40B4-BE49-F238E27FC236}">
                  <a16:creationId xmlns:a16="http://schemas.microsoft.com/office/drawing/2014/main" id="{44EF28C6-6A67-4A35-B78C-697B21BFA68F}"/>
                </a:ext>
              </a:extLst>
            </p:cNvPr>
            <p:cNvSpPr/>
            <p:nvPr/>
          </p:nvSpPr>
          <p:spPr>
            <a:xfrm>
              <a:off x="7255082" y="15968463"/>
              <a:ext cx="1333500" cy="1270612"/>
            </a:xfrm>
            <a:custGeom>
              <a:avLst/>
              <a:gdLst>
                <a:gd name="connsiteX0" fmla="*/ 589282 w 1333500"/>
                <a:gd name="connsiteY0" fmla="*/ 376185 h 1270612"/>
                <a:gd name="connsiteX1" fmla="*/ 572401 w 1333500"/>
                <a:gd name="connsiteY1" fmla="*/ 401585 h 1270612"/>
                <a:gd name="connsiteX2" fmla="*/ 438150 w 1333500"/>
                <a:gd name="connsiteY2" fmla="*/ 755444 h 1270612"/>
                <a:gd name="connsiteX3" fmla="*/ 596185 w 1333500"/>
                <a:gd name="connsiteY3" fmla="*/ 762001 h 1270612"/>
                <a:gd name="connsiteX4" fmla="*/ 754222 w 1333500"/>
                <a:gd name="connsiteY4" fmla="*/ 762001 h 1270612"/>
                <a:gd name="connsiteX5" fmla="*/ 722145 w 1333500"/>
                <a:gd name="connsiteY5" fmla="*/ 695326 h 1270612"/>
                <a:gd name="connsiteX6" fmla="*/ 589282 w 1333500"/>
                <a:gd name="connsiteY6" fmla="*/ 376185 h 1270612"/>
                <a:gd name="connsiteX7" fmla="*/ 601852 w 1333500"/>
                <a:gd name="connsiteY7" fmla="*/ 0 h 1270612"/>
                <a:gd name="connsiteX8" fmla="*/ 672075 w 1333500"/>
                <a:gd name="connsiteY8" fmla="*/ 0 h 1270612"/>
                <a:gd name="connsiteX9" fmla="*/ 762747 w 1333500"/>
                <a:gd name="connsiteY9" fmla="*/ 39544 h 1270612"/>
                <a:gd name="connsiteX10" fmla="*/ 793894 w 1333500"/>
                <a:gd name="connsiteY10" fmla="*/ 118919 h 1270612"/>
                <a:gd name="connsiteX11" fmla="*/ 860947 w 1333500"/>
                <a:gd name="connsiteY11" fmla="*/ 292100 h 1270612"/>
                <a:gd name="connsiteX12" fmla="*/ 1034811 w 1333500"/>
                <a:gd name="connsiteY12" fmla="*/ 704850 h 1270612"/>
                <a:gd name="connsiteX13" fmla="*/ 1194470 w 1333500"/>
                <a:gd name="connsiteY13" fmla="*/ 1061648 h 1270612"/>
                <a:gd name="connsiteX14" fmla="*/ 1285060 w 1333500"/>
                <a:gd name="connsiteY14" fmla="*/ 1144256 h 1270612"/>
                <a:gd name="connsiteX15" fmla="*/ 1333500 w 1333500"/>
                <a:gd name="connsiteY15" fmla="*/ 1200207 h 1270612"/>
                <a:gd name="connsiteX16" fmla="*/ 1333500 w 1333500"/>
                <a:gd name="connsiteY16" fmla="*/ 1250950 h 1270612"/>
                <a:gd name="connsiteX17" fmla="*/ 766866 w 1333500"/>
                <a:gd name="connsiteY17" fmla="*/ 1270481 h 1270612"/>
                <a:gd name="connsiteX18" fmla="*/ 762000 w 1333500"/>
                <a:gd name="connsiteY18" fmla="*/ 1149924 h 1270612"/>
                <a:gd name="connsiteX19" fmla="*/ 824078 w 1333500"/>
                <a:gd name="connsiteY19" fmla="*/ 1146825 h 1270612"/>
                <a:gd name="connsiteX20" fmla="*/ 892691 w 1333500"/>
                <a:gd name="connsiteY20" fmla="*/ 1137193 h 1270612"/>
                <a:gd name="connsiteX21" fmla="*/ 848695 w 1333500"/>
                <a:gd name="connsiteY21" fmla="*/ 1013004 h 1270612"/>
                <a:gd name="connsiteX22" fmla="*/ 798167 w 1333500"/>
                <a:gd name="connsiteY22" fmla="*/ 895350 h 1270612"/>
                <a:gd name="connsiteX23" fmla="*/ 380788 w 1333500"/>
                <a:gd name="connsiteY23" fmla="*/ 901126 h 1270612"/>
                <a:gd name="connsiteX24" fmla="*/ 345514 w 1333500"/>
                <a:gd name="connsiteY24" fmla="*/ 968088 h 1270612"/>
                <a:gd name="connsiteX25" fmla="*/ 309032 w 1333500"/>
                <a:gd name="connsiteY25" fmla="*/ 1089025 h 1270612"/>
                <a:gd name="connsiteX26" fmla="*/ 340412 w 1333500"/>
                <a:gd name="connsiteY26" fmla="*/ 1143000 h 1270612"/>
                <a:gd name="connsiteX27" fmla="*/ 446194 w 1333500"/>
                <a:gd name="connsiteY27" fmla="*/ 1187288 h 1270612"/>
                <a:gd name="connsiteX28" fmla="*/ 445551 w 1333500"/>
                <a:gd name="connsiteY28" fmla="*/ 1238584 h 1270612"/>
                <a:gd name="connsiteX29" fmla="*/ 437513 w 1333500"/>
                <a:gd name="connsiteY29" fmla="*/ 1270612 h 1270612"/>
                <a:gd name="connsiteX30" fmla="*/ 0 w 1333500"/>
                <a:gd name="connsiteY30" fmla="*/ 1250950 h 1270612"/>
                <a:gd name="connsiteX31" fmla="*/ 0 w 1333500"/>
                <a:gd name="connsiteY31" fmla="*/ 1149464 h 1270612"/>
                <a:gd name="connsiteX32" fmla="*/ 59714 w 1333500"/>
                <a:gd name="connsiteY32" fmla="*/ 1144556 h 1270612"/>
                <a:gd name="connsiteX33" fmla="*/ 139089 w 1333500"/>
                <a:gd name="connsiteY33" fmla="*/ 1077824 h 1270612"/>
                <a:gd name="connsiteX34" fmla="*/ 278515 w 1333500"/>
                <a:gd name="connsiteY34" fmla="*/ 758629 h 1270612"/>
                <a:gd name="connsiteX35" fmla="*/ 366765 w 1333500"/>
                <a:gd name="connsiteY35" fmla="*/ 542729 h 1270612"/>
                <a:gd name="connsiteX36" fmla="*/ 563101 w 1333500"/>
                <a:gd name="connsiteY36" fmla="*/ 66675 h 127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3500" h="1270612">
                  <a:moveTo>
                    <a:pt x="589282" y="376185"/>
                  </a:moveTo>
                  <a:cubicBezTo>
                    <a:pt x="590502" y="377028"/>
                    <a:pt x="582906" y="388459"/>
                    <a:pt x="572401" y="401585"/>
                  </a:cubicBezTo>
                  <a:cubicBezTo>
                    <a:pt x="556678" y="421230"/>
                    <a:pt x="438150" y="733646"/>
                    <a:pt x="438150" y="755444"/>
                  </a:cubicBezTo>
                  <a:cubicBezTo>
                    <a:pt x="438150" y="759050"/>
                    <a:pt x="509267" y="762001"/>
                    <a:pt x="596185" y="762001"/>
                  </a:cubicBezTo>
                  <a:lnTo>
                    <a:pt x="754222" y="762001"/>
                  </a:lnTo>
                  <a:lnTo>
                    <a:pt x="722145" y="695326"/>
                  </a:lnTo>
                  <a:cubicBezTo>
                    <a:pt x="675263" y="597875"/>
                    <a:pt x="580419" y="370061"/>
                    <a:pt x="589282" y="376185"/>
                  </a:cubicBezTo>
                  <a:close/>
                  <a:moveTo>
                    <a:pt x="601852" y="0"/>
                  </a:moveTo>
                  <a:lnTo>
                    <a:pt x="672075" y="0"/>
                  </a:lnTo>
                  <a:cubicBezTo>
                    <a:pt x="737825" y="0"/>
                    <a:pt x="743600" y="2518"/>
                    <a:pt x="762747" y="39544"/>
                  </a:cubicBezTo>
                  <a:cubicBezTo>
                    <a:pt x="773993" y="61293"/>
                    <a:pt x="788009" y="97012"/>
                    <a:pt x="793894" y="118919"/>
                  </a:cubicBezTo>
                  <a:cubicBezTo>
                    <a:pt x="799778" y="140826"/>
                    <a:pt x="829952" y="218757"/>
                    <a:pt x="860947" y="292100"/>
                  </a:cubicBezTo>
                  <a:cubicBezTo>
                    <a:pt x="891944" y="365443"/>
                    <a:pt x="970181" y="551180"/>
                    <a:pt x="1034811" y="704850"/>
                  </a:cubicBezTo>
                  <a:cubicBezTo>
                    <a:pt x="1099440" y="858520"/>
                    <a:pt x="1171287" y="1019080"/>
                    <a:pt x="1194470" y="1061648"/>
                  </a:cubicBezTo>
                  <a:cubicBezTo>
                    <a:pt x="1233159" y="1132691"/>
                    <a:pt x="1240599" y="1139475"/>
                    <a:pt x="1285060" y="1144256"/>
                  </a:cubicBezTo>
                  <a:cubicBezTo>
                    <a:pt x="1332229" y="1149327"/>
                    <a:pt x="1333500" y="1150796"/>
                    <a:pt x="1333500" y="1200207"/>
                  </a:cubicBezTo>
                  <a:lnTo>
                    <a:pt x="1333500" y="1250950"/>
                  </a:lnTo>
                  <a:lnTo>
                    <a:pt x="766866" y="1270481"/>
                  </a:lnTo>
                  <a:lnTo>
                    <a:pt x="762000" y="1149924"/>
                  </a:lnTo>
                  <a:lnTo>
                    <a:pt x="824078" y="1146825"/>
                  </a:lnTo>
                  <a:cubicBezTo>
                    <a:pt x="858222" y="1145120"/>
                    <a:pt x="889098" y="1140785"/>
                    <a:pt x="892691" y="1137193"/>
                  </a:cubicBezTo>
                  <a:cubicBezTo>
                    <a:pt x="896285" y="1133599"/>
                    <a:pt x="876486" y="1077714"/>
                    <a:pt x="848695" y="1013004"/>
                  </a:cubicBezTo>
                  <a:lnTo>
                    <a:pt x="798167" y="895350"/>
                  </a:lnTo>
                  <a:lnTo>
                    <a:pt x="380788" y="901126"/>
                  </a:lnTo>
                  <a:lnTo>
                    <a:pt x="345514" y="968088"/>
                  </a:lnTo>
                  <a:cubicBezTo>
                    <a:pt x="324267" y="1008420"/>
                    <a:pt x="309759" y="1056515"/>
                    <a:pt x="309032" y="1089025"/>
                  </a:cubicBezTo>
                  <a:cubicBezTo>
                    <a:pt x="307921" y="1138814"/>
                    <a:pt x="310353" y="1143000"/>
                    <a:pt x="340412" y="1143000"/>
                  </a:cubicBezTo>
                  <a:cubicBezTo>
                    <a:pt x="386138" y="1143000"/>
                    <a:pt x="437443" y="1164479"/>
                    <a:pt x="446194" y="1187288"/>
                  </a:cubicBezTo>
                  <a:cubicBezTo>
                    <a:pt x="450262" y="1197886"/>
                    <a:pt x="449973" y="1220969"/>
                    <a:pt x="445551" y="1238584"/>
                  </a:cubicBezTo>
                  <a:lnTo>
                    <a:pt x="437513" y="1270612"/>
                  </a:lnTo>
                  <a:lnTo>
                    <a:pt x="0" y="1250950"/>
                  </a:lnTo>
                  <a:lnTo>
                    <a:pt x="0" y="1149464"/>
                  </a:lnTo>
                  <a:lnTo>
                    <a:pt x="59714" y="1144556"/>
                  </a:lnTo>
                  <a:cubicBezTo>
                    <a:pt x="118787" y="1139702"/>
                    <a:pt x="119639" y="1138985"/>
                    <a:pt x="139089" y="1077824"/>
                  </a:cubicBezTo>
                  <a:cubicBezTo>
                    <a:pt x="161061" y="1008730"/>
                    <a:pt x="176636" y="973075"/>
                    <a:pt x="278515" y="758629"/>
                  </a:cubicBezTo>
                  <a:cubicBezTo>
                    <a:pt x="317559" y="676447"/>
                    <a:pt x="357271" y="579293"/>
                    <a:pt x="366765" y="542729"/>
                  </a:cubicBezTo>
                  <a:cubicBezTo>
                    <a:pt x="390279" y="452183"/>
                    <a:pt x="515476" y="148616"/>
                    <a:pt x="563101"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形状 167">
              <a:extLst>
                <a:ext uri="{FF2B5EF4-FFF2-40B4-BE49-F238E27FC236}">
                  <a16:creationId xmlns:a16="http://schemas.microsoft.com/office/drawing/2014/main" id="{65B7D88E-C261-414C-84B0-2568237DAAEF}"/>
                </a:ext>
              </a:extLst>
            </p:cNvPr>
            <p:cNvSpPr/>
            <p:nvPr/>
          </p:nvSpPr>
          <p:spPr>
            <a:xfrm>
              <a:off x="8515100" y="15960445"/>
              <a:ext cx="1383450" cy="1295092"/>
            </a:xfrm>
            <a:custGeom>
              <a:avLst/>
              <a:gdLst>
                <a:gd name="connsiteX0" fmla="*/ 618553 w 1383450"/>
                <a:gd name="connsiteY0" fmla="*/ 129296 h 1295092"/>
                <a:gd name="connsiteX1" fmla="*/ 563566 w 1383450"/>
                <a:gd name="connsiteY1" fmla="*/ 142039 h 1295092"/>
                <a:gd name="connsiteX2" fmla="*/ 339023 w 1383450"/>
                <a:gd name="connsiteY2" fmla="*/ 359192 h 1295092"/>
                <a:gd name="connsiteX3" fmla="*/ 305216 w 1383450"/>
                <a:gd name="connsiteY3" fmla="*/ 569498 h 1295092"/>
                <a:gd name="connsiteX4" fmla="*/ 435604 w 1383450"/>
                <a:gd name="connsiteY4" fmla="*/ 1054022 h 1295092"/>
                <a:gd name="connsiteX5" fmla="*/ 663383 w 1383450"/>
                <a:gd name="connsiteY5" fmla="*/ 1159894 h 1295092"/>
                <a:gd name="connsiteX6" fmla="*/ 1070332 w 1383450"/>
                <a:gd name="connsiteY6" fmla="*/ 783614 h 1295092"/>
                <a:gd name="connsiteX7" fmla="*/ 1015036 w 1383450"/>
                <a:gd name="connsiteY7" fmla="*/ 341302 h 1295092"/>
                <a:gd name="connsiteX8" fmla="*/ 708590 w 1383450"/>
                <a:gd name="connsiteY8" fmla="*/ 134830 h 1295092"/>
                <a:gd name="connsiteX9" fmla="*/ 618553 w 1383450"/>
                <a:gd name="connsiteY9" fmla="*/ 129296 h 1295092"/>
                <a:gd name="connsiteX10" fmla="*/ 653525 w 1383450"/>
                <a:gd name="connsiteY10" fmla="*/ 90 h 1295092"/>
                <a:gd name="connsiteX11" fmla="*/ 727532 w 1383450"/>
                <a:gd name="connsiteY11" fmla="*/ 1088 h 1295092"/>
                <a:gd name="connsiteX12" fmla="*/ 1140620 w 1383450"/>
                <a:gd name="connsiteY12" fmla="*/ 116750 h 1295092"/>
                <a:gd name="connsiteX13" fmla="*/ 1375317 w 1383450"/>
                <a:gd name="connsiteY13" fmla="*/ 686833 h 1295092"/>
                <a:gd name="connsiteX14" fmla="*/ 1003052 w 1383450"/>
                <a:gd name="connsiteY14" fmla="*/ 1238073 h 1295092"/>
                <a:gd name="connsiteX15" fmla="*/ 396106 w 1383450"/>
                <a:gd name="connsiteY15" fmla="*/ 1251652 h 1295092"/>
                <a:gd name="connsiteX16" fmla="*/ 183733 w 1383450"/>
                <a:gd name="connsiteY16" fmla="*/ 1129639 h 1295092"/>
                <a:gd name="connsiteX17" fmla="*/ 66 w 1383450"/>
                <a:gd name="connsiteY17" fmla="*/ 620537 h 1295092"/>
                <a:gd name="connsiteX18" fmla="*/ 34097 w 1383450"/>
                <a:gd name="connsiteY18" fmla="*/ 409122 h 1295092"/>
                <a:gd name="connsiteX19" fmla="*/ 295326 w 1383450"/>
                <a:gd name="connsiteY19" fmla="*/ 91450 h 1295092"/>
                <a:gd name="connsiteX20" fmla="*/ 511632 w 1383450"/>
                <a:gd name="connsiteY20" fmla="*/ 3347 h 1295092"/>
                <a:gd name="connsiteX21" fmla="*/ 653525 w 1383450"/>
                <a:gd name="connsiteY21" fmla="*/ 90 h 12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3450" h="1295092">
                  <a:moveTo>
                    <a:pt x="618553" y="129296"/>
                  </a:moveTo>
                  <a:cubicBezTo>
                    <a:pt x="596807" y="130377"/>
                    <a:pt x="580902" y="134504"/>
                    <a:pt x="563566" y="142039"/>
                  </a:cubicBezTo>
                  <a:cubicBezTo>
                    <a:pt x="453961" y="189686"/>
                    <a:pt x="406125" y="235947"/>
                    <a:pt x="339023" y="359192"/>
                  </a:cubicBezTo>
                  <a:cubicBezTo>
                    <a:pt x="308267" y="415681"/>
                    <a:pt x="305473" y="433056"/>
                    <a:pt x="305216" y="569498"/>
                  </a:cubicBezTo>
                  <a:cubicBezTo>
                    <a:pt x="304776" y="801959"/>
                    <a:pt x="344766" y="950564"/>
                    <a:pt x="435604" y="1054022"/>
                  </a:cubicBezTo>
                  <a:cubicBezTo>
                    <a:pt x="493104" y="1119511"/>
                    <a:pt x="561635" y="1151364"/>
                    <a:pt x="663383" y="1159894"/>
                  </a:cubicBezTo>
                  <a:cubicBezTo>
                    <a:pt x="901363" y="1179846"/>
                    <a:pt x="1039964" y="1051689"/>
                    <a:pt x="1070332" y="783614"/>
                  </a:cubicBezTo>
                  <a:cubicBezTo>
                    <a:pt x="1089736" y="612320"/>
                    <a:pt x="1069442" y="449986"/>
                    <a:pt x="1015036" y="341302"/>
                  </a:cubicBezTo>
                  <a:cubicBezTo>
                    <a:pt x="940994" y="193390"/>
                    <a:pt x="883787" y="154846"/>
                    <a:pt x="708590" y="134830"/>
                  </a:cubicBezTo>
                  <a:cubicBezTo>
                    <a:pt x="667888" y="130180"/>
                    <a:pt x="640300" y="128215"/>
                    <a:pt x="618553" y="129296"/>
                  </a:cubicBezTo>
                  <a:close/>
                  <a:moveTo>
                    <a:pt x="653525" y="90"/>
                  </a:moveTo>
                  <a:cubicBezTo>
                    <a:pt x="677149" y="237"/>
                    <a:pt x="702212" y="565"/>
                    <a:pt x="727532" y="1088"/>
                  </a:cubicBezTo>
                  <a:cubicBezTo>
                    <a:pt x="933709" y="5344"/>
                    <a:pt x="1001287" y="24265"/>
                    <a:pt x="1140620" y="116750"/>
                  </a:cubicBezTo>
                  <a:cubicBezTo>
                    <a:pt x="1318113" y="234563"/>
                    <a:pt x="1412844" y="464662"/>
                    <a:pt x="1375317" y="686833"/>
                  </a:cubicBezTo>
                  <a:cubicBezTo>
                    <a:pt x="1325882" y="979517"/>
                    <a:pt x="1209239" y="1152237"/>
                    <a:pt x="1003052" y="1238073"/>
                  </a:cubicBezTo>
                  <a:cubicBezTo>
                    <a:pt x="834290" y="1308330"/>
                    <a:pt x="553833" y="1314604"/>
                    <a:pt x="396106" y="1251652"/>
                  </a:cubicBezTo>
                  <a:cubicBezTo>
                    <a:pt x="263179" y="1198597"/>
                    <a:pt x="248670" y="1190262"/>
                    <a:pt x="183733" y="1129639"/>
                  </a:cubicBezTo>
                  <a:cubicBezTo>
                    <a:pt x="56993" y="1011318"/>
                    <a:pt x="1288" y="856907"/>
                    <a:pt x="66" y="620537"/>
                  </a:cubicBezTo>
                  <a:cubicBezTo>
                    <a:pt x="-566" y="498013"/>
                    <a:pt x="2865" y="476690"/>
                    <a:pt x="34097" y="409122"/>
                  </a:cubicBezTo>
                  <a:cubicBezTo>
                    <a:pt x="123735" y="215196"/>
                    <a:pt x="119047" y="220896"/>
                    <a:pt x="295326" y="91450"/>
                  </a:cubicBezTo>
                  <a:cubicBezTo>
                    <a:pt x="348130" y="52674"/>
                    <a:pt x="431840" y="18579"/>
                    <a:pt x="511632" y="3347"/>
                  </a:cubicBezTo>
                  <a:cubicBezTo>
                    <a:pt x="524729" y="847"/>
                    <a:pt x="582653" y="-350"/>
                    <a:pt x="653525" y="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形状 168">
              <a:extLst>
                <a:ext uri="{FF2B5EF4-FFF2-40B4-BE49-F238E27FC236}">
                  <a16:creationId xmlns:a16="http://schemas.microsoft.com/office/drawing/2014/main" id="{5011B1A5-CB52-4BFF-B9C6-35CF3A67954D}"/>
                </a:ext>
              </a:extLst>
            </p:cNvPr>
            <p:cNvSpPr/>
            <p:nvPr/>
          </p:nvSpPr>
          <p:spPr>
            <a:xfrm>
              <a:off x="16361891" y="15958896"/>
              <a:ext cx="944108" cy="1297025"/>
            </a:xfrm>
            <a:custGeom>
              <a:avLst/>
              <a:gdLst/>
              <a:ahLst/>
              <a:cxnLst/>
              <a:rect l="0" t="0" r="0" b="0"/>
              <a:pathLst>
                <a:path w="944108" h="1297025">
                  <a:moveTo>
                    <a:pt x="335642" y="8562"/>
                  </a:moveTo>
                  <a:cubicBezTo>
                    <a:pt x="193893" y="40984"/>
                    <a:pt x="58053" y="191107"/>
                    <a:pt x="18508" y="359039"/>
                  </a:cubicBezTo>
                  <a:cubicBezTo>
                    <a:pt x="0" y="437629"/>
                    <a:pt x="23940" y="530570"/>
                    <a:pt x="84364" y="614708"/>
                  </a:cubicBezTo>
                  <a:cubicBezTo>
                    <a:pt x="132724" y="682049"/>
                    <a:pt x="197864" y="712661"/>
                    <a:pt x="348342" y="738755"/>
                  </a:cubicBezTo>
                  <a:cubicBezTo>
                    <a:pt x="591918" y="780995"/>
                    <a:pt x="667600" y="820977"/>
                    <a:pt x="685602" y="916932"/>
                  </a:cubicBezTo>
                  <a:cubicBezTo>
                    <a:pt x="706106" y="1026233"/>
                    <a:pt x="633289" y="1133137"/>
                    <a:pt x="528650" y="1147354"/>
                  </a:cubicBezTo>
                  <a:cubicBezTo>
                    <a:pt x="361830" y="1170017"/>
                    <a:pt x="245034" y="1142332"/>
                    <a:pt x="179648" y="1064627"/>
                  </a:cubicBezTo>
                  <a:cubicBezTo>
                    <a:pt x="151579" y="1031269"/>
                    <a:pt x="145142" y="1011028"/>
                    <a:pt x="145142" y="956120"/>
                  </a:cubicBezTo>
                  <a:cubicBezTo>
                    <a:pt x="145142" y="894567"/>
                    <a:pt x="142324" y="887914"/>
                    <a:pt x="113132" y="880588"/>
                  </a:cubicBezTo>
                  <a:cubicBezTo>
                    <a:pt x="53024" y="865501"/>
                    <a:pt x="31561" y="890560"/>
                    <a:pt x="23940" y="984739"/>
                  </a:cubicBezTo>
                  <a:cubicBezTo>
                    <a:pt x="14418" y="1102362"/>
                    <a:pt x="8933" y="1187828"/>
                    <a:pt x="10487" y="1194315"/>
                  </a:cubicBezTo>
                  <a:cubicBezTo>
                    <a:pt x="11206" y="1197310"/>
                    <a:pt x="41440" y="1214381"/>
                    <a:pt x="77673" y="1232249"/>
                  </a:cubicBezTo>
                  <a:cubicBezTo>
                    <a:pt x="149914" y="1267873"/>
                    <a:pt x="216065" y="1279567"/>
                    <a:pt x="400379" y="1289298"/>
                  </a:cubicBezTo>
                  <a:cubicBezTo>
                    <a:pt x="546742" y="1297024"/>
                    <a:pt x="629674" y="1279824"/>
                    <a:pt x="730238" y="1220885"/>
                  </a:cubicBezTo>
                  <a:cubicBezTo>
                    <a:pt x="866924" y="1140776"/>
                    <a:pt x="925767" y="1036274"/>
                    <a:pt x="938768" y="850535"/>
                  </a:cubicBezTo>
                  <a:cubicBezTo>
                    <a:pt x="944107" y="774251"/>
                    <a:pt x="940675" y="748669"/>
                    <a:pt x="919169" y="704485"/>
                  </a:cubicBezTo>
                  <a:cubicBezTo>
                    <a:pt x="886539" y="637447"/>
                    <a:pt x="837649" y="585334"/>
                    <a:pt x="780142" y="556296"/>
                  </a:cubicBezTo>
                  <a:cubicBezTo>
                    <a:pt x="741453" y="536758"/>
                    <a:pt x="506701" y="485594"/>
                    <a:pt x="391487" y="471586"/>
                  </a:cubicBezTo>
                  <a:cubicBezTo>
                    <a:pt x="302559" y="460775"/>
                    <a:pt x="256251" y="367422"/>
                    <a:pt x="283304" y="253495"/>
                  </a:cubicBezTo>
                  <a:cubicBezTo>
                    <a:pt x="295713" y="201231"/>
                    <a:pt x="304168" y="190525"/>
                    <a:pt x="350565" y="168318"/>
                  </a:cubicBezTo>
                  <a:cubicBezTo>
                    <a:pt x="382948" y="152818"/>
                    <a:pt x="441118" y="140523"/>
                    <a:pt x="499812" y="136773"/>
                  </a:cubicBezTo>
                  <a:cubicBezTo>
                    <a:pt x="585298" y="131311"/>
                    <a:pt x="602345" y="134162"/>
                    <a:pt x="653142" y="162421"/>
                  </a:cubicBezTo>
                  <a:cubicBezTo>
                    <a:pt x="708633" y="193289"/>
                    <a:pt x="710661" y="196603"/>
                    <a:pt x="723029" y="276515"/>
                  </a:cubicBezTo>
                  <a:lnTo>
                    <a:pt x="735766" y="358818"/>
                  </a:lnTo>
                  <a:lnTo>
                    <a:pt x="778793" y="358818"/>
                  </a:lnTo>
                  <a:cubicBezTo>
                    <a:pt x="804258" y="358818"/>
                    <a:pt x="825789" y="351042"/>
                    <a:pt x="831534" y="339768"/>
                  </a:cubicBezTo>
                  <a:cubicBezTo>
                    <a:pt x="846200" y="311001"/>
                    <a:pt x="879693" y="107905"/>
                    <a:pt x="872753" y="89821"/>
                  </a:cubicBezTo>
                  <a:cubicBezTo>
                    <a:pt x="869417" y="81126"/>
                    <a:pt x="831497" y="58604"/>
                    <a:pt x="788489" y="39772"/>
                  </a:cubicBezTo>
                  <a:cubicBezTo>
                    <a:pt x="718859" y="9283"/>
                    <a:pt x="692206" y="5140"/>
                    <a:pt x="545192" y="1963"/>
                  </a:cubicBezTo>
                  <a:cubicBezTo>
                    <a:pt x="454388" y="0"/>
                    <a:pt x="360090" y="2970"/>
                    <a:pt x="335642" y="85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形状 169">
              <a:extLst>
                <a:ext uri="{FF2B5EF4-FFF2-40B4-BE49-F238E27FC236}">
                  <a16:creationId xmlns:a16="http://schemas.microsoft.com/office/drawing/2014/main" id="{86522636-6BE1-453F-AE60-E7EA5948F892}"/>
                </a:ext>
              </a:extLst>
            </p:cNvPr>
            <p:cNvSpPr/>
            <p:nvPr/>
          </p:nvSpPr>
          <p:spPr>
            <a:xfrm>
              <a:off x="1095889" y="15974813"/>
              <a:ext cx="1320494" cy="1287025"/>
            </a:xfrm>
            <a:custGeom>
              <a:avLst/>
              <a:gdLst/>
              <a:ahLst/>
              <a:cxnLst/>
              <a:rect l="0" t="0" r="0" b="0"/>
              <a:pathLst>
                <a:path w="1320494" h="1287025">
                  <a:moveTo>
                    <a:pt x="11047" y="24327"/>
                  </a:moveTo>
                  <a:cubicBezTo>
                    <a:pt x="7254" y="34215"/>
                    <a:pt x="3146" y="55646"/>
                    <a:pt x="1921" y="71952"/>
                  </a:cubicBezTo>
                  <a:cubicBezTo>
                    <a:pt x="0" y="97520"/>
                    <a:pt x="8029" y="103470"/>
                    <a:pt x="60271" y="115188"/>
                  </a:cubicBezTo>
                  <a:cubicBezTo>
                    <a:pt x="93588" y="122661"/>
                    <a:pt x="127588" y="135514"/>
                    <a:pt x="135824" y="143752"/>
                  </a:cubicBezTo>
                  <a:cubicBezTo>
                    <a:pt x="146893" y="154821"/>
                    <a:pt x="149537" y="260634"/>
                    <a:pt x="145954" y="549264"/>
                  </a:cubicBezTo>
                  <a:cubicBezTo>
                    <a:pt x="141610" y="899151"/>
                    <a:pt x="143467" y="946662"/>
                    <a:pt x="163795" y="1005732"/>
                  </a:cubicBezTo>
                  <a:cubicBezTo>
                    <a:pt x="202341" y="1117741"/>
                    <a:pt x="322097" y="1229287"/>
                    <a:pt x="420898" y="1245211"/>
                  </a:cubicBezTo>
                  <a:cubicBezTo>
                    <a:pt x="440696" y="1248401"/>
                    <a:pt x="505613" y="1259571"/>
                    <a:pt x="565159" y="1270033"/>
                  </a:cubicBezTo>
                  <a:cubicBezTo>
                    <a:pt x="661873" y="1287024"/>
                    <a:pt x="684236" y="1286969"/>
                    <a:pt x="774709" y="1269518"/>
                  </a:cubicBezTo>
                  <a:cubicBezTo>
                    <a:pt x="927560" y="1240035"/>
                    <a:pt x="1039473" y="1193000"/>
                    <a:pt x="1090095" y="1136968"/>
                  </a:cubicBezTo>
                  <a:cubicBezTo>
                    <a:pt x="1163169" y="1056084"/>
                    <a:pt x="1176553" y="979566"/>
                    <a:pt x="1193994" y="542982"/>
                  </a:cubicBezTo>
                  <a:cubicBezTo>
                    <a:pt x="1204373" y="283139"/>
                    <a:pt x="1214278" y="152912"/>
                    <a:pt x="1224607" y="140466"/>
                  </a:cubicBezTo>
                  <a:cubicBezTo>
                    <a:pt x="1233005" y="130347"/>
                    <a:pt x="1258015" y="117463"/>
                    <a:pt x="1280185" y="111834"/>
                  </a:cubicBezTo>
                  <a:cubicBezTo>
                    <a:pt x="1317039" y="102477"/>
                    <a:pt x="1320493" y="97247"/>
                    <a:pt x="1320493" y="50800"/>
                  </a:cubicBezTo>
                  <a:lnTo>
                    <a:pt x="1320493" y="0"/>
                  </a:lnTo>
                  <a:lnTo>
                    <a:pt x="888693" y="0"/>
                  </a:lnTo>
                  <a:lnTo>
                    <a:pt x="890925" y="49468"/>
                  </a:lnTo>
                  <a:cubicBezTo>
                    <a:pt x="893381" y="103848"/>
                    <a:pt x="894273" y="104691"/>
                    <a:pt x="959290" y="114105"/>
                  </a:cubicBezTo>
                  <a:cubicBezTo>
                    <a:pt x="1044964" y="126511"/>
                    <a:pt x="1041160" y="108836"/>
                    <a:pt x="1040436" y="491112"/>
                  </a:cubicBezTo>
                  <a:cubicBezTo>
                    <a:pt x="1039653" y="904443"/>
                    <a:pt x="1029750" y="976402"/>
                    <a:pt x="965932" y="1032435"/>
                  </a:cubicBezTo>
                  <a:cubicBezTo>
                    <a:pt x="893731" y="1095826"/>
                    <a:pt x="742927" y="1116123"/>
                    <a:pt x="618550" y="1079187"/>
                  </a:cubicBezTo>
                  <a:cubicBezTo>
                    <a:pt x="526696" y="1051909"/>
                    <a:pt x="483983" y="1011454"/>
                    <a:pt x="457228" y="926396"/>
                  </a:cubicBezTo>
                  <a:cubicBezTo>
                    <a:pt x="437401" y="863361"/>
                    <a:pt x="435370" y="814041"/>
                    <a:pt x="440006" y="508150"/>
                  </a:cubicBezTo>
                  <a:cubicBezTo>
                    <a:pt x="445861" y="121895"/>
                    <a:pt x="446143" y="120650"/>
                    <a:pt x="527851" y="120650"/>
                  </a:cubicBezTo>
                  <a:cubicBezTo>
                    <a:pt x="583578" y="120650"/>
                    <a:pt x="610358" y="88423"/>
                    <a:pt x="597432" y="36917"/>
                  </a:cubicBezTo>
                  <a:lnTo>
                    <a:pt x="589759" y="6350"/>
                  </a:lnTo>
                  <a:lnTo>
                    <a:pt x="303853" y="6350"/>
                  </a:lnTo>
                  <a:cubicBezTo>
                    <a:pt x="69011" y="6350"/>
                    <a:pt x="16714" y="9561"/>
                    <a:pt x="11047"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形状 170">
              <a:extLst>
                <a:ext uri="{FF2B5EF4-FFF2-40B4-BE49-F238E27FC236}">
                  <a16:creationId xmlns:a16="http://schemas.microsoft.com/office/drawing/2014/main" id="{F52A643F-8E42-488E-9A1C-CB0120683587}"/>
                </a:ext>
              </a:extLst>
            </p:cNvPr>
            <p:cNvSpPr/>
            <p:nvPr/>
          </p:nvSpPr>
          <p:spPr>
            <a:xfrm>
              <a:off x="2492582" y="15974813"/>
              <a:ext cx="1397001" cy="1273439"/>
            </a:xfrm>
            <a:custGeom>
              <a:avLst/>
              <a:gdLst/>
              <a:ahLst/>
              <a:cxnLst/>
              <a:rect l="0" t="0" r="0" b="0"/>
              <a:pathLst>
                <a:path w="1397001" h="1273439">
                  <a:moveTo>
                    <a:pt x="14816" y="14817"/>
                  </a:moveTo>
                  <a:cubicBezTo>
                    <a:pt x="10161" y="19473"/>
                    <a:pt x="6350" y="42225"/>
                    <a:pt x="6350" y="65375"/>
                  </a:cubicBezTo>
                  <a:cubicBezTo>
                    <a:pt x="6350" y="100298"/>
                    <a:pt x="11216" y="107616"/>
                    <a:pt x="34925" y="108345"/>
                  </a:cubicBezTo>
                  <a:cubicBezTo>
                    <a:pt x="50642" y="108829"/>
                    <a:pt x="80645" y="113436"/>
                    <a:pt x="101600" y="118585"/>
                  </a:cubicBezTo>
                  <a:lnTo>
                    <a:pt x="139700" y="127945"/>
                  </a:lnTo>
                  <a:lnTo>
                    <a:pt x="149378" y="613796"/>
                  </a:lnTo>
                  <a:cubicBezTo>
                    <a:pt x="155995" y="945935"/>
                    <a:pt x="154848" y="1107510"/>
                    <a:pt x="145757" y="1124499"/>
                  </a:cubicBezTo>
                  <a:cubicBezTo>
                    <a:pt x="134843" y="1144891"/>
                    <a:pt x="122851" y="1148245"/>
                    <a:pt x="78929" y="1143195"/>
                  </a:cubicBezTo>
                  <a:cubicBezTo>
                    <a:pt x="19447" y="1136355"/>
                    <a:pt x="5879" y="1147789"/>
                    <a:pt x="2232" y="1207832"/>
                  </a:cubicBezTo>
                  <a:lnTo>
                    <a:pt x="0" y="1244600"/>
                  </a:lnTo>
                  <a:lnTo>
                    <a:pt x="222250" y="1244600"/>
                  </a:lnTo>
                  <a:cubicBezTo>
                    <a:pt x="442975" y="1244600"/>
                    <a:pt x="444571" y="1244398"/>
                    <a:pt x="454943" y="1215257"/>
                  </a:cubicBezTo>
                  <a:cubicBezTo>
                    <a:pt x="469841" y="1173392"/>
                    <a:pt x="444503" y="1149350"/>
                    <a:pt x="385480" y="1149350"/>
                  </a:cubicBezTo>
                  <a:cubicBezTo>
                    <a:pt x="343173" y="1149350"/>
                    <a:pt x="333990" y="1144270"/>
                    <a:pt x="322721" y="1114630"/>
                  </a:cubicBezTo>
                  <a:cubicBezTo>
                    <a:pt x="315460" y="1095533"/>
                    <a:pt x="305600" y="915591"/>
                    <a:pt x="300810" y="714758"/>
                  </a:cubicBezTo>
                  <a:lnTo>
                    <a:pt x="292100" y="349606"/>
                  </a:lnTo>
                  <a:lnTo>
                    <a:pt x="463550" y="555647"/>
                  </a:lnTo>
                  <a:cubicBezTo>
                    <a:pt x="710591" y="852532"/>
                    <a:pt x="1058636" y="1249086"/>
                    <a:pt x="1084145" y="1262738"/>
                  </a:cubicBezTo>
                  <a:cubicBezTo>
                    <a:pt x="1096167" y="1269172"/>
                    <a:pt x="1136715" y="1273438"/>
                    <a:pt x="1174252" y="1272218"/>
                  </a:cubicBezTo>
                  <a:lnTo>
                    <a:pt x="1242499" y="1270000"/>
                  </a:lnTo>
                  <a:lnTo>
                    <a:pt x="1246183" y="749300"/>
                  </a:lnTo>
                  <a:cubicBezTo>
                    <a:pt x="1248527" y="417771"/>
                    <a:pt x="1254956" y="211316"/>
                    <a:pt x="1263878" y="181024"/>
                  </a:cubicBezTo>
                  <a:cubicBezTo>
                    <a:pt x="1279399" y="128326"/>
                    <a:pt x="1301973" y="110286"/>
                    <a:pt x="1358900" y="105083"/>
                  </a:cubicBezTo>
                  <a:cubicBezTo>
                    <a:pt x="1394302" y="101846"/>
                    <a:pt x="1397000" y="98004"/>
                    <a:pt x="1397000" y="50800"/>
                  </a:cubicBezTo>
                  <a:lnTo>
                    <a:pt x="1397000" y="0"/>
                  </a:lnTo>
                  <a:lnTo>
                    <a:pt x="952500" y="0"/>
                  </a:lnTo>
                  <a:lnTo>
                    <a:pt x="954732" y="49468"/>
                  </a:lnTo>
                  <a:cubicBezTo>
                    <a:pt x="957236" y="104942"/>
                    <a:pt x="957366" y="105050"/>
                    <a:pt x="1031429" y="114105"/>
                  </a:cubicBezTo>
                  <a:cubicBezTo>
                    <a:pt x="1067078" y="118464"/>
                    <a:pt x="1089416" y="128983"/>
                    <a:pt x="1098308" y="145598"/>
                  </a:cubicBezTo>
                  <a:cubicBezTo>
                    <a:pt x="1107396" y="162579"/>
                    <a:pt x="1108552" y="278134"/>
                    <a:pt x="1101930" y="507450"/>
                  </a:cubicBezTo>
                  <a:lnTo>
                    <a:pt x="1092200" y="844355"/>
                  </a:lnTo>
                  <a:lnTo>
                    <a:pt x="1004111" y="741332"/>
                  </a:lnTo>
                  <a:cubicBezTo>
                    <a:pt x="784709" y="484732"/>
                    <a:pt x="625508" y="293385"/>
                    <a:pt x="516756" y="155575"/>
                  </a:cubicBezTo>
                  <a:lnTo>
                    <a:pt x="398997" y="6350"/>
                  </a:lnTo>
                  <a:lnTo>
                    <a:pt x="211141" y="6350"/>
                  </a:lnTo>
                  <a:cubicBezTo>
                    <a:pt x="107820" y="6350"/>
                    <a:pt x="19473" y="10160"/>
                    <a:pt x="14816" y="14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形状 171">
              <a:extLst>
                <a:ext uri="{FF2B5EF4-FFF2-40B4-BE49-F238E27FC236}">
                  <a16:creationId xmlns:a16="http://schemas.microsoft.com/office/drawing/2014/main" id="{A367BB5F-01EF-40D0-B095-3C1467B7CB4D}"/>
                </a:ext>
              </a:extLst>
            </p:cNvPr>
            <p:cNvSpPr/>
            <p:nvPr/>
          </p:nvSpPr>
          <p:spPr>
            <a:xfrm>
              <a:off x="11523807" y="15981163"/>
              <a:ext cx="1025134" cy="1257621"/>
            </a:xfrm>
            <a:custGeom>
              <a:avLst/>
              <a:gdLst/>
              <a:ahLst/>
              <a:cxnLst/>
              <a:rect l="0" t="0" r="0" b="0"/>
              <a:pathLst>
                <a:path w="1025134" h="1257621">
                  <a:moveTo>
                    <a:pt x="22527" y="17977"/>
                  </a:moveTo>
                  <a:cubicBezTo>
                    <a:pt x="0" y="76684"/>
                    <a:pt x="9761" y="94321"/>
                    <a:pt x="73763" y="110565"/>
                  </a:cubicBezTo>
                  <a:cubicBezTo>
                    <a:pt x="108186" y="119300"/>
                    <a:pt x="139619" y="129718"/>
                    <a:pt x="143613" y="133713"/>
                  </a:cubicBezTo>
                  <a:cubicBezTo>
                    <a:pt x="150937" y="141041"/>
                    <a:pt x="153223" y="916206"/>
                    <a:pt x="146357" y="1063782"/>
                  </a:cubicBezTo>
                  <a:cubicBezTo>
                    <a:pt x="142920" y="1137630"/>
                    <a:pt x="139945" y="1144715"/>
                    <a:pt x="104716" y="1162933"/>
                  </a:cubicBezTo>
                  <a:cubicBezTo>
                    <a:pt x="82071" y="1174642"/>
                    <a:pt x="65808" y="1193780"/>
                    <a:pt x="64374" y="1210401"/>
                  </a:cubicBezTo>
                  <a:lnTo>
                    <a:pt x="61973" y="1238250"/>
                  </a:lnTo>
                  <a:lnTo>
                    <a:pt x="982159" y="1257620"/>
                  </a:lnTo>
                  <a:lnTo>
                    <a:pt x="981694" y="1222535"/>
                  </a:lnTo>
                  <a:cubicBezTo>
                    <a:pt x="981132" y="1180182"/>
                    <a:pt x="1006926" y="983095"/>
                    <a:pt x="1016191" y="958952"/>
                  </a:cubicBezTo>
                  <a:cubicBezTo>
                    <a:pt x="1025133" y="935652"/>
                    <a:pt x="974711" y="910470"/>
                    <a:pt x="937712" y="919756"/>
                  </a:cubicBezTo>
                  <a:cubicBezTo>
                    <a:pt x="912937" y="925974"/>
                    <a:pt x="905246" y="940093"/>
                    <a:pt x="893153" y="1001550"/>
                  </a:cubicBezTo>
                  <a:cubicBezTo>
                    <a:pt x="885117" y="1042404"/>
                    <a:pt x="870761" y="1080942"/>
                    <a:pt x="861253" y="1087189"/>
                  </a:cubicBezTo>
                  <a:cubicBezTo>
                    <a:pt x="851745" y="1093438"/>
                    <a:pt x="753743" y="1098550"/>
                    <a:pt x="643469" y="1098550"/>
                  </a:cubicBezTo>
                  <a:lnTo>
                    <a:pt x="442973" y="1098550"/>
                  </a:lnTo>
                  <a:lnTo>
                    <a:pt x="448723" y="673100"/>
                  </a:lnTo>
                  <a:lnTo>
                    <a:pt x="595472" y="673100"/>
                  </a:lnTo>
                  <a:cubicBezTo>
                    <a:pt x="676184" y="673100"/>
                    <a:pt x="741614" y="677387"/>
                    <a:pt x="740874" y="682625"/>
                  </a:cubicBezTo>
                  <a:cubicBezTo>
                    <a:pt x="740133" y="687863"/>
                    <a:pt x="746018" y="722154"/>
                    <a:pt x="753952" y="758825"/>
                  </a:cubicBezTo>
                  <a:lnTo>
                    <a:pt x="768379" y="825500"/>
                  </a:lnTo>
                  <a:lnTo>
                    <a:pt x="868423" y="825500"/>
                  </a:lnTo>
                  <a:lnTo>
                    <a:pt x="868423" y="406400"/>
                  </a:lnTo>
                  <a:lnTo>
                    <a:pt x="818401" y="406400"/>
                  </a:lnTo>
                  <a:cubicBezTo>
                    <a:pt x="768736" y="406400"/>
                    <a:pt x="768317" y="406814"/>
                    <a:pt x="759671" y="464465"/>
                  </a:cubicBezTo>
                  <a:cubicBezTo>
                    <a:pt x="748981" y="535765"/>
                    <a:pt x="722886" y="548902"/>
                    <a:pt x="610422" y="539610"/>
                  </a:cubicBezTo>
                  <a:cubicBezTo>
                    <a:pt x="567220" y="536041"/>
                    <a:pt x="513155" y="532412"/>
                    <a:pt x="490277" y="531547"/>
                  </a:cubicBezTo>
                  <a:lnTo>
                    <a:pt x="448680" y="529972"/>
                  </a:lnTo>
                  <a:lnTo>
                    <a:pt x="442973" y="133350"/>
                  </a:lnTo>
                  <a:lnTo>
                    <a:pt x="604794" y="136135"/>
                  </a:lnTo>
                  <a:cubicBezTo>
                    <a:pt x="839784" y="140179"/>
                    <a:pt x="836030" y="139299"/>
                    <a:pt x="840101" y="191232"/>
                  </a:cubicBezTo>
                  <a:cubicBezTo>
                    <a:pt x="841987" y="215277"/>
                    <a:pt x="849323" y="250999"/>
                    <a:pt x="856404" y="270616"/>
                  </a:cubicBezTo>
                  <a:cubicBezTo>
                    <a:pt x="868142" y="303135"/>
                    <a:pt x="872883" y="305377"/>
                    <a:pt x="910126" y="296016"/>
                  </a:cubicBezTo>
                  <a:lnTo>
                    <a:pt x="950973" y="285750"/>
                  </a:lnTo>
                  <a:lnTo>
                    <a:pt x="965665" y="152400"/>
                  </a:lnTo>
                  <a:cubicBezTo>
                    <a:pt x="973747" y="79057"/>
                    <a:pt x="977333" y="14763"/>
                    <a:pt x="973635" y="9525"/>
                  </a:cubicBezTo>
                  <a:cubicBezTo>
                    <a:pt x="969938" y="4287"/>
                    <a:pt x="755979" y="0"/>
                    <a:pt x="498170" y="0"/>
                  </a:cubicBezTo>
                  <a:cubicBezTo>
                    <a:pt x="105656" y="0"/>
                    <a:pt x="28304" y="2924"/>
                    <a:pt x="22527" y="17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FDA00F4A-9806-4609-8AF4-01B014A01ECA}"/>
                </a:ext>
              </a:extLst>
            </p:cNvPr>
            <p:cNvSpPr/>
            <p:nvPr/>
          </p:nvSpPr>
          <p:spPr>
            <a:xfrm>
              <a:off x="12613552" y="15981163"/>
              <a:ext cx="1008930" cy="1257054"/>
            </a:xfrm>
            <a:custGeom>
              <a:avLst/>
              <a:gdLst/>
              <a:ahLst/>
              <a:cxnLst/>
              <a:rect l="0" t="0" r="0" b="0"/>
              <a:pathLst>
                <a:path w="1008930" h="1257054">
                  <a:moveTo>
                    <a:pt x="12001" y="33716"/>
                  </a:moveTo>
                  <a:cubicBezTo>
                    <a:pt x="0" y="81528"/>
                    <a:pt x="20843" y="106311"/>
                    <a:pt x="81802" y="116717"/>
                  </a:cubicBezTo>
                  <a:cubicBezTo>
                    <a:pt x="110879" y="121681"/>
                    <a:pt x="140296" y="129220"/>
                    <a:pt x="147174" y="133471"/>
                  </a:cubicBezTo>
                  <a:cubicBezTo>
                    <a:pt x="160076" y="141444"/>
                    <a:pt x="153140" y="1048967"/>
                    <a:pt x="139798" y="1098550"/>
                  </a:cubicBezTo>
                  <a:cubicBezTo>
                    <a:pt x="136039" y="1112520"/>
                    <a:pt x="115755" y="1139954"/>
                    <a:pt x="94722" y="1159516"/>
                  </a:cubicBezTo>
                  <a:cubicBezTo>
                    <a:pt x="73689" y="1179077"/>
                    <a:pt x="55411" y="1204795"/>
                    <a:pt x="54104" y="1216666"/>
                  </a:cubicBezTo>
                  <a:cubicBezTo>
                    <a:pt x="51926" y="1236466"/>
                    <a:pt x="89648" y="1239051"/>
                    <a:pt x="510417" y="1247934"/>
                  </a:cubicBezTo>
                  <a:cubicBezTo>
                    <a:pt x="942380" y="1257053"/>
                    <a:pt x="969473" y="1256313"/>
                    <a:pt x="975412" y="1235234"/>
                  </a:cubicBezTo>
                  <a:cubicBezTo>
                    <a:pt x="978880" y="1222922"/>
                    <a:pt x="988202" y="1149164"/>
                    <a:pt x="996127" y="1071325"/>
                  </a:cubicBezTo>
                  <a:cubicBezTo>
                    <a:pt x="1008929" y="945592"/>
                    <a:pt x="1008302" y="928943"/>
                    <a:pt x="990498" y="922112"/>
                  </a:cubicBezTo>
                  <a:cubicBezTo>
                    <a:pt x="929155" y="898572"/>
                    <a:pt x="874026" y="957586"/>
                    <a:pt x="871676" y="1049307"/>
                  </a:cubicBezTo>
                  <a:lnTo>
                    <a:pt x="870335" y="1101665"/>
                  </a:lnTo>
                  <a:lnTo>
                    <a:pt x="816633" y="1103143"/>
                  </a:lnTo>
                  <a:cubicBezTo>
                    <a:pt x="787095" y="1103955"/>
                    <a:pt x="696493" y="1107541"/>
                    <a:pt x="615292" y="1111110"/>
                  </a:cubicBezTo>
                  <a:lnTo>
                    <a:pt x="467654" y="1117600"/>
                  </a:lnTo>
                  <a:lnTo>
                    <a:pt x="459717" y="1077913"/>
                  </a:lnTo>
                  <a:cubicBezTo>
                    <a:pt x="455351" y="1056084"/>
                    <a:pt x="451779" y="955890"/>
                    <a:pt x="451779" y="855259"/>
                  </a:cubicBezTo>
                  <a:lnTo>
                    <a:pt x="451779" y="672294"/>
                  </a:lnTo>
                  <a:lnTo>
                    <a:pt x="737529" y="666750"/>
                  </a:lnTo>
                  <a:lnTo>
                    <a:pt x="750229" y="806450"/>
                  </a:lnTo>
                  <a:lnTo>
                    <a:pt x="851829" y="806450"/>
                  </a:lnTo>
                  <a:lnTo>
                    <a:pt x="851829" y="400050"/>
                  </a:lnTo>
                  <a:lnTo>
                    <a:pt x="801029" y="400050"/>
                  </a:lnTo>
                  <a:cubicBezTo>
                    <a:pt x="750305" y="400050"/>
                    <a:pt x="750220" y="400134"/>
                    <a:pt x="743879" y="456692"/>
                  </a:cubicBezTo>
                  <a:cubicBezTo>
                    <a:pt x="738605" y="503730"/>
                    <a:pt x="732146" y="514821"/>
                    <a:pt x="705779" y="522101"/>
                  </a:cubicBezTo>
                  <a:cubicBezTo>
                    <a:pt x="649834" y="537549"/>
                    <a:pt x="532404" y="546350"/>
                    <a:pt x="491467" y="538163"/>
                  </a:cubicBezTo>
                  <a:lnTo>
                    <a:pt x="451779" y="530225"/>
                  </a:lnTo>
                  <a:lnTo>
                    <a:pt x="451779" y="393885"/>
                  </a:lnTo>
                  <a:cubicBezTo>
                    <a:pt x="451779" y="318898"/>
                    <a:pt x="455413" y="231030"/>
                    <a:pt x="459854" y="198623"/>
                  </a:cubicBezTo>
                  <a:lnTo>
                    <a:pt x="467932" y="139700"/>
                  </a:lnTo>
                  <a:lnTo>
                    <a:pt x="615429" y="134852"/>
                  </a:lnTo>
                  <a:cubicBezTo>
                    <a:pt x="696555" y="132187"/>
                    <a:pt x="780074" y="133643"/>
                    <a:pt x="801029" y="138089"/>
                  </a:cubicBezTo>
                  <a:cubicBezTo>
                    <a:pt x="836697" y="145657"/>
                    <a:pt x="839534" y="150628"/>
                    <a:pt x="845479" y="215961"/>
                  </a:cubicBezTo>
                  <a:lnTo>
                    <a:pt x="851829" y="285750"/>
                  </a:lnTo>
                  <a:lnTo>
                    <a:pt x="905376" y="296016"/>
                  </a:lnTo>
                  <a:cubicBezTo>
                    <a:pt x="958147" y="306133"/>
                    <a:pt x="958911" y="305765"/>
                    <a:pt x="958080" y="270616"/>
                  </a:cubicBezTo>
                  <a:cubicBezTo>
                    <a:pt x="957616" y="250999"/>
                    <a:pt x="966304" y="189721"/>
                    <a:pt x="977384" y="134441"/>
                  </a:cubicBezTo>
                  <a:cubicBezTo>
                    <a:pt x="992253" y="60262"/>
                    <a:pt x="993842" y="29489"/>
                    <a:pt x="983450" y="16966"/>
                  </a:cubicBezTo>
                  <a:cubicBezTo>
                    <a:pt x="972161" y="3365"/>
                    <a:pt x="875268" y="0"/>
                    <a:pt x="494916" y="0"/>
                  </a:cubicBezTo>
                  <a:lnTo>
                    <a:pt x="2046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8BA350D7-AC58-4565-A1E9-B347483EF033}"/>
                </a:ext>
              </a:extLst>
            </p:cNvPr>
            <p:cNvSpPr/>
            <p:nvPr/>
          </p:nvSpPr>
          <p:spPr>
            <a:xfrm>
              <a:off x="14938868" y="15974813"/>
              <a:ext cx="1416194" cy="1299854"/>
            </a:xfrm>
            <a:custGeom>
              <a:avLst/>
              <a:gdLst/>
              <a:ahLst/>
              <a:cxnLst/>
              <a:rect l="0" t="0" r="0" b="0"/>
              <a:pathLst>
                <a:path w="1416194" h="1299854">
                  <a:moveTo>
                    <a:pt x="11069" y="24327"/>
                  </a:moveTo>
                  <a:cubicBezTo>
                    <a:pt x="7274" y="34215"/>
                    <a:pt x="3169" y="55604"/>
                    <a:pt x="1944" y="71859"/>
                  </a:cubicBezTo>
                  <a:cubicBezTo>
                    <a:pt x="0" y="97626"/>
                    <a:pt x="8180" y="103315"/>
                    <a:pt x="65751" y="116238"/>
                  </a:cubicBezTo>
                  <a:cubicBezTo>
                    <a:pt x="102072" y="124391"/>
                    <a:pt x="137790" y="134772"/>
                    <a:pt x="145126" y="139305"/>
                  </a:cubicBezTo>
                  <a:cubicBezTo>
                    <a:pt x="162641" y="150130"/>
                    <a:pt x="163538" y="1070852"/>
                    <a:pt x="146078" y="1116773"/>
                  </a:cubicBezTo>
                  <a:cubicBezTo>
                    <a:pt x="136094" y="1143036"/>
                    <a:pt x="125217" y="1149350"/>
                    <a:pt x="89967" y="1149350"/>
                  </a:cubicBezTo>
                  <a:cubicBezTo>
                    <a:pt x="18973" y="1149350"/>
                    <a:pt x="6065" y="1159372"/>
                    <a:pt x="6065" y="1214502"/>
                  </a:cubicBezTo>
                  <a:lnTo>
                    <a:pt x="6065" y="1264236"/>
                  </a:lnTo>
                  <a:lnTo>
                    <a:pt x="225140" y="1254418"/>
                  </a:lnTo>
                  <a:cubicBezTo>
                    <a:pt x="442476" y="1244678"/>
                    <a:pt x="444299" y="1244353"/>
                    <a:pt x="454828" y="1213476"/>
                  </a:cubicBezTo>
                  <a:cubicBezTo>
                    <a:pt x="467804" y="1175432"/>
                    <a:pt x="441911" y="1152478"/>
                    <a:pt x="375112" y="1142805"/>
                  </a:cubicBezTo>
                  <a:cubicBezTo>
                    <a:pt x="350255" y="1139206"/>
                    <a:pt x="324477" y="1133870"/>
                    <a:pt x="317829" y="1130948"/>
                  </a:cubicBezTo>
                  <a:cubicBezTo>
                    <a:pt x="310902" y="1127903"/>
                    <a:pt x="301148" y="958586"/>
                    <a:pt x="294971" y="734268"/>
                  </a:cubicBezTo>
                  <a:lnTo>
                    <a:pt x="284203" y="342900"/>
                  </a:lnTo>
                  <a:lnTo>
                    <a:pt x="313407" y="375838"/>
                  </a:lnTo>
                  <a:cubicBezTo>
                    <a:pt x="329472" y="393954"/>
                    <a:pt x="374049" y="447684"/>
                    <a:pt x="412465" y="495239"/>
                  </a:cubicBezTo>
                  <a:cubicBezTo>
                    <a:pt x="551805" y="667717"/>
                    <a:pt x="1032498" y="1221925"/>
                    <a:pt x="1064794" y="1247326"/>
                  </a:cubicBezTo>
                  <a:cubicBezTo>
                    <a:pt x="1094414" y="1270626"/>
                    <a:pt x="1231395" y="1299853"/>
                    <a:pt x="1245388" y="1285859"/>
                  </a:cubicBezTo>
                  <a:cubicBezTo>
                    <a:pt x="1248296" y="1282953"/>
                    <a:pt x="1252814" y="1027181"/>
                    <a:pt x="1255428" y="717479"/>
                  </a:cubicBezTo>
                  <a:cubicBezTo>
                    <a:pt x="1260912" y="67996"/>
                    <a:pt x="1246706" y="130756"/>
                    <a:pt x="1394483" y="103249"/>
                  </a:cubicBezTo>
                  <a:cubicBezTo>
                    <a:pt x="1414426" y="99537"/>
                    <a:pt x="1416193" y="92050"/>
                    <a:pt x="1407183" y="49468"/>
                  </a:cubicBezTo>
                  <a:lnTo>
                    <a:pt x="1396715" y="0"/>
                  </a:lnTo>
                  <a:lnTo>
                    <a:pt x="952215" y="0"/>
                  </a:lnTo>
                  <a:lnTo>
                    <a:pt x="952215" y="101600"/>
                  </a:lnTo>
                  <a:lnTo>
                    <a:pt x="1019774" y="114982"/>
                  </a:lnTo>
                  <a:cubicBezTo>
                    <a:pt x="1056931" y="122342"/>
                    <a:pt x="1089707" y="133772"/>
                    <a:pt x="1092606" y="140382"/>
                  </a:cubicBezTo>
                  <a:cubicBezTo>
                    <a:pt x="1095505" y="146992"/>
                    <a:pt x="1097936" y="309563"/>
                    <a:pt x="1098011" y="501650"/>
                  </a:cubicBezTo>
                  <a:lnTo>
                    <a:pt x="1098147" y="850900"/>
                  </a:lnTo>
                  <a:lnTo>
                    <a:pt x="1063281" y="812750"/>
                  </a:lnTo>
                  <a:cubicBezTo>
                    <a:pt x="940721" y="678646"/>
                    <a:pt x="656621" y="339731"/>
                    <a:pt x="501746" y="142875"/>
                  </a:cubicBezTo>
                  <a:lnTo>
                    <a:pt x="394336" y="6350"/>
                  </a:lnTo>
                  <a:lnTo>
                    <a:pt x="206152" y="6350"/>
                  </a:lnTo>
                  <a:cubicBezTo>
                    <a:pt x="55584" y="6350"/>
                    <a:pt x="16588" y="9944"/>
                    <a:pt x="11069" y="24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83B413BA-8574-4B47-A96B-B190B3AAFE39}"/>
                </a:ext>
              </a:extLst>
            </p:cNvPr>
            <p:cNvSpPr/>
            <p:nvPr/>
          </p:nvSpPr>
          <p:spPr>
            <a:xfrm>
              <a:off x="17338883" y="15975478"/>
              <a:ext cx="1156640" cy="1262861"/>
            </a:xfrm>
            <a:custGeom>
              <a:avLst/>
              <a:gdLst/>
              <a:ahLst/>
              <a:cxnLst/>
              <a:rect l="0" t="0" r="0" b="0"/>
              <a:pathLst>
                <a:path w="1156640" h="1262861">
                  <a:moveTo>
                    <a:pt x="4294" y="19163"/>
                  </a:moveTo>
                  <a:cubicBezTo>
                    <a:pt x="4942" y="30067"/>
                    <a:pt x="4242" y="101505"/>
                    <a:pt x="2738" y="177913"/>
                  </a:cubicBezTo>
                  <a:lnTo>
                    <a:pt x="0" y="316836"/>
                  </a:lnTo>
                  <a:lnTo>
                    <a:pt x="119239" y="337277"/>
                  </a:lnTo>
                  <a:lnTo>
                    <a:pt x="119819" y="288957"/>
                  </a:lnTo>
                  <a:cubicBezTo>
                    <a:pt x="120138" y="262380"/>
                    <a:pt x="121884" y="220633"/>
                    <a:pt x="123701" y="196186"/>
                  </a:cubicBezTo>
                  <a:lnTo>
                    <a:pt x="127000" y="151736"/>
                  </a:lnTo>
                  <a:lnTo>
                    <a:pt x="260350" y="142513"/>
                  </a:lnTo>
                  <a:cubicBezTo>
                    <a:pt x="342075" y="136859"/>
                    <a:pt x="402794" y="138122"/>
                    <a:pt x="417187" y="145774"/>
                  </a:cubicBezTo>
                  <a:cubicBezTo>
                    <a:pt x="439694" y="157737"/>
                    <a:pt x="440224" y="178124"/>
                    <a:pt x="429887" y="634889"/>
                  </a:cubicBezTo>
                  <a:cubicBezTo>
                    <a:pt x="418005" y="1159823"/>
                    <a:pt x="422588" y="1135233"/>
                    <a:pt x="336550" y="1135986"/>
                  </a:cubicBezTo>
                  <a:cubicBezTo>
                    <a:pt x="287353" y="1136416"/>
                    <a:pt x="272266" y="1152299"/>
                    <a:pt x="268932" y="1207168"/>
                  </a:cubicBezTo>
                  <a:lnTo>
                    <a:pt x="266700" y="1243936"/>
                  </a:lnTo>
                  <a:lnTo>
                    <a:pt x="570601" y="1253701"/>
                  </a:lnTo>
                  <a:cubicBezTo>
                    <a:pt x="855687" y="1262860"/>
                    <a:pt x="874744" y="1262074"/>
                    <a:pt x="878384" y="1241001"/>
                  </a:cubicBezTo>
                  <a:cubicBezTo>
                    <a:pt x="880517" y="1228645"/>
                    <a:pt x="885205" y="1211801"/>
                    <a:pt x="888805" y="1203568"/>
                  </a:cubicBezTo>
                  <a:cubicBezTo>
                    <a:pt x="899235" y="1179715"/>
                    <a:pt x="858869" y="1148686"/>
                    <a:pt x="817407" y="1148686"/>
                  </a:cubicBezTo>
                  <a:cubicBezTo>
                    <a:pt x="796494" y="1148686"/>
                    <a:pt x="768325" y="1142770"/>
                    <a:pt x="754816" y="1135540"/>
                  </a:cubicBezTo>
                  <a:cubicBezTo>
                    <a:pt x="731180" y="1122891"/>
                    <a:pt x="730250" y="1103852"/>
                    <a:pt x="730250" y="633207"/>
                  </a:cubicBezTo>
                  <a:lnTo>
                    <a:pt x="730250" y="144022"/>
                  </a:lnTo>
                  <a:lnTo>
                    <a:pt x="866775" y="146539"/>
                  </a:lnTo>
                  <a:cubicBezTo>
                    <a:pt x="949647" y="148068"/>
                    <a:pt x="1006968" y="154575"/>
                    <a:pt x="1012630" y="163097"/>
                  </a:cubicBezTo>
                  <a:cubicBezTo>
                    <a:pt x="1017761" y="170819"/>
                    <a:pt x="1022136" y="202854"/>
                    <a:pt x="1022350" y="234286"/>
                  </a:cubicBezTo>
                  <a:cubicBezTo>
                    <a:pt x="1022877" y="311575"/>
                    <a:pt x="1045375" y="341022"/>
                    <a:pt x="1093422" y="327303"/>
                  </a:cubicBezTo>
                  <a:cubicBezTo>
                    <a:pt x="1129906" y="316885"/>
                    <a:pt x="1130145" y="316155"/>
                    <a:pt x="1144572" y="170786"/>
                  </a:cubicBezTo>
                  <a:cubicBezTo>
                    <a:pt x="1152544" y="90458"/>
                    <a:pt x="1156639" y="21921"/>
                    <a:pt x="1153669" y="18482"/>
                  </a:cubicBezTo>
                  <a:cubicBezTo>
                    <a:pt x="1150702" y="15042"/>
                    <a:pt x="890612" y="9328"/>
                    <a:pt x="575695" y="5782"/>
                  </a:cubicBezTo>
                  <a:cubicBezTo>
                    <a:pt x="62148" y="0"/>
                    <a:pt x="3237" y="1380"/>
                    <a:pt x="4294" y="191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FBF67A88-C93D-4A70-8A9F-11E7879CC5D0}"/>
                </a:ext>
              </a:extLst>
            </p:cNvPr>
            <p:cNvSpPr/>
            <p:nvPr/>
          </p:nvSpPr>
          <p:spPr>
            <a:xfrm>
              <a:off x="18558083" y="15974813"/>
              <a:ext cx="621876" cy="1244601"/>
            </a:xfrm>
            <a:custGeom>
              <a:avLst/>
              <a:gdLst/>
              <a:ahLst/>
              <a:cxnLst/>
              <a:rect l="0" t="0" r="0" b="0"/>
              <a:pathLst>
                <a:path w="621876" h="1244601">
                  <a:moveTo>
                    <a:pt x="15044" y="14588"/>
                  </a:moveTo>
                  <a:cubicBezTo>
                    <a:pt x="10263" y="19371"/>
                    <a:pt x="6350" y="42225"/>
                    <a:pt x="6350" y="65375"/>
                  </a:cubicBezTo>
                  <a:cubicBezTo>
                    <a:pt x="6350" y="97182"/>
                    <a:pt x="11779" y="107346"/>
                    <a:pt x="28575" y="106976"/>
                  </a:cubicBezTo>
                  <a:cubicBezTo>
                    <a:pt x="40798" y="106707"/>
                    <a:pt x="75090" y="112790"/>
                    <a:pt x="104775" y="120493"/>
                  </a:cubicBezTo>
                  <a:lnTo>
                    <a:pt x="158750" y="134501"/>
                  </a:lnTo>
                  <a:lnTo>
                    <a:pt x="155107" y="359350"/>
                  </a:lnTo>
                  <a:cubicBezTo>
                    <a:pt x="153104" y="483018"/>
                    <a:pt x="149473" y="704215"/>
                    <a:pt x="147036" y="850900"/>
                  </a:cubicBezTo>
                  <a:cubicBezTo>
                    <a:pt x="144087" y="1028291"/>
                    <a:pt x="137864" y="1120725"/>
                    <a:pt x="128451" y="1126930"/>
                  </a:cubicBezTo>
                  <a:cubicBezTo>
                    <a:pt x="120669" y="1132063"/>
                    <a:pt x="96425" y="1139206"/>
                    <a:pt x="74581" y="1142805"/>
                  </a:cubicBezTo>
                  <a:cubicBezTo>
                    <a:pt x="28680" y="1150369"/>
                    <a:pt x="5460" y="1173631"/>
                    <a:pt x="2257" y="1215257"/>
                  </a:cubicBezTo>
                  <a:lnTo>
                    <a:pt x="0" y="1244600"/>
                  </a:lnTo>
                  <a:lnTo>
                    <a:pt x="596900" y="1244600"/>
                  </a:lnTo>
                  <a:lnTo>
                    <a:pt x="607343" y="1215257"/>
                  </a:lnTo>
                  <a:cubicBezTo>
                    <a:pt x="621875" y="1174422"/>
                    <a:pt x="598187" y="1150692"/>
                    <a:pt x="535019" y="1142805"/>
                  </a:cubicBezTo>
                  <a:cubicBezTo>
                    <a:pt x="506189" y="1139206"/>
                    <a:pt x="478771" y="1134865"/>
                    <a:pt x="474089" y="1133158"/>
                  </a:cubicBezTo>
                  <a:cubicBezTo>
                    <a:pt x="469410" y="1131452"/>
                    <a:pt x="458632" y="992950"/>
                    <a:pt x="450140" y="825378"/>
                  </a:cubicBezTo>
                  <a:cubicBezTo>
                    <a:pt x="437927" y="584328"/>
                    <a:pt x="437992" y="480322"/>
                    <a:pt x="450450" y="327353"/>
                  </a:cubicBezTo>
                  <a:lnTo>
                    <a:pt x="466195" y="134005"/>
                  </a:lnTo>
                  <a:lnTo>
                    <a:pt x="506146" y="120246"/>
                  </a:lnTo>
                  <a:cubicBezTo>
                    <a:pt x="528120" y="112678"/>
                    <a:pt x="562149" y="106623"/>
                    <a:pt x="581766" y="106790"/>
                  </a:cubicBezTo>
                  <a:cubicBezTo>
                    <a:pt x="616865" y="107090"/>
                    <a:pt x="617268" y="106244"/>
                    <a:pt x="607166" y="53547"/>
                  </a:cubicBezTo>
                  <a:lnTo>
                    <a:pt x="596900" y="0"/>
                  </a:lnTo>
                  <a:lnTo>
                    <a:pt x="310319" y="2946"/>
                  </a:lnTo>
                  <a:cubicBezTo>
                    <a:pt x="152701" y="4567"/>
                    <a:pt x="19828" y="9806"/>
                    <a:pt x="15044" y="145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E40F16A8-EAF3-43C6-B041-7314438EA12C}"/>
                </a:ext>
              </a:extLst>
            </p:cNvPr>
            <p:cNvSpPr/>
            <p:nvPr/>
          </p:nvSpPr>
          <p:spPr>
            <a:xfrm>
              <a:off x="19216343" y="15974845"/>
              <a:ext cx="1157840" cy="1244569"/>
            </a:xfrm>
            <a:custGeom>
              <a:avLst/>
              <a:gdLst/>
              <a:ahLst/>
              <a:cxnLst/>
              <a:rect l="0" t="0" r="0" b="0"/>
              <a:pathLst>
                <a:path w="1157840" h="1244569">
                  <a:moveTo>
                    <a:pt x="2151" y="6318"/>
                  </a:moveTo>
                  <a:cubicBezTo>
                    <a:pt x="0" y="9811"/>
                    <a:pt x="1975" y="81248"/>
                    <a:pt x="6539" y="165068"/>
                  </a:cubicBezTo>
                  <a:lnTo>
                    <a:pt x="14839" y="317468"/>
                  </a:lnTo>
                  <a:lnTo>
                    <a:pt x="67735" y="327695"/>
                  </a:lnTo>
                  <a:cubicBezTo>
                    <a:pt x="117434" y="337304"/>
                    <a:pt x="120640" y="336152"/>
                    <a:pt x="120792" y="308645"/>
                  </a:cubicBezTo>
                  <a:cubicBezTo>
                    <a:pt x="120879" y="292543"/>
                    <a:pt x="127502" y="253059"/>
                    <a:pt x="135508" y="220903"/>
                  </a:cubicBezTo>
                  <a:lnTo>
                    <a:pt x="150062" y="162439"/>
                  </a:lnTo>
                  <a:lnTo>
                    <a:pt x="284640" y="154817"/>
                  </a:lnTo>
                  <a:cubicBezTo>
                    <a:pt x="358660" y="150626"/>
                    <a:pt x="423961" y="150126"/>
                    <a:pt x="429756" y="153707"/>
                  </a:cubicBezTo>
                  <a:cubicBezTo>
                    <a:pt x="435548" y="157287"/>
                    <a:pt x="440289" y="373784"/>
                    <a:pt x="440289" y="634811"/>
                  </a:cubicBezTo>
                  <a:cubicBezTo>
                    <a:pt x="440289" y="1159925"/>
                    <a:pt x="441960" y="1149318"/>
                    <a:pt x="359258" y="1149318"/>
                  </a:cubicBezTo>
                  <a:cubicBezTo>
                    <a:pt x="307069" y="1149318"/>
                    <a:pt x="273592" y="1173620"/>
                    <a:pt x="270926" y="1213444"/>
                  </a:cubicBezTo>
                  <a:lnTo>
                    <a:pt x="268839" y="1244568"/>
                  </a:lnTo>
                  <a:lnTo>
                    <a:pt x="878439" y="1244568"/>
                  </a:lnTo>
                  <a:lnTo>
                    <a:pt x="888882" y="1215225"/>
                  </a:lnTo>
                  <a:cubicBezTo>
                    <a:pt x="903414" y="1174390"/>
                    <a:pt x="879726" y="1150660"/>
                    <a:pt x="816558" y="1142773"/>
                  </a:cubicBezTo>
                  <a:cubicBezTo>
                    <a:pt x="719146" y="1130611"/>
                    <a:pt x="725096" y="1167322"/>
                    <a:pt x="734172" y="634664"/>
                  </a:cubicBezTo>
                  <a:cubicBezTo>
                    <a:pt x="738643" y="372098"/>
                    <a:pt x="744971" y="154602"/>
                    <a:pt x="748233" y="151339"/>
                  </a:cubicBezTo>
                  <a:cubicBezTo>
                    <a:pt x="751498" y="148077"/>
                    <a:pt x="813559" y="146973"/>
                    <a:pt x="886153" y="148888"/>
                  </a:cubicBezTo>
                  <a:lnTo>
                    <a:pt x="1018139" y="152368"/>
                  </a:lnTo>
                  <a:lnTo>
                    <a:pt x="1021488" y="209518"/>
                  </a:lnTo>
                  <a:cubicBezTo>
                    <a:pt x="1027196" y="306893"/>
                    <a:pt x="1043883" y="336518"/>
                    <a:pt x="1093027" y="336518"/>
                  </a:cubicBezTo>
                  <a:cubicBezTo>
                    <a:pt x="1145989" y="336518"/>
                    <a:pt x="1147269" y="332464"/>
                    <a:pt x="1153197" y="146089"/>
                  </a:cubicBezTo>
                  <a:lnTo>
                    <a:pt x="1157839" y="109"/>
                  </a:lnTo>
                  <a:lnTo>
                    <a:pt x="581952" y="39"/>
                  </a:lnTo>
                  <a:cubicBezTo>
                    <a:pt x="265214" y="0"/>
                    <a:pt x="4303" y="2825"/>
                    <a:pt x="2151" y="63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形状 177">
              <a:extLst>
                <a:ext uri="{FF2B5EF4-FFF2-40B4-BE49-F238E27FC236}">
                  <a16:creationId xmlns:a16="http://schemas.microsoft.com/office/drawing/2014/main" id="{4DD88FED-7E71-4373-B83D-0C6C01F88545}"/>
                </a:ext>
              </a:extLst>
            </p:cNvPr>
            <p:cNvSpPr/>
            <p:nvPr/>
          </p:nvSpPr>
          <p:spPr>
            <a:xfrm>
              <a:off x="20425811" y="15974813"/>
              <a:ext cx="1340483" cy="1286010"/>
            </a:xfrm>
            <a:custGeom>
              <a:avLst/>
              <a:gdLst/>
              <a:ahLst/>
              <a:cxnLst/>
              <a:rect l="0" t="0" r="0" b="0"/>
              <a:pathLst>
                <a:path w="1340483" h="1286010">
                  <a:moveTo>
                    <a:pt x="14222" y="14584"/>
                  </a:moveTo>
                  <a:cubicBezTo>
                    <a:pt x="0" y="28806"/>
                    <a:pt x="4331" y="88981"/>
                    <a:pt x="20761" y="105410"/>
                  </a:cubicBezTo>
                  <a:cubicBezTo>
                    <a:pt x="29145" y="113792"/>
                    <a:pt x="50577" y="117880"/>
                    <a:pt x="68386" y="114495"/>
                  </a:cubicBezTo>
                  <a:cubicBezTo>
                    <a:pt x="139167" y="101041"/>
                    <a:pt x="138301" y="96043"/>
                    <a:pt x="145606" y="561492"/>
                  </a:cubicBezTo>
                  <a:cubicBezTo>
                    <a:pt x="152936" y="1028488"/>
                    <a:pt x="151702" y="1020432"/>
                    <a:pt x="231238" y="1120501"/>
                  </a:cubicBezTo>
                  <a:cubicBezTo>
                    <a:pt x="287750" y="1191599"/>
                    <a:pt x="405814" y="1244748"/>
                    <a:pt x="562043" y="1269419"/>
                  </a:cubicBezTo>
                  <a:cubicBezTo>
                    <a:pt x="667094" y="1286009"/>
                    <a:pt x="691387" y="1285937"/>
                    <a:pt x="777943" y="1268774"/>
                  </a:cubicBezTo>
                  <a:cubicBezTo>
                    <a:pt x="963045" y="1232072"/>
                    <a:pt x="1025835" y="1204737"/>
                    <a:pt x="1076381" y="1138846"/>
                  </a:cubicBezTo>
                  <a:cubicBezTo>
                    <a:pt x="1174691" y="1010693"/>
                    <a:pt x="1177788" y="995350"/>
                    <a:pt x="1189626" y="577850"/>
                  </a:cubicBezTo>
                  <a:cubicBezTo>
                    <a:pt x="1195468" y="371793"/>
                    <a:pt x="1204326" y="183197"/>
                    <a:pt x="1209309" y="158750"/>
                  </a:cubicBezTo>
                  <a:cubicBezTo>
                    <a:pt x="1217535" y="118409"/>
                    <a:pt x="1223069" y="113713"/>
                    <a:pt x="1269172" y="107950"/>
                  </a:cubicBezTo>
                  <a:cubicBezTo>
                    <a:pt x="1315889" y="102110"/>
                    <a:pt x="1320797" y="97773"/>
                    <a:pt x="1330229" y="53975"/>
                  </a:cubicBezTo>
                  <a:lnTo>
                    <a:pt x="1340482" y="6350"/>
                  </a:lnTo>
                  <a:lnTo>
                    <a:pt x="1132743" y="6350"/>
                  </a:lnTo>
                  <a:cubicBezTo>
                    <a:pt x="913991" y="6350"/>
                    <a:pt x="894522" y="11102"/>
                    <a:pt x="894522" y="64485"/>
                  </a:cubicBezTo>
                  <a:cubicBezTo>
                    <a:pt x="894522" y="98601"/>
                    <a:pt x="898581" y="101275"/>
                    <a:pt x="975726" y="117972"/>
                  </a:cubicBezTo>
                  <a:cubicBezTo>
                    <a:pt x="1009913" y="125371"/>
                    <a:pt x="1039828" y="136144"/>
                    <a:pt x="1042209" y="141912"/>
                  </a:cubicBezTo>
                  <a:cubicBezTo>
                    <a:pt x="1049356" y="159245"/>
                    <a:pt x="1047269" y="767852"/>
                    <a:pt x="1039735" y="863298"/>
                  </a:cubicBezTo>
                  <a:cubicBezTo>
                    <a:pt x="1026601" y="1029688"/>
                    <a:pt x="956568" y="1079500"/>
                    <a:pt x="735772" y="1079500"/>
                  </a:cubicBezTo>
                  <a:cubicBezTo>
                    <a:pt x="591861" y="1079500"/>
                    <a:pt x="529146" y="1055233"/>
                    <a:pt x="479074" y="980174"/>
                  </a:cubicBezTo>
                  <a:lnTo>
                    <a:pt x="443672" y="927100"/>
                  </a:lnTo>
                  <a:lnTo>
                    <a:pt x="443672" y="529766"/>
                  </a:lnTo>
                  <a:cubicBezTo>
                    <a:pt x="443672" y="94425"/>
                    <a:pt x="441083" y="108755"/>
                    <a:pt x="519872" y="107950"/>
                  </a:cubicBezTo>
                  <a:cubicBezTo>
                    <a:pt x="600794" y="107124"/>
                    <a:pt x="605287" y="103571"/>
                    <a:pt x="593840" y="49468"/>
                  </a:cubicBezTo>
                  <a:lnTo>
                    <a:pt x="583372" y="0"/>
                  </a:lnTo>
                  <a:lnTo>
                    <a:pt x="303147" y="2942"/>
                  </a:lnTo>
                  <a:cubicBezTo>
                    <a:pt x="149023" y="4561"/>
                    <a:pt x="19006" y="9799"/>
                    <a:pt x="14222" y="145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形状 178">
              <a:extLst>
                <a:ext uri="{FF2B5EF4-FFF2-40B4-BE49-F238E27FC236}">
                  <a16:creationId xmlns:a16="http://schemas.microsoft.com/office/drawing/2014/main" id="{78CB9939-F2C9-49E4-9D69-185869E0EADA}"/>
                </a:ext>
              </a:extLst>
            </p:cNvPr>
            <p:cNvSpPr/>
            <p:nvPr/>
          </p:nvSpPr>
          <p:spPr>
            <a:xfrm>
              <a:off x="21801240" y="15977286"/>
              <a:ext cx="1167635" cy="1242128"/>
            </a:xfrm>
            <a:custGeom>
              <a:avLst/>
              <a:gdLst/>
              <a:ahLst/>
              <a:cxnLst/>
              <a:rect l="0" t="0" r="0" b="0"/>
              <a:pathLst>
                <a:path w="1167635" h="1242128">
                  <a:moveTo>
                    <a:pt x="636" y="9169"/>
                  </a:moveTo>
                  <a:cubicBezTo>
                    <a:pt x="1216" y="15572"/>
                    <a:pt x="1693" y="82255"/>
                    <a:pt x="1693" y="157355"/>
                  </a:cubicBezTo>
                  <a:cubicBezTo>
                    <a:pt x="1693" y="232455"/>
                    <a:pt x="5163" y="302939"/>
                    <a:pt x="9401" y="313988"/>
                  </a:cubicBezTo>
                  <a:cubicBezTo>
                    <a:pt x="20030" y="341684"/>
                    <a:pt x="110356" y="341684"/>
                    <a:pt x="120985" y="313988"/>
                  </a:cubicBezTo>
                  <a:cubicBezTo>
                    <a:pt x="125223" y="302939"/>
                    <a:pt x="125924" y="267221"/>
                    <a:pt x="122538" y="234613"/>
                  </a:cubicBezTo>
                  <a:cubicBezTo>
                    <a:pt x="119152" y="202006"/>
                    <a:pt x="120582" y="169046"/>
                    <a:pt x="125713" y="161369"/>
                  </a:cubicBezTo>
                  <a:cubicBezTo>
                    <a:pt x="135486" y="146746"/>
                    <a:pt x="392990" y="138579"/>
                    <a:pt x="427441" y="151799"/>
                  </a:cubicBezTo>
                  <a:cubicBezTo>
                    <a:pt x="443514" y="157967"/>
                    <a:pt x="445188" y="200980"/>
                    <a:pt x="439152" y="452911"/>
                  </a:cubicBezTo>
                  <a:cubicBezTo>
                    <a:pt x="435276" y="614565"/>
                    <a:pt x="430225" y="831804"/>
                    <a:pt x="427927" y="935664"/>
                  </a:cubicBezTo>
                  <a:cubicBezTo>
                    <a:pt x="424111" y="1108030"/>
                    <a:pt x="421680" y="1124907"/>
                    <a:pt x="400044" y="1129146"/>
                  </a:cubicBezTo>
                  <a:cubicBezTo>
                    <a:pt x="387009" y="1131699"/>
                    <a:pt x="361718" y="1136733"/>
                    <a:pt x="343846" y="1140332"/>
                  </a:cubicBezTo>
                  <a:cubicBezTo>
                    <a:pt x="295700" y="1150028"/>
                    <a:pt x="266477" y="1175934"/>
                    <a:pt x="264130" y="1211003"/>
                  </a:cubicBezTo>
                  <a:lnTo>
                    <a:pt x="262043" y="1242127"/>
                  </a:lnTo>
                  <a:lnTo>
                    <a:pt x="871643" y="1242127"/>
                  </a:lnTo>
                  <a:lnTo>
                    <a:pt x="882086" y="1212784"/>
                  </a:lnTo>
                  <a:cubicBezTo>
                    <a:pt x="896500" y="1172282"/>
                    <a:pt x="871972" y="1146877"/>
                    <a:pt x="818452" y="1146877"/>
                  </a:cubicBezTo>
                  <a:cubicBezTo>
                    <a:pt x="794401" y="1146877"/>
                    <a:pt x="763668" y="1140961"/>
                    <a:pt x="750159" y="1133731"/>
                  </a:cubicBezTo>
                  <a:cubicBezTo>
                    <a:pt x="726536" y="1121087"/>
                    <a:pt x="725593" y="1102132"/>
                    <a:pt x="725593" y="639179"/>
                  </a:cubicBezTo>
                  <a:cubicBezTo>
                    <a:pt x="725593" y="367961"/>
                    <a:pt x="730579" y="154695"/>
                    <a:pt x="737012" y="150719"/>
                  </a:cubicBezTo>
                  <a:cubicBezTo>
                    <a:pt x="751830" y="141562"/>
                    <a:pt x="1020682" y="157912"/>
                    <a:pt x="1017938" y="167803"/>
                  </a:cubicBezTo>
                  <a:cubicBezTo>
                    <a:pt x="1016791" y="171941"/>
                    <a:pt x="1022393" y="211046"/>
                    <a:pt x="1030387" y="254702"/>
                  </a:cubicBezTo>
                  <a:lnTo>
                    <a:pt x="1044919" y="334077"/>
                  </a:lnTo>
                  <a:lnTo>
                    <a:pt x="1144693" y="334077"/>
                  </a:lnTo>
                  <a:lnTo>
                    <a:pt x="1138594" y="273752"/>
                  </a:lnTo>
                  <a:cubicBezTo>
                    <a:pt x="1135239" y="240573"/>
                    <a:pt x="1141059" y="176818"/>
                    <a:pt x="1151524" y="132075"/>
                  </a:cubicBezTo>
                  <a:cubicBezTo>
                    <a:pt x="1161988" y="87332"/>
                    <a:pt x="1167634" y="41534"/>
                    <a:pt x="1164069" y="30303"/>
                  </a:cubicBezTo>
                  <a:cubicBezTo>
                    <a:pt x="1158277" y="12057"/>
                    <a:pt x="1095939" y="9226"/>
                    <a:pt x="578582" y="3705"/>
                  </a:cubicBezTo>
                  <a:cubicBezTo>
                    <a:pt x="231285" y="0"/>
                    <a:pt x="0" y="2186"/>
                    <a:pt x="636" y="9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形状 179">
              <a:extLst>
                <a:ext uri="{FF2B5EF4-FFF2-40B4-BE49-F238E27FC236}">
                  <a16:creationId xmlns:a16="http://schemas.microsoft.com/office/drawing/2014/main" id="{42E52111-33B5-440C-B409-9DAB26B7ABFA}"/>
                </a:ext>
              </a:extLst>
            </p:cNvPr>
            <p:cNvSpPr/>
            <p:nvPr/>
          </p:nvSpPr>
          <p:spPr>
            <a:xfrm>
              <a:off x="23028762" y="15960256"/>
              <a:ext cx="997109" cy="1278000"/>
            </a:xfrm>
            <a:custGeom>
              <a:avLst/>
              <a:gdLst/>
              <a:ahLst/>
              <a:cxnLst/>
              <a:rect l="0" t="0" r="0" b="0"/>
              <a:pathLst>
                <a:path w="997109" h="1278000">
                  <a:moveTo>
                    <a:pt x="11078" y="38884"/>
                  </a:moveTo>
                  <a:cubicBezTo>
                    <a:pt x="7283" y="48772"/>
                    <a:pt x="3178" y="70161"/>
                    <a:pt x="1953" y="86416"/>
                  </a:cubicBezTo>
                  <a:cubicBezTo>
                    <a:pt x="0" y="112295"/>
                    <a:pt x="8173" y="117849"/>
                    <a:pt x="67639" y="131064"/>
                  </a:cubicBezTo>
                  <a:cubicBezTo>
                    <a:pt x="104995" y="139365"/>
                    <a:pt x="136426" y="147039"/>
                    <a:pt x="137489" y="148117"/>
                  </a:cubicBezTo>
                  <a:cubicBezTo>
                    <a:pt x="138553" y="149195"/>
                    <a:pt x="141982" y="371957"/>
                    <a:pt x="145107" y="643143"/>
                  </a:cubicBezTo>
                  <a:cubicBezTo>
                    <a:pt x="151234" y="1174510"/>
                    <a:pt x="152264" y="1165111"/>
                    <a:pt x="85127" y="1190636"/>
                  </a:cubicBezTo>
                  <a:cubicBezTo>
                    <a:pt x="67298" y="1197415"/>
                    <a:pt x="54245" y="1213575"/>
                    <a:pt x="52856" y="1230588"/>
                  </a:cubicBezTo>
                  <a:lnTo>
                    <a:pt x="50524" y="1259157"/>
                  </a:lnTo>
                  <a:lnTo>
                    <a:pt x="511237" y="1268842"/>
                  </a:lnTo>
                  <a:cubicBezTo>
                    <a:pt x="946755" y="1277999"/>
                    <a:pt x="971872" y="1277305"/>
                    <a:pt x="970579" y="1256142"/>
                  </a:cubicBezTo>
                  <a:cubicBezTo>
                    <a:pt x="969829" y="1243831"/>
                    <a:pt x="975599" y="1169914"/>
                    <a:pt x="983403" y="1091883"/>
                  </a:cubicBezTo>
                  <a:cubicBezTo>
                    <a:pt x="997108" y="954817"/>
                    <a:pt x="996730" y="949736"/>
                    <a:pt x="972210" y="941955"/>
                  </a:cubicBezTo>
                  <a:cubicBezTo>
                    <a:pt x="925103" y="927004"/>
                    <a:pt x="898423" y="955388"/>
                    <a:pt x="880222" y="1039816"/>
                  </a:cubicBezTo>
                  <a:cubicBezTo>
                    <a:pt x="863315" y="1118242"/>
                    <a:pt x="862536" y="1119269"/>
                    <a:pt x="818759" y="1121024"/>
                  </a:cubicBezTo>
                  <a:cubicBezTo>
                    <a:pt x="794376" y="1122002"/>
                    <a:pt x="702354" y="1126336"/>
                    <a:pt x="614269" y="1130655"/>
                  </a:cubicBezTo>
                  <a:lnTo>
                    <a:pt x="454112" y="1138507"/>
                  </a:lnTo>
                  <a:lnTo>
                    <a:pt x="439753" y="1065482"/>
                  </a:lnTo>
                  <a:cubicBezTo>
                    <a:pt x="431388" y="1022933"/>
                    <a:pt x="427999" y="930181"/>
                    <a:pt x="431636" y="843232"/>
                  </a:cubicBezTo>
                  <a:lnTo>
                    <a:pt x="437874" y="694007"/>
                  </a:lnTo>
                  <a:lnTo>
                    <a:pt x="583174" y="694007"/>
                  </a:lnTo>
                  <a:cubicBezTo>
                    <a:pt x="663091" y="694007"/>
                    <a:pt x="730092" y="698294"/>
                    <a:pt x="732070" y="703532"/>
                  </a:cubicBezTo>
                  <a:cubicBezTo>
                    <a:pt x="734048" y="708770"/>
                    <a:pt x="738671" y="738775"/>
                    <a:pt x="742345" y="770207"/>
                  </a:cubicBezTo>
                  <a:cubicBezTo>
                    <a:pt x="748847" y="825856"/>
                    <a:pt x="750441" y="827628"/>
                    <a:pt x="802999" y="837649"/>
                  </a:cubicBezTo>
                  <a:lnTo>
                    <a:pt x="856974" y="847940"/>
                  </a:lnTo>
                  <a:lnTo>
                    <a:pt x="856974" y="427307"/>
                  </a:lnTo>
                  <a:lnTo>
                    <a:pt x="806174" y="427307"/>
                  </a:lnTo>
                  <a:cubicBezTo>
                    <a:pt x="758670" y="427307"/>
                    <a:pt x="754949" y="429985"/>
                    <a:pt x="748829" y="468582"/>
                  </a:cubicBezTo>
                  <a:cubicBezTo>
                    <a:pt x="734268" y="560412"/>
                    <a:pt x="738612" y="555932"/>
                    <a:pt x="656949" y="563337"/>
                  </a:cubicBezTo>
                  <a:cubicBezTo>
                    <a:pt x="614824" y="567157"/>
                    <a:pt x="548301" y="566276"/>
                    <a:pt x="509119" y="561381"/>
                  </a:cubicBezTo>
                  <a:lnTo>
                    <a:pt x="437874" y="552479"/>
                  </a:lnTo>
                  <a:lnTo>
                    <a:pt x="431614" y="435918"/>
                  </a:lnTo>
                  <a:cubicBezTo>
                    <a:pt x="428172" y="371810"/>
                    <a:pt x="431856" y="283638"/>
                    <a:pt x="439799" y="239982"/>
                  </a:cubicBezTo>
                  <a:lnTo>
                    <a:pt x="454248" y="160607"/>
                  </a:lnTo>
                  <a:lnTo>
                    <a:pt x="595285" y="154397"/>
                  </a:lnTo>
                  <a:cubicBezTo>
                    <a:pt x="679776" y="150677"/>
                    <a:pt x="757963" y="153889"/>
                    <a:pt x="790299" y="162408"/>
                  </a:cubicBezTo>
                  <a:cubicBezTo>
                    <a:pt x="840039" y="175515"/>
                    <a:pt x="844274" y="179923"/>
                    <a:pt x="844274" y="218592"/>
                  </a:cubicBezTo>
                  <a:cubicBezTo>
                    <a:pt x="844274" y="291487"/>
                    <a:pt x="864220" y="325707"/>
                    <a:pt x="906710" y="325707"/>
                  </a:cubicBezTo>
                  <a:cubicBezTo>
                    <a:pt x="927426" y="325707"/>
                    <a:pt x="947576" y="320526"/>
                    <a:pt x="951492" y="314193"/>
                  </a:cubicBezTo>
                  <a:cubicBezTo>
                    <a:pt x="955405" y="307861"/>
                    <a:pt x="964620" y="244093"/>
                    <a:pt x="971969" y="172486"/>
                  </a:cubicBezTo>
                  <a:cubicBezTo>
                    <a:pt x="984256" y="52719"/>
                    <a:pt x="983493" y="40943"/>
                    <a:pt x="962425" y="25444"/>
                  </a:cubicBezTo>
                  <a:cubicBezTo>
                    <a:pt x="927838" y="0"/>
                    <a:pt x="21084" y="12810"/>
                    <a:pt x="11078" y="38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形状 180">
              <a:extLst>
                <a:ext uri="{FF2B5EF4-FFF2-40B4-BE49-F238E27FC236}">
                  <a16:creationId xmlns:a16="http://schemas.microsoft.com/office/drawing/2014/main" id="{525A8195-95F7-48BF-AD9B-AC1F1AF528F0}"/>
                </a:ext>
              </a:extLst>
            </p:cNvPr>
            <p:cNvSpPr/>
            <p:nvPr/>
          </p:nvSpPr>
          <p:spPr>
            <a:xfrm>
              <a:off x="5432316" y="16457413"/>
              <a:ext cx="527366" cy="184667"/>
            </a:xfrm>
            <a:custGeom>
              <a:avLst/>
              <a:gdLst/>
              <a:ahLst/>
              <a:cxnLst/>
              <a:rect l="0" t="0" r="0" b="0"/>
              <a:pathLst>
                <a:path w="527366" h="184667">
                  <a:moveTo>
                    <a:pt x="26304" y="30649"/>
                  </a:moveTo>
                  <a:cubicBezTo>
                    <a:pt x="3909" y="72496"/>
                    <a:pt x="0" y="112646"/>
                    <a:pt x="14737" y="149483"/>
                  </a:cubicBezTo>
                  <a:lnTo>
                    <a:pt x="28812" y="184666"/>
                  </a:lnTo>
                  <a:lnTo>
                    <a:pt x="527365" y="165100"/>
                  </a:lnTo>
                  <a:lnTo>
                    <a:pt x="527365" y="0"/>
                  </a:lnTo>
                  <a:lnTo>
                    <a:pt x="283479" y="2908"/>
                  </a:lnTo>
                  <a:cubicBezTo>
                    <a:pt x="56068" y="5621"/>
                    <a:pt x="38696" y="7494"/>
                    <a:pt x="26304" y="30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形状 181">
              <a:extLst>
                <a:ext uri="{FF2B5EF4-FFF2-40B4-BE49-F238E27FC236}">
                  <a16:creationId xmlns:a16="http://schemas.microsoft.com/office/drawing/2014/main" id="{5A037E80-EA13-4B41-8404-75343BC02846}"/>
                </a:ext>
              </a:extLst>
            </p:cNvPr>
            <p:cNvSpPr/>
            <p:nvPr/>
          </p:nvSpPr>
          <p:spPr>
            <a:xfrm>
              <a:off x="-11865182" y="9433072"/>
              <a:ext cx="9152740" cy="9165313"/>
            </a:xfrm>
            <a:custGeom>
              <a:avLst/>
              <a:gdLst>
                <a:gd name="connsiteX0" fmla="*/ 9646435 w 19729190"/>
                <a:gd name="connsiteY0" fmla="*/ 280759 h 19756293"/>
                <a:gd name="connsiteX1" fmla="*/ 9385277 w 19729190"/>
                <a:gd name="connsiteY1" fmla="*/ 284647 h 19756293"/>
                <a:gd name="connsiteX2" fmla="*/ 7505676 w 19729190"/>
                <a:gd name="connsiteY2" fmla="*/ 569635 h 19756293"/>
                <a:gd name="connsiteX3" fmla="*/ 7283426 w 19729190"/>
                <a:gd name="connsiteY3" fmla="*/ 627014 h 19756293"/>
                <a:gd name="connsiteX4" fmla="*/ 6870676 w 19729190"/>
                <a:gd name="connsiteY4" fmla="*/ 753677 h 19756293"/>
                <a:gd name="connsiteX5" fmla="*/ 6379802 w 19729190"/>
                <a:gd name="connsiteY5" fmla="*/ 938158 h 19756293"/>
                <a:gd name="connsiteX6" fmla="*/ 6094052 w 19729190"/>
                <a:gd name="connsiteY6" fmla="*/ 1056424 h 19756293"/>
                <a:gd name="connsiteX7" fmla="*/ 3930626 w 19729190"/>
                <a:gd name="connsiteY7" fmla="*/ 2332628 h 19756293"/>
                <a:gd name="connsiteX8" fmla="*/ 3308326 w 19729190"/>
                <a:gd name="connsiteY8" fmla="*/ 2869975 h 19756293"/>
                <a:gd name="connsiteX9" fmla="*/ 1893989 w 19729190"/>
                <a:gd name="connsiteY9" fmla="*/ 4547199 h 19756293"/>
                <a:gd name="connsiteX10" fmla="*/ 1688065 w 19729190"/>
                <a:gd name="connsiteY10" fmla="*/ 4881626 h 19756293"/>
                <a:gd name="connsiteX11" fmla="*/ 1245009 w 19729190"/>
                <a:gd name="connsiteY11" fmla="*/ 5655165 h 19756293"/>
                <a:gd name="connsiteX12" fmla="*/ 1107792 w 19729190"/>
                <a:gd name="connsiteY12" fmla="*/ 5960438 h 19756293"/>
                <a:gd name="connsiteX13" fmla="*/ 1017616 w 19729190"/>
                <a:gd name="connsiteY13" fmla="*/ 6192149 h 19756293"/>
                <a:gd name="connsiteX14" fmla="*/ 883197 w 19729190"/>
                <a:gd name="connsiteY14" fmla="*/ 6531165 h 19756293"/>
                <a:gd name="connsiteX15" fmla="*/ 761461 w 19729190"/>
                <a:gd name="connsiteY15" fmla="*/ 6851904 h 19756293"/>
                <a:gd name="connsiteX16" fmla="*/ 658809 w 19729190"/>
                <a:gd name="connsiteY16" fmla="*/ 7178235 h 19756293"/>
                <a:gd name="connsiteX17" fmla="*/ 552343 w 19729190"/>
                <a:gd name="connsiteY17" fmla="*/ 7571935 h 19756293"/>
                <a:gd name="connsiteX18" fmla="*/ 283767 w 19729190"/>
                <a:gd name="connsiteY18" fmla="*/ 9217515 h 19756293"/>
                <a:gd name="connsiteX19" fmla="*/ 283630 w 19729190"/>
                <a:gd name="connsiteY19" fmla="*/ 10551015 h 19756293"/>
                <a:gd name="connsiteX20" fmla="*/ 369506 w 19729190"/>
                <a:gd name="connsiteY20" fmla="*/ 11273724 h 19756293"/>
                <a:gd name="connsiteX21" fmla="*/ 431393 w 19729190"/>
                <a:gd name="connsiteY21" fmla="*/ 11648374 h 19756293"/>
                <a:gd name="connsiteX22" fmla="*/ 940655 w 19729190"/>
                <a:gd name="connsiteY22" fmla="*/ 13416234 h 19756293"/>
                <a:gd name="connsiteX23" fmla="*/ 1667819 w 19729190"/>
                <a:gd name="connsiteY23" fmla="*/ 14881715 h 19756293"/>
                <a:gd name="connsiteX24" fmla="*/ 4438626 w 19729190"/>
                <a:gd name="connsiteY24" fmla="*/ 17805193 h 19756293"/>
                <a:gd name="connsiteX25" fmla="*/ 5002524 w 19729190"/>
                <a:gd name="connsiteY25" fmla="*/ 18171015 h 19756293"/>
                <a:gd name="connsiteX26" fmla="*/ 5094801 w 19729190"/>
                <a:gd name="connsiteY26" fmla="*/ 18219693 h 19756293"/>
                <a:gd name="connsiteX27" fmla="*/ 6530783 w 19729190"/>
                <a:gd name="connsiteY27" fmla="*/ 18895905 h 19756293"/>
                <a:gd name="connsiteX28" fmla="*/ 6810183 w 19729190"/>
                <a:gd name="connsiteY28" fmla="*/ 18994997 h 19756293"/>
                <a:gd name="connsiteX29" fmla="*/ 7133848 w 19729190"/>
                <a:gd name="connsiteY29" fmla="*/ 19097149 h 19756293"/>
                <a:gd name="connsiteX30" fmla="*/ 8839177 w 19729190"/>
                <a:gd name="connsiteY30" fmla="*/ 19434087 h 19756293"/>
                <a:gd name="connsiteX31" fmla="*/ 10883876 w 19729190"/>
                <a:gd name="connsiteY31" fmla="*/ 19434085 h 19756293"/>
                <a:gd name="connsiteX32" fmla="*/ 12598376 w 19729190"/>
                <a:gd name="connsiteY32" fmla="*/ 19088749 h 19756293"/>
                <a:gd name="connsiteX33" fmla="*/ 12925570 w 19729190"/>
                <a:gd name="connsiteY33" fmla="*/ 18994997 h 19756293"/>
                <a:gd name="connsiteX34" fmla="*/ 13204970 w 19729190"/>
                <a:gd name="connsiteY34" fmla="*/ 18895493 h 19756293"/>
                <a:gd name="connsiteX35" fmla="*/ 13499152 w 19729190"/>
                <a:gd name="connsiteY35" fmla="*/ 18780979 h 19756293"/>
                <a:gd name="connsiteX36" fmla="*/ 14235885 w 19729190"/>
                <a:gd name="connsiteY36" fmla="*/ 18440509 h 19756293"/>
                <a:gd name="connsiteX37" fmla="*/ 14547826 w 19729190"/>
                <a:gd name="connsiteY37" fmla="*/ 18262609 h 19756293"/>
                <a:gd name="connsiteX38" fmla="*/ 14731976 w 19729190"/>
                <a:gd name="connsiteY38" fmla="*/ 18158085 h 19756293"/>
                <a:gd name="connsiteX39" fmla="*/ 15843226 w 19729190"/>
                <a:gd name="connsiteY39" fmla="*/ 17390901 h 19756293"/>
                <a:gd name="connsiteX40" fmla="*/ 17016722 w 19729190"/>
                <a:gd name="connsiteY40" fmla="*/ 16292010 h 19756293"/>
                <a:gd name="connsiteX41" fmla="*/ 17247123 w 19729190"/>
                <a:gd name="connsiteY41" fmla="*/ 16012015 h 19756293"/>
                <a:gd name="connsiteX42" fmla="*/ 17425581 w 19729190"/>
                <a:gd name="connsiteY42" fmla="*/ 15789765 h 19756293"/>
                <a:gd name="connsiteX43" fmla="*/ 17623385 w 19729190"/>
                <a:gd name="connsiteY43" fmla="*/ 15541715 h 19756293"/>
                <a:gd name="connsiteX44" fmla="*/ 17852317 w 19729190"/>
                <a:gd name="connsiteY44" fmla="*/ 15211515 h 19756293"/>
                <a:gd name="connsiteX45" fmla="*/ 18055465 w 19729190"/>
                <a:gd name="connsiteY45" fmla="*/ 14881715 h 19756293"/>
                <a:gd name="connsiteX46" fmla="*/ 18179843 w 19729190"/>
                <a:gd name="connsiteY46" fmla="*/ 14672165 h 19756293"/>
                <a:gd name="connsiteX47" fmla="*/ 18230621 w 19729190"/>
                <a:gd name="connsiteY47" fmla="*/ 14583265 h 19756293"/>
                <a:gd name="connsiteX48" fmla="*/ 18583833 w 19729190"/>
                <a:gd name="connsiteY48" fmla="*/ 13891115 h 19756293"/>
                <a:gd name="connsiteX49" fmla="*/ 19075671 w 19729190"/>
                <a:gd name="connsiteY49" fmla="*/ 12576665 h 19756293"/>
                <a:gd name="connsiteX50" fmla="*/ 19114347 w 19729190"/>
                <a:gd name="connsiteY50" fmla="*/ 12443315 h 19756293"/>
                <a:gd name="connsiteX51" fmla="*/ 19379417 w 19729190"/>
                <a:gd name="connsiteY51" fmla="*/ 11128865 h 19756293"/>
                <a:gd name="connsiteX52" fmla="*/ 19424445 w 19729190"/>
                <a:gd name="connsiteY52" fmla="*/ 10792800 h 19756293"/>
                <a:gd name="connsiteX53" fmla="*/ 19464121 w 19729190"/>
                <a:gd name="connsiteY53" fmla="*/ 9536208 h 19756293"/>
                <a:gd name="connsiteX54" fmla="*/ 19017557 w 19729190"/>
                <a:gd name="connsiteY54" fmla="*/ 7001365 h 19756293"/>
                <a:gd name="connsiteX55" fmla="*/ 18948037 w 19729190"/>
                <a:gd name="connsiteY55" fmla="*/ 6785465 h 19756293"/>
                <a:gd name="connsiteX56" fmla="*/ 18659585 w 19729190"/>
                <a:gd name="connsiteY56" fmla="*/ 6042515 h 19756293"/>
                <a:gd name="connsiteX57" fmla="*/ 17531229 w 19729190"/>
                <a:gd name="connsiteY57" fmla="*/ 4112115 h 19756293"/>
                <a:gd name="connsiteX58" fmla="*/ 15767026 w 19729190"/>
                <a:gd name="connsiteY58" fmla="*/ 2313893 h 19756293"/>
                <a:gd name="connsiteX59" fmla="*/ 14422908 w 19729190"/>
                <a:gd name="connsiteY59" fmla="*/ 1433816 h 19756293"/>
                <a:gd name="connsiteX60" fmla="*/ 13061926 w 19729190"/>
                <a:gd name="connsiteY60" fmla="*/ 825416 h 19756293"/>
                <a:gd name="connsiteX61" fmla="*/ 12713175 w 19729190"/>
                <a:gd name="connsiteY61" fmla="*/ 713383 h 19756293"/>
                <a:gd name="connsiteX62" fmla="*/ 12459175 w 19729190"/>
                <a:gd name="connsiteY62" fmla="*/ 636736 h 19756293"/>
                <a:gd name="connsiteX63" fmla="*/ 10661626 w 19729190"/>
                <a:gd name="connsiteY63" fmla="*/ 307413 h 19756293"/>
                <a:gd name="connsiteX64" fmla="*/ 9646435 w 19729190"/>
                <a:gd name="connsiteY64" fmla="*/ 280759 h 19756293"/>
                <a:gd name="connsiteX65" fmla="*/ 9816147 w 19729190"/>
                <a:gd name="connsiteY65" fmla="*/ 140 h 19756293"/>
                <a:gd name="connsiteX66" fmla="*/ 10375876 w 19729190"/>
                <a:gd name="connsiteY66" fmla="*/ 16375 h 19756293"/>
                <a:gd name="connsiteX67" fmla="*/ 11461726 w 19729190"/>
                <a:gd name="connsiteY67" fmla="*/ 131304 h 19756293"/>
                <a:gd name="connsiteX68" fmla="*/ 12280876 w 19729190"/>
                <a:gd name="connsiteY68" fmla="*/ 302939 h 19756293"/>
                <a:gd name="connsiteX69" fmla="*/ 12503126 w 19729190"/>
                <a:gd name="connsiteY69" fmla="*/ 360530 h 19756293"/>
                <a:gd name="connsiteX70" fmla="*/ 13754076 w 19729190"/>
                <a:gd name="connsiteY70" fmla="*/ 801157 h 19756293"/>
                <a:gd name="connsiteX71" fmla="*/ 14973276 w 19729190"/>
                <a:gd name="connsiteY71" fmla="*/ 1431081 h 19756293"/>
                <a:gd name="connsiteX72" fmla="*/ 15046670 w 19729190"/>
                <a:gd name="connsiteY72" fmla="*/ 1476607 h 19756293"/>
                <a:gd name="connsiteX73" fmla="*/ 15957526 w 19729190"/>
                <a:gd name="connsiteY73" fmla="*/ 2116696 h 19756293"/>
                <a:gd name="connsiteX74" fmla="*/ 18705710 w 19729190"/>
                <a:gd name="connsiteY74" fmla="*/ 5486933 h 19756293"/>
                <a:gd name="connsiteX75" fmla="*/ 19315366 w 19729190"/>
                <a:gd name="connsiteY75" fmla="*/ 7017610 h 19756293"/>
                <a:gd name="connsiteX76" fmla="*/ 19729190 w 19729190"/>
                <a:gd name="connsiteY76" fmla="*/ 9877916 h 19756293"/>
                <a:gd name="connsiteX77" fmla="*/ 19225476 w 19729190"/>
                <a:gd name="connsiteY77" fmla="*/ 13014815 h 19756293"/>
                <a:gd name="connsiteX78" fmla="*/ 18945244 w 19729190"/>
                <a:gd name="connsiteY78" fmla="*/ 13768180 h 19756293"/>
                <a:gd name="connsiteX79" fmla="*/ 17481430 w 19729190"/>
                <a:gd name="connsiteY79" fmla="*/ 16158065 h 19756293"/>
                <a:gd name="connsiteX80" fmla="*/ 16265978 w 19729190"/>
                <a:gd name="connsiteY80" fmla="*/ 17405119 h 19756293"/>
                <a:gd name="connsiteX81" fmla="*/ 15832873 w 19729190"/>
                <a:gd name="connsiteY81" fmla="*/ 17757221 h 19756293"/>
                <a:gd name="connsiteX82" fmla="*/ 15572523 w 19729190"/>
                <a:gd name="connsiteY82" fmla="*/ 17946961 h 19756293"/>
                <a:gd name="connsiteX83" fmla="*/ 15259026 w 19729190"/>
                <a:gd name="connsiteY83" fmla="*/ 18151513 h 19756293"/>
                <a:gd name="connsiteX84" fmla="*/ 13690576 w 19729190"/>
                <a:gd name="connsiteY84" fmla="*/ 18989791 h 19756293"/>
                <a:gd name="connsiteX85" fmla="*/ 12439626 w 19729190"/>
                <a:gd name="connsiteY85" fmla="*/ 19420767 h 19756293"/>
                <a:gd name="connsiteX86" fmla="*/ 11645876 w 19729190"/>
                <a:gd name="connsiteY86" fmla="*/ 19599189 h 19756293"/>
                <a:gd name="connsiteX87" fmla="*/ 10007576 w 19729190"/>
                <a:gd name="connsiteY87" fmla="*/ 19754593 h 19756293"/>
                <a:gd name="connsiteX88" fmla="*/ 8375626 w 19729190"/>
                <a:gd name="connsiteY88" fmla="*/ 19650741 h 19756293"/>
                <a:gd name="connsiteX89" fmla="*/ 6616676 w 19729190"/>
                <a:gd name="connsiteY89" fmla="*/ 19214017 h 19756293"/>
                <a:gd name="connsiteX90" fmla="*/ 6379060 w 19729190"/>
                <a:gd name="connsiteY90" fmla="*/ 19131569 h 19756293"/>
                <a:gd name="connsiteX91" fmla="*/ 5524476 w 19729190"/>
                <a:gd name="connsiteY91" fmla="*/ 18754197 h 19756293"/>
                <a:gd name="connsiteX92" fmla="*/ 3867126 w 19729190"/>
                <a:gd name="connsiteY92" fmla="*/ 17728041 h 19756293"/>
                <a:gd name="connsiteX93" fmla="*/ 1149805 w 19729190"/>
                <a:gd name="connsiteY93" fmla="*/ 14522653 h 19756293"/>
                <a:gd name="connsiteX94" fmla="*/ 781481 w 19729190"/>
                <a:gd name="connsiteY94" fmla="*/ 13764115 h 19756293"/>
                <a:gd name="connsiteX95" fmla="*/ 701495 w 19729190"/>
                <a:gd name="connsiteY95" fmla="*/ 13567265 h 19756293"/>
                <a:gd name="connsiteX96" fmla="*/ 127516 w 19729190"/>
                <a:gd name="connsiteY96" fmla="*/ 11505408 h 19756293"/>
                <a:gd name="connsiteX97" fmla="*/ 76776 w 19729190"/>
                <a:gd name="connsiteY97" fmla="*/ 11162508 h 19756293"/>
                <a:gd name="connsiteX98" fmla="*/ 0 w 19729190"/>
                <a:gd name="connsiteY98" fmla="*/ 9884265 h 19756293"/>
                <a:gd name="connsiteX99" fmla="*/ 64792 w 19729190"/>
                <a:gd name="connsiteY99" fmla="*/ 8652365 h 19756293"/>
                <a:gd name="connsiteX100" fmla="*/ 501768 w 19729190"/>
                <a:gd name="connsiteY100" fmla="*/ 6764813 h 19756293"/>
                <a:gd name="connsiteX101" fmla="*/ 654762 w 19729190"/>
                <a:gd name="connsiteY101" fmla="*/ 6333013 h 19756293"/>
                <a:gd name="connsiteX102" fmla="*/ 1856074 w 19729190"/>
                <a:gd name="connsiteY102" fmla="*/ 4121764 h 19756293"/>
                <a:gd name="connsiteX103" fmla="*/ 2084757 w 19729190"/>
                <a:gd name="connsiteY103" fmla="*/ 3816964 h 19756293"/>
                <a:gd name="connsiteX104" fmla="*/ 3543276 w 19729190"/>
                <a:gd name="connsiteY104" fmla="*/ 2295285 h 19756293"/>
                <a:gd name="connsiteX105" fmla="*/ 4941363 w 19729190"/>
                <a:gd name="connsiteY105" fmla="*/ 1327266 h 19756293"/>
                <a:gd name="connsiteX106" fmla="*/ 5195364 w 19729190"/>
                <a:gd name="connsiteY106" fmla="*/ 1185158 h 19756293"/>
                <a:gd name="connsiteX107" fmla="*/ 6234620 w 19729190"/>
                <a:gd name="connsiteY107" fmla="*/ 700629 h 19756293"/>
                <a:gd name="connsiteX108" fmla="*/ 6590721 w 19729190"/>
                <a:gd name="connsiteY108" fmla="*/ 575564 h 19756293"/>
                <a:gd name="connsiteX109" fmla="*/ 7791426 w 19729190"/>
                <a:gd name="connsiteY109" fmla="*/ 219923 h 19756293"/>
                <a:gd name="connsiteX110" fmla="*/ 8891764 w 19729190"/>
                <a:gd name="connsiteY110" fmla="*/ 54309 h 19756293"/>
                <a:gd name="connsiteX111" fmla="*/ 9310864 w 19729190"/>
                <a:gd name="connsiteY111" fmla="*/ 23374 h 19756293"/>
                <a:gd name="connsiteX112" fmla="*/ 9816147 w 19729190"/>
                <a:gd name="connsiteY112" fmla="*/ 140 h 19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729190" h="19756293">
                  <a:moveTo>
                    <a:pt x="9646435" y="280759"/>
                  </a:moveTo>
                  <a:cubicBezTo>
                    <a:pt x="9533087" y="280637"/>
                    <a:pt x="9439414" y="281814"/>
                    <a:pt x="9385277" y="284647"/>
                  </a:cubicBezTo>
                  <a:cubicBezTo>
                    <a:pt x="8760870" y="317316"/>
                    <a:pt x="8084010" y="419943"/>
                    <a:pt x="7505676" y="569635"/>
                  </a:cubicBezTo>
                  <a:cubicBezTo>
                    <a:pt x="7400901" y="596755"/>
                    <a:pt x="7300889" y="622576"/>
                    <a:pt x="7283426" y="627014"/>
                  </a:cubicBezTo>
                  <a:cubicBezTo>
                    <a:pt x="7218500" y="643517"/>
                    <a:pt x="6993596" y="712535"/>
                    <a:pt x="6870676" y="753677"/>
                  </a:cubicBezTo>
                  <a:cubicBezTo>
                    <a:pt x="6600323" y="844165"/>
                    <a:pt x="6510423" y="877952"/>
                    <a:pt x="6379802" y="938158"/>
                  </a:cubicBezTo>
                  <a:cubicBezTo>
                    <a:pt x="6305401" y="972450"/>
                    <a:pt x="6176814" y="1025671"/>
                    <a:pt x="6094052" y="1056424"/>
                  </a:cubicBezTo>
                  <a:cubicBezTo>
                    <a:pt x="5482472" y="1283678"/>
                    <a:pt x="4569174" y="1822431"/>
                    <a:pt x="3930626" y="2332628"/>
                  </a:cubicBezTo>
                  <a:cubicBezTo>
                    <a:pt x="3661459" y="2547690"/>
                    <a:pt x="3575177" y="2622193"/>
                    <a:pt x="3308326" y="2869975"/>
                  </a:cubicBezTo>
                  <a:cubicBezTo>
                    <a:pt x="2763458" y="3375906"/>
                    <a:pt x="2210957" y="4031101"/>
                    <a:pt x="1893989" y="4547199"/>
                  </a:cubicBezTo>
                  <a:cubicBezTo>
                    <a:pt x="1826385" y="4657273"/>
                    <a:pt x="1733720" y="4807765"/>
                    <a:pt x="1688065" y="4881626"/>
                  </a:cubicBezTo>
                  <a:cubicBezTo>
                    <a:pt x="1434530" y="5291799"/>
                    <a:pt x="1351542" y="5436688"/>
                    <a:pt x="1245009" y="5655165"/>
                  </a:cubicBezTo>
                  <a:cubicBezTo>
                    <a:pt x="1180295" y="5787880"/>
                    <a:pt x="1118549" y="5925252"/>
                    <a:pt x="1107792" y="5960438"/>
                  </a:cubicBezTo>
                  <a:cubicBezTo>
                    <a:pt x="1097037" y="5995623"/>
                    <a:pt x="1056457" y="6099892"/>
                    <a:pt x="1017616" y="6192149"/>
                  </a:cubicBezTo>
                  <a:cubicBezTo>
                    <a:pt x="978776" y="6284404"/>
                    <a:pt x="918286" y="6436961"/>
                    <a:pt x="883197" y="6531165"/>
                  </a:cubicBezTo>
                  <a:cubicBezTo>
                    <a:pt x="848107" y="6625369"/>
                    <a:pt x="793327" y="6769701"/>
                    <a:pt x="761461" y="6851904"/>
                  </a:cubicBezTo>
                  <a:cubicBezTo>
                    <a:pt x="729596" y="6934108"/>
                    <a:pt x="683402" y="7080956"/>
                    <a:pt x="658809" y="7178235"/>
                  </a:cubicBezTo>
                  <a:cubicBezTo>
                    <a:pt x="634216" y="7275513"/>
                    <a:pt x="586306" y="7452679"/>
                    <a:pt x="552343" y="7571935"/>
                  </a:cubicBezTo>
                  <a:cubicBezTo>
                    <a:pt x="426531" y="8013714"/>
                    <a:pt x="336628" y="8564549"/>
                    <a:pt x="283767" y="9217515"/>
                  </a:cubicBezTo>
                  <a:cubicBezTo>
                    <a:pt x="263182" y="9471805"/>
                    <a:pt x="263097" y="10295166"/>
                    <a:pt x="283630" y="10551015"/>
                  </a:cubicBezTo>
                  <a:cubicBezTo>
                    <a:pt x="306900" y="10840974"/>
                    <a:pt x="333851" y="11067780"/>
                    <a:pt x="369506" y="11273724"/>
                  </a:cubicBezTo>
                  <a:cubicBezTo>
                    <a:pt x="386927" y="11374352"/>
                    <a:pt x="414776" y="11542945"/>
                    <a:pt x="431393" y="11648374"/>
                  </a:cubicBezTo>
                  <a:cubicBezTo>
                    <a:pt x="514311" y="12174491"/>
                    <a:pt x="711905" y="12860417"/>
                    <a:pt x="940655" y="13416234"/>
                  </a:cubicBezTo>
                  <a:cubicBezTo>
                    <a:pt x="1199924" y="14046202"/>
                    <a:pt x="1366700" y="14382308"/>
                    <a:pt x="1667819" y="14881715"/>
                  </a:cubicBezTo>
                  <a:cubicBezTo>
                    <a:pt x="2343100" y="16001664"/>
                    <a:pt x="3337433" y="17050785"/>
                    <a:pt x="4438626" y="17805193"/>
                  </a:cubicBezTo>
                  <a:cubicBezTo>
                    <a:pt x="4605900" y="17919789"/>
                    <a:pt x="4993153" y="18171015"/>
                    <a:pt x="5002524" y="18171015"/>
                  </a:cubicBezTo>
                  <a:cubicBezTo>
                    <a:pt x="5005551" y="18171015"/>
                    <a:pt x="5047076" y="18192921"/>
                    <a:pt x="5094801" y="18219693"/>
                  </a:cubicBezTo>
                  <a:cubicBezTo>
                    <a:pt x="5595993" y="18500853"/>
                    <a:pt x="5906778" y="18647203"/>
                    <a:pt x="6530783" y="18895905"/>
                  </a:cubicBezTo>
                  <a:cubicBezTo>
                    <a:pt x="6616257" y="18929973"/>
                    <a:pt x="6741986" y="18974563"/>
                    <a:pt x="6810183" y="18994997"/>
                  </a:cubicBezTo>
                  <a:cubicBezTo>
                    <a:pt x="6878379" y="19015429"/>
                    <a:pt x="7024030" y="19061397"/>
                    <a:pt x="7133848" y="19097149"/>
                  </a:cubicBezTo>
                  <a:cubicBezTo>
                    <a:pt x="7543443" y="19230485"/>
                    <a:pt x="8251828" y="19370449"/>
                    <a:pt x="8839177" y="19434087"/>
                  </a:cubicBezTo>
                  <a:cubicBezTo>
                    <a:pt x="9487329" y="19504315"/>
                    <a:pt x="10235787" y="19504313"/>
                    <a:pt x="10883876" y="19434085"/>
                  </a:cubicBezTo>
                  <a:cubicBezTo>
                    <a:pt x="11492576" y="19368125"/>
                    <a:pt x="12006485" y="19264613"/>
                    <a:pt x="12598376" y="19088749"/>
                  </a:cubicBezTo>
                  <a:cubicBezTo>
                    <a:pt x="12703151" y="19057617"/>
                    <a:pt x="12850389" y="19015429"/>
                    <a:pt x="12925570" y="18994997"/>
                  </a:cubicBezTo>
                  <a:cubicBezTo>
                    <a:pt x="13000751" y="18974563"/>
                    <a:pt x="13126480" y="18929785"/>
                    <a:pt x="13204970" y="18895493"/>
                  </a:cubicBezTo>
                  <a:cubicBezTo>
                    <a:pt x="13283458" y="18861199"/>
                    <a:pt x="13415841" y="18809667"/>
                    <a:pt x="13499152" y="18780979"/>
                  </a:cubicBezTo>
                  <a:cubicBezTo>
                    <a:pt x="13696549" y="18713005"/>
                    <a:pt x="14027301" y="18560153"/>
                    <a:pt x="14235885" y="18440509"/>
                  </a:cubicBezTo>
                  <a:cubicBezTo>
                    <a:pt x="14327125" y="18388173"/>
                    <a:pt x="14467499" y="18308117"/>
                    <a:pt x="14547826" y="18262609"/>
                  </a:cubicBezTo>
                  <a:cubicBezTo>
                    <a:pt x="14628153" y="18217099"/>
                    <a:pt x="14711021" y="18170063"/>
                    <a:pt x="14731976" y="18158085"/>
                  </a:cubicBezTo>
                  <a:cubicBezTo>
                    <a:pt x="15034793" y="17984993"/>
                    <a:pt x="15539626" y="17636465"/>
                    <a:pt x="15843226" y="17390901"/>
                  </a:cubicBezTo>
                  <a:cubicBezTo>
                    <a:pt x="16279922" y="17037680"/>
                    <a:pt x="16818997" y="16532875"/>
                    <a:pt x="17016722" y="16292010"/>
                  </a:cubicBezTo>
                  <a:cubicBezTo>
                    <a:pt x="17094397" y="16197385"/>
                    <a:pt x="17198077" y="16071388"/>
                    <a:pt x="17247123" y="16012015"/>
                  </a:cubicBezTo>
                  <a:cubicBezTo>
                    <a:pt x="17296167" y="15952642"/>
                    <a:pt x="17376473" y="15852629"/>
                    <a:pt x="17425581" y="15789765"/>
                  </a:cubicBezTo>
                  <a:cubicBezTo>
                    <a:pt x="17474689" y="15726901"/>
                    <a:pt x="17563699" y="15615278"/>
                    <a:pt x="17623385" y="15541715"/>
                  </a:cubicBezTo>
                  <a:cubicBezTo>
                    <a:pt x="17683067" y="15468152"/>
                    <a:pt x="17786087" y="15319563"/>
                    <a:pt x="17852317" y="15211515"/>
                  </a:cubicBezTo>
                  <a:cubicBezTo>
                    <a:pt x="17918547" y="15103467"/>
                    <a:pt x="18009965" y="14955058"/>
                    <a:pt x="18055465" y="14881715"/>
                  </a:cubicBezTo>
                  <a:cubicBezTo>
                    <a:pt x="18100969" y="14808372"/>
                    <a:pt x="18156937" y="14714076"/>
                    <a:pt x="18179843" y="14672165"/>
                  </a:cubicBezTo>
                  <a:cubicBezTo>
                    <a:pt x="18202749" y="14630254"/>
                    <a:pt x="18225597" y="14590251"/>
                    <a:pt x="18230621" y="14583265"/>
                  </a:cubicBezTo>
                  <a:cubicBezTo>
                    <a:pt x="18262281" y="14539238"/>
                    <a:pt x="18510721" y="14052392"/>
                    <a:pt x="18583833" y="13891115"/>
                  </a:cubicBezTo>
                  <a:cubicBezTo>
                    <a:pt x="18776973" y="13465067"/>
                    <a:pt x="18971473" y="12945255"/>
                    <a:pt x="19075671" y="12576665"/>
                  </a:cubicBezTo>
                  <a:cubicBezTo>
                    <a:pt x="19087517" y="12534754"/>
                    <a:pt x="19104921" y="12474747"/>
                    <a:pt x="19114347" y="12443315"/>
                  </a:cubicBezTo>
                  <a:cubicBezTo>
                    <a:pt x="19207237" y="12133511"/>
                    <a:pt x="19325427" y="11547424"/>
                    <a:pt x="19379417" y="11128865"/>
                  </a:cubicBezTo>
                  <a:cubicBezTo>
                    <a:pt x="19390229" y="11045045"/>
                    <a:pt x="19410493" y="10893816"/>
                    <a:pt x="19424445" y="10792800"/>
                  </a:cubicBezTo>
                  <a:cubicBezTo>
                    <a:pt x="19464557" y="10502409"/>
                    <a:pt x="19481609" y="9962325"/>
                    <a:pt x="19464121" y="9536208"/>
                  </a:cubicBezTo>
                  <a:cubicBezTo>
                    <a:pt x="19430435" y="8715510"/>
                    <a:pt x="19262503" y="7762273"/>
                    <a:pt x="19017557" y="7001365"/>
                  </a:cubicBezTo>
                  <a:lnTo>
                    <a:pt x="18948037" y="6785465"/>
                  </a:lnTo>
                  <a:cubicBezTo>
                    <a:pt x="18897081" y="6627337"/>
                    <a:pt x="18734433" y="6208417"/>
                    <a:pt x="18659585" y="6042515"/>
                  </a:cubicBezTo>
                  <a:cubicBezTo>
                    <a:pt x="18311749" y="5271539"/>
                    <a:pt x="17996601" y="4732379"/>
                    <a:pt x="17531229" y="4112115"/>
                  </a:cubicBezTo>
                  <a:cubicBezTo>
                    <a:pt x="17037694" y="3454311"/>
                    <a:pt x="16432080" y="2837018"/>
                    <a:pt x="15767026" y="2313893"/>
                  </a:cubicBezTo>
                  <a:cubicBezTo>
                    <a:pt x="15355744" y="1990383"/>
                    <a:pt x="14791455" y="1620909"/>
                    <a:pt x="14422908" y="1433816"/>
                  </a:cubicBezTo>
                  <a:cubicBezTo>
                    <a:pt x="13751996" y="1093229"/>
                    <a:pt x="13489905" y="976066"/>
                    <a:pt x="13061926" y="825416"/>
                  </a:cubicBezTo>
                  <a:cubicBezTo>
                    <a:pt x="12901740" y="769030"/>
                    <a:pt x="12878779" y="761654"/>
                    <a:pt x="12713175" y="713383"/>
                  </a:cubicBezTo>
                  <a:cubicBezTo>
                    <a:pt x="12629630" y="689030"/>
                    <a:pt x="12515330" y="654541"/>
                    <a:pt x="12459175" y="636736"/>
                  </a:cubicBezTo>
                  <a:cubicBezTo>
                    <a:pt x="12012261" y="495045"/>
                    <a:pt x="11302954" y="365094"/>
                    <a:pt x="10661626" y="307413"/>
                  </a:cubicBezTo>
                  <a:cubicBezTo>
                    <a:pt x="10503606" y="293200"/>
                    <a:pt x="9986480" y="281128"/>
                    <a:pt x="9646435" y="280759"/>
                  </a:cubicBezTo>
                  <a:close/>
                  <a:moveTo>
                    <a:pt x="9816147" y="140"/>
                  </a:moveTo>
                  <a:cubicBezTo>
                    <a:pt x="9984457" y="-966"/>
                    <a:pt x="10161842" y="4506"/>
                    <a:pt x="10375876" y="16375"/>
                  </a:cubicBezTo>
                  <a:cubicBezTo>
                    <a:pt x="10795060" y="39620"/>
                    <a:pt x="11074747" y="69223"/>
                    <a:pt x="11461726" y="131304"/>
                  </a:cubicBezTo>
                  <a:cubicBezTo>
                    <a:pt x="11707423" y="170720"/>
                    <a:pt x="12046852" y="241839"/>
                    <a:pt x="12280876" y="302939"/>
                  </a:cubicBezTo>
                  <a:cubicBezTo>
                    <a:pt x="12385651" y="330294"/>
                    <a:pt x="12485664" y="356209"/>
                    <a:pt x="12503126" y="360530"/>
                  </a:cubicBezTo>
                  <a:cubicBezTo>
                    <a:pt x="12783417" y="429876"/>
                    <a:pt x="13386283" y="642225"/>
                    <a:pt x="13754076" y="801157"/>
                  </a:cubicBezTo>
                  <a:cubicBezTo>
                    <a:pt x="14146176" y="970593"/>
                    <a:pt x="14706770" y="1260234"/>
                    <a:pt x="14973276" y="1431081"/>
                  </a:cubicBezTo>
                  <a:cubicBezTo>
                    <a:pt x="15001215" y="1448991"/>
                    <a:pt x="15034243" y="1469478"/>
                    <a:pt x="15046670" y="1476607"/>
                  </a:cubicBezTo>
                  <a:cubicBezTo>
                    <a:pt x="15233302" y="1583659"/>
                    <a:pt x="15687839" y="1903077"/>
                    <a:pt x="15957526" y="2116696"/>
                  </a:cubicBezTo>
                  <a:cubicBezTo>
                    <a:pt x="17121750" y="3038877"/>
                    <a:pt x="17992336" y="4106521"/>
                    <a:pt x="18705710" y="5486933"/>
                  </a:cubicBezTo>
                  <a:cubicBezTo>
                    <a:pt x="18902714" y="5868143"/>
                    <a:pt x="19207718" y="6633928"/>
                    <a:pt x="19315366" y="7017610"/>
                  </a:cubicBezTo>
                  <a:cubicBezTo>
                    <a:pt x="19614652" y="8084348"/>
                    <a:pt x="19728800" y="8873317"/>
                    <a:pt x="19729190" y="9877916"/>
                  </a:cubicBezTo>
                  <a:cubicBezTo>
                    <a:pt x="19729620" y="10982077"/>
                    <a:pt x="19568436" y="11985851"/>
                    <a:pt x="19225476" y="13014815"/>
                  </a:cubicBezTo>
                  <a:cubicBezTo>
                    <a:pt x="19153174" y="13231741"/>
                    <a:pt x="19127026" y="13302041"/>
                    <a:pt x="18945244" y="13768180"/>
                  </a:cubicBezTo>
                  <a:cubicBezTo>
                    <a:pt x="18686796" y="14430910"/>
                    <a:pt x="18039500" y="15487715"/>
                    <a:pt x="17481430" y="16158065"/>
                  </a:cubicBezTo>
                  <a:cubicBezTo>
                    <a:pt x="17101402" y="16614552"/>
                    <a:pt x="16542050" y="17188449"/>
                    <a:pt x="16265978" y="17405119"/>
                  </a:cubicBezTo>
                  <a:cubicBezTo>
                    <a:pt x="15982940" y="17627261"/>
                    <a:pt x="15917566" y="17680409"/>
                    <a:pt x="15832873" y="17757221"/>
                  </a:cubicBezTo>
                  <a:cubicBezTo>
                    <a:pt x="15788761" y="17797229"/>
                    <a:pt x="15671604" y="17882613"/>
                    <a:pt x="15572523" y="17946961"/>
                  </a:cubicBezTo>
                  <a:cubicBezTo>
                    <a:pt x="15473442" y="18011309"/>
                    <a:pt x="15332369" y="18103357"/>
                    <a:pt x="15259026" y="18151513"/>
                  </a:cubicBezTo>
                  <a:cubicBezTo>
                    <a:pt x="14781330" y="18465157"/>
                    <a:pt x="14231869" y="18758825"/>
                    <a:pt x="13690576" y="18989791"/>
                  </a:cubicBezTo>
                  <a:cubicBezTo>
                    <a:pt x="13351804" y="19134345"/>
                    <a:pt x="12748096" y="19342333"/>
                    <a:pt x="12439626" y="19420767"/>
                  </a:cubicBezTo>
                  <a:cubicBezTo>
                    <a:pt x="12002400" y="19531937"/>
                    <a:pt x="11990064" y="19534713"/>
                    <a:pt x="11645876" y="19599189"/>
                  </a:cubicBezTo>
                  <a:cubicBezTo>
                    <a:pt x="11092904" y="19702773"/>
                    <a:pt x="10639285" y="19745805"/>
                    <a:pt x="10007576" y="19754593"/>
                  </a:cubicBezTo>
                  <a:cubicBezTo>
                    <a:pt x="9362067" y="19763575"/>
                    <a:pt x="8962220" y="19738129"/>
                    <a:pt x="8375626" y="19650741"/>
                  </a:cubicBezTo>
                  <a:cubicBezTo>
                    <a:pt x="7810962" y="19566615"/>
                    <a:pt x="7127973" y="19397039"/>
                    <a:pt x="6616676" y="19214017"/>
                  </a:cubicBezTo>
                  <a:cubicBezTo>
                    <a:pt x="6539842" y="19186513"/>
                    <a:pt x="6432913" y="19149411"/>
                    <a:pt x="6379060" y="19131569"/>
                  </a:cubicBezTo>
                  <a:cubicBezTo>
                    <a:pt x="6207492" y="19074727"/>
                    <a:pt x="5926334" y="18950571"/>
                    <a:pt x="5524476" y="18754197"/>
                  </a:cubicBezTo>
                  <a:cubicBezTo>
                    <a:pt x="4916872" y="18457281"/>
                    <a:pt x="4403240" y="18139261"/>
                    <a:pt x="3867126" y="17728041"/>
                  </a:cubicBezTo>
                  <a:cubicBezTo>
                    <a:pt x="2751800" y="16872545"/>
                    <a:pt x="1777453" y="15723192"/>
                    <a:pt x="1149805" y="14522653"/>
                  </a:cubicBezTo>
                  <a:cubicBezTo>
                    <a:pt x="1036251" y="14305453"/>
                    <a:pt x="818112" y="13856210"/>
                    <a:pt x="781481" y="13764115"/>
                  </a:cubicBezTo>
                  <a:cubicBezTo>
                    <a:pt x="768978" y="13732683"/>
                    <a:pt x="732984" y="13644101"/>
                    <a:pt x="701495" y="13567265"/>
                  </a:cubicBezTo>
                  <a:cubicBezTo>
                    <a:pt x="438834" y="12926369"/>
                    <a:pt x="206866" y="12093090"/>
                    <a:pt x="127516" y="11505408"/>
                  </a:cubicBezTo>
                  <a:cubicBezTo>
                    <a:pt x="116811" y="11426121"/>
                    <a:pt x="93979" y="11271817"/>
                    <a:pt x="76776" y="11162508"/>
                  </a:cubicBezTo>
                  <a:cubicBezTo>
                    <a:pt x="12759" y="10755720"/>
                    <a:pt x="0" y="10543282"/>
                    <a:pt x="0" y="9884265"/>
                  </a:cubicBezTo>
                  <a:cubicBezTo>
                    <a:pt x="0" y="9260728"/>
                    <a:pt x="8488" y="9099335"/>
                    <a:pt x="64792" y="8652365"/>
                  </a:cubicBezTo>
                  <a:cubicBezTo>
                    <a:pt x="151560" y="7963558"/>
                    <a:pt x="304018" y="7305003"/>
                    <a:pt x="501768" y="6764813"/>
                  </a:cubicBezTo>
                  <a:cubicBezTo>
                    <a:pt x="557067" y="6613754"/>
                    <a:pt x="625915" y="6419444"/>
                    <a:pt x="654762" y="6333013"/>
                  </a:cubicBezTo>
                  <a:cubicBezTo>
                    <a:pt x="866166" y="5699616"/>
                    <a:pt x="1434125" y="4654175"/>
                    <a:pt x="1856074" y="4121764"/>
                  </a:cubicBezTo>
                  <a:cubicBezTo>
                    <a:pt x="1921067" y="4039758"/>
                    <a:pt x="2023973" y="3902599"/>
                    <a:pt x="2084757" y="3816964"/>
                  </a:cubicBezTo>
                  <a:cubicBezTo>
                    <a:pt x="2394713" y="3380288"/>
                    <a:pt x="3010205" y="2738142"/>
                    <a:pt x="3543276" y="2295285"/>
                  </a:cubicBezTo>
                  <a:cubicBezTo>
                    <a:pt x="4013221" y="1904869"/>
                    <a:pt x="4595442" y="1501746"/>
                    <a:pt x="4941363" y="1327266"/>
                  </a:cubicBezTo>
                  <a:cubicBezTo>
                    <a:pt x="5018796" y="1288209"/>
                    <a:pt x="5133096" y="1224260"/>
                    <a:pt x="5195364" y="1185158"/>
                  </a:cubicBezTo>
                  <a:cubicBezTo>
                    <a:pt x="5420191" y="1043974"/>
                    <a:pt x="5932143" y="805287"/>
                    <a:pt x="6234620" y="700629"/>
                  </a:cubicBezTo>
                  <a:cubicBezTo>
                    <a:pt x="6324843" y="669410"/>
                    <a:pt x="6485090" y="613132"/>
                    <a:pt x="6590721" y="575564"/>
                  </a:cubicBezTo>
                  <a:cubicBezTo>
                    <a:pt x="7180304" y="365878"/>
                    <a:pt x="7354988" y="314138"/>
                    <a:pt x="7791426" y="219923"/>
                  </a:cubicBezTo>
                  <a:cubicBezTo>
                    <a:pt x="8165430" y="139186"/>
                    <a:pt x="8624051" y="70158"/>
                    <a:pt x="8891764" y="54309"/>
                  </a:cubicBezTo>
                  <a:cubicBezTo>
                    <a:pt x="8969580" y="49701"/>
                    <a:pt x="9158176" y="35781"/>
                    <a:pt x="9310864" y="23374"/>
                  </a:cubicBezTo>
                  <a:cubicBezTo>
                    <a:pt x="9488600" y="8930"/>
                    <a:pt x="9647836" y="1246"/>
                    <a:pt x="9816147" y="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形状 182">
              <a:extLst>
                <a:ext uri="{FF2B5EF4-FFF2-40B4-BE49-F238E27FC236}">
                  <a16:creationId xmlns:a16="http://schemas.microsoft.com/office/drawing/2014/main" id="{A0B9F5BA-4ADC-449F-B460-2ED928632AC8}"/>
                </a:ext>
              </a:extLst>
            </p:cNvPr>
            <p:cNvSpPr/>
            <p:nvPr/>
          </p:nvSpPr>
          <p:spPr>
            <a:xfrm>
              <a:off x="-11696709" y="9603633"/>
              <a:ext cx="8813495" cy="8821476"/>
            </a:xfrm>
            <a:custGeom>
              <a:avLst/>
              <a:gdLst>
                <a:gd name="connsiteX0" fmla="*/ 9252806 w 18997931"/>
                <a:gd name="connsiteY0" fmla="*/ 132715 h 19015134"/>
                <a:gd name="connsiteX1" fmla="*/ 8971326 w 18997931"/>
                <a:gd name="connsiteY1" fmla="*/ 138880 h 19015134"/>
                <a:gd name="connsiteX2" fmla="*/ 7174275 w 18997931"/>
                <a:gd name="connsiteY2" fmla="*/ 416438 h 19015134"/>
                <a:gd name="connsiteX3" fmla="*/ 7047275 w 18997931"/>
                <a:gd name="connsiteY3" fmla="*/ 449909 h 19015134"/>
                <a:gd name="connsiteX4" fmla="*/ 6596426 w 18997931"/>
                <a:gd name="connsiteY4" fmla="*/ 584707 h 19015134"/>
                <a:gd name="connsiteX5" fmla="*/ 5281975 w 18997931"/>
                <a:gd name="connsiteY5" fmla="*/ 1128994 h 19015134"/>
                <a:gd name="connsiteX6" fmla="*/ 3895014 w 18997931"/>
                <a:gd name="connsiteY6" fmla="*/ 2000609 h 19015134"/>
                <a:gd name="connsiteX7" fmla="*/ 3558464 w 18997931"/>
                <a:gd name="connsiteY7" fmla="*/ 2262077 h 19015134"/>
                <a:gd name="connsiteX8" fmla="*/ 3030338 w 18997931"/>
                <a:gd name="connsiteY8" fmla="*/ 2731799 h 19015134"/>
                <a:gd name="connsiteX9" fmla="*/ 2687438 w 18997931"/>
                <a:gd name="connsiteY9" fmla="*/ 3076824 h 19015134"/>
                <a:gd name="connsiteX10" fmla="*/ 2079770 w 18997931"/>
                <a:gd name="connsiteY10" fmla="*/ 3769863 h 19015134"/>
                <a:gd name="connsiteX11" fmla="*/ 1275027 w 18997931"/>
                <a:gd name="connsiteY11" fmla="*/ 5014772 h 19015134"/>
                <a:gd name="connsiteX12" fmla="*/ 1158267 w 18997931"/>
                <a:gd name="connsiteY12" fmla="*/ 5237022 h 19015134"/>
                <a:gd name="connsiteX13" fmla="*/ 862376 w 18997931"/>
                <a:gd name="connsiteY13" fmla="*/ 5885994 h 19015134"/>
                <a:gd name="connsiteX14" fmla="*/ 837586 w 18997931"/>
                <a:gd name="connsiteY14" fmla="*/ 5926944 h 19015134"/>
                <a:gd name="connsiteX15" fmla="*/ 481352 w 18997931"/>
                <a:gd name="connsiteY15" fmla="*/ 6919463 h 19015134"/>
                <a:gd name="connsiteX16" fmla="*/ 143175 w 18997931"/>
                <a:gd name="connsiteY16" fmla="*/ 8792713 h 19015134"/>
                <a:gd name="connsiteX17" fmla="*/ 143034 w 18997931"/>
                <a:gd name="connsiteY17" fmla="*/ 10234163 h 19015134"/>
                <a:gd name="connsiteX18" fmla="*/ 710393 w 18997931"/>
                <a:gd name="connsiteY18" fmla="*/ 12799563 h 19015134"/>
                <a:gd name="connsiteX19" fmla="*/ 2087977 w 18997931"/>
                <a:gd name="connsiteY19" fmla="*/ 15263662 h 19015134"/>
                <a:gd name="connsiteX20" fmla="*/ 2429902 w 18997931"/>
                <a:gd name="connsiteY20" fmla="*/ 15681524 h 19015134"/>
                <a:gd name="connsiteX21" fmla="*/ 5796325 w 18997931"/>
                <a:gd name="connsiteY21" fmla="*/ 18140463 h 19015134"/>
                <a:gd name="connsiteX22" fmla="*/ 6932975 w 18997931"/>
                <a:gd name="connsiteY22" fmla="*/ 18547851 h 19015134"/>
                <a:gd name="connsiteX23" fmla="*/ 8336326 w 18997931"/>
                <a:gd name="connsiteY23" fmla="*/ 18832615 h 19015134"/>
                <a:gd name="connsiteX24" fmla="*/ 9177717 w 18997931"/>
                <a:gd name="connsiteY24" fmla="*/ 18902159 h 19015134"/>
                <a:gd name="connsiteX25" fmla="*/ 9838116 w 18997931"/>
                <a:gd name="connsiteY25" fmla="*/ 18902043 h 19015134"/>
                <a:gd name="connsiteX26" fmla="*/ 11771675 w 18997931"/>
                <a:gd name="connsiteY26" fmla="*/ 18624147 h 19015134"/>
                <a:gd name="connsiteX27" fmla="*/ 12045224 w 18997931"/>
                <a:gd name="connsiteY27" fmla="*/ 18560807 h 19015134"/>
                <a:gd name="connsiteX28" fmla="*/ 12305574 w 18997931"/>
                <a:gd name="connsiteY28" fmla="*/ 18481959 h 19015134"/>
                <a:gd name="connsiteX29" fmla="*/ 12514625 w 18997931"/>
                <a:gd name="connsiteY29" fmla="*/ 18406467 h 19015134"/>
                <a:gd name="connsiteX30" fmla="*/ 14044975 w 18997931"/>
                <a:gd name="connsiteY30" fmla="*/ 17725645 h 19015134"/>
                <a:gd name="connsiteX31" fmla="*/ 14336766 w 18997931"/>
                <a:gd name="connsiteY31" fmla="*/ 17565035 h 19015134"/>
                <a:gd name="connsiteX32" fmla="*/ 14698716 w 18997931"/>
                <a:gd name="connsiteY32" fmla="*/ 17336007 h 19015134"/>
                <a:gd name="connsiteX33" fmla="*/ 15003825 w 18997931"/>
                <a:gd name="connsiteY33" fmla="*/ 17112631 h 19015134"/>
                <a:gd name="connsiteX34" fmla="*/ 16459752 w 18997931"/>
                <a:gd name="connsiteY34" fmla="*/ 15803113 h 19015134"/>
                <a:gd name="connsiteX35" fmla="*/ 17533611 w 18997931"/>
                <a:gd name="connsiteY35" fmla="*/ 14355313 h 19015134"/>
                <a:gd name="connsiteX36" fmla="*/ 17739739 w 18997931"/>
                <a:gd name="connsiteY36" fmla="*/ 14015216 h 19015134"/>
                <a:gd name="connsiteX37" fmla="*/ 17950283 w 18997931"/>
                <a:gd name="connsiteY37" fmla="*/ 13602466 h 19015134"/>
                <a:gd name="connsiteX38" fmla="*/ 18159667 w 18997931"/>
                <a:gd name="connsiteY38" fmla="*/ 13142469 h 19015134"/>
                <a:gd name="connsiteX39" fmla="*/ 18699703 w 18997931"/>
                <a:gd name="connsiteY39" fmla="*/ 11351763 h 19015134"/>
                <a:gd name="connsiteX40" fmla="*/ 18825975 w 18997931"/>
                <a:gd name="connsiteY40" fmla="*/ 10519913 h 19015134"/>
                <a:gd name="connsiteX41" fmla="*/ 18552207 w 18997931"/>
                <a:gd name="connsiteY41" fmla="*/ 7052813 h 19015134"/>
                <a:gd name="connsiteX42" fmla="*/ 17534211 w 18997931"/>
                <a:gd name="connsiteY42" fmla="*/ 4671563 h 19015134"/>
                <a:gd name="connsiteX43" fmla="*/ 17119187 w 18997931"/>
                <a:gd name="connsiteY43" fmla="*/ 4042913 h 19015134"/>
                <a:gd name="connsiteX44" fmla="*/ 14457725 w 18997931"/>
                <a:gd name="connsiteY44" fmla="*/ 1546833 h 19015134"/>
                <a:gd name="connsiteX45" fmla="*/ 12778319 w 18997931"/>
                <a:gd name="connsiteY45" fmla="*/ 721424 h 19015134"/>
                <a:gd name="connsiteX46" fmla="*/ 12498919 w 18997931"/>
                <a:gd name="connsiteY46" fmla="*/ 621782 h 19015134"/>
                <a:gd name="connsiteX47" fmla="*/ 9995441 w 18997931"/>
                <a:gd name="connsiteY47" fmla="*/ 144084 h 19015134"/>
                <a:gd name="connsiteX48" fmla="*/ 9252806 w 18997931"/>
                <a:gd name="connsiteY48" fmla="*/ 132715 h 19015134"/>
                <a:gd name="connsiteX49" fmla="*/ 9359364 w 18997931"/>
                <a:gd name="connsiteY49" fmla="*/ 726 h 19015134"/>
                <a:gd name="connsiteX50" fmla="*/ 10310529 w 18997931"/>
                <a:gd name="connsiteY50" fmla="*/ 42122 h 19015134"/>
                <a:gd name="connsiteX51" fmla="*/ 10691529 w 18997931"/>
                <a:gd name="connsiteY51" fmla="*/ 81583 h 19015134"/>
                <a:gd name="connsiteX52" fmla="*/ 11073342 w 18997931"/>
                <a:gd name="connsiteY52" fmla="*/ 137945 h 19015134"/>
                <a:gd name="connsiteX53" fmla="*/ 11416242 w 18997931"/>
                <a:gd name="connsiteY53" fmla="*/ 201486 h 19015134"/>
                <a:gd name="connsiteX54" fmla="*/ 13822725 w 18997931"/>
                <a:gd name="connsiteY54" fmla="*/ 1045167 h 19015134"/>
                <a:gd name="connsiteX55" fmla="*/ 16661338 w 18997931"/>
                <a:gd name="connsiteY55" fmla="*/ 3268819 h 19015134"/>
                <a:gd name="connsiteX56" fmla="*/ 17743595 w 18997931"/>
                <a:gd name="connsiteY56" fmla="*/ 4785863 h 19015134"/>
                <a:gd name="connsiteX57" fmla="*/ 18398539 w 18997931"/>
                <a:gd name="connsiteY57" fmla="*/ 6176513 h 19015134"/>
                <a:gd name="connsiteX58" fmla="*/ 18807091 w 18997931"/>
                <a:gd name="connsiteY58" fmla="*/ 7565301 h 19015134"/>
                <a:gd name="connsiteX59" fmla="*/ 18997931 w 18997931"/>
                <a:gd name="connsiteY59" fmla="*/ 9516613 h 19015134"/>
                <a:gd name="connsiteX60" fmla="*/ 18896851 w 18997931"/>
                <a:gd name="connsiteY60" fmla="*/ 10945363 h 19015134"/>
                <a:gd name="connsiteX61" fmla="*/ 18799165 w 18997931"/>
                <a:gd name="connsiteY61" fmla="*/ 11472413 h 19015134"/>
                <a:gd name="connsiteX62" fmla="*/ 18660467 w 18997931"/>
                <a:gd name="connsiteY62" fmla="*/ 12050263 h 19015134"/>
                <a:gd name="connsiteX63" fmla="*/ 18602927 w 18997931"/>
                <a:gd name="connsiteY63" fmla="*/ 12274085 h 19015134"/>
                <a:gd name="connsiteX64" fmla="*/ 18479111 w 18997931"/>
                <a:gd name="connsiteY64" fmla="*/ 12655085 h 19015134"/>
                <a:gd name="connsiteX65" fmla="*/ 18169215 w 18997931"/>
                <a:gd name="connsiteY65" fmla="*/ 13409163 h 19015134"/>
                <a:gd name="connsiteX66" fmla="*/ 18011443 w 18997931"/>
                <a:gd name="connsiteY66" fmla="*/ 13762940 h 19015134"/>
                <a:gd name="connsiteX67" fmla="*/ 17833055 w 18997931"/>
                <a:gd name="connsiteY67" fmla="*/ 14099490 h 19015134"/>
                <a:gd name="connsiteX68" fmla="*/ 17615821 w 18997931"/>
                <a:gd name="connsiteY68" fmla="*/ 14456913 h 19015134"/>
                <a:gd name="connsiteX69" fmla="*/ 16892183 w 18997931"/>
                <a:gd name="connsiteY69" fmla="*/ 15485613 h 19015134"/>
                <a:gd name="connsiteX70" fmla="*/ 15734004 w 18997931"/>
                <a:gd name="connsiteY70" fmla="*/ 16687149 h 19015134"/>
                <a:gd name="connsiteX71" fmla="*/ 15393922 w 18997931"/>
                <a:gd name="connsiteY71" fmla="*/ 16980778 h 19015134"/>
                <a:gd name="connsiteX72" fmla="*/ 14654575 w 18997931"/>
                <a:gd name="connsiteY72" fmla="*/ 17501172 h 19015134"/>
                <a:gd name="connsiteX73" fmla="*/ 10527075 w 18997931"/>
                <a:gd name="connsiteY73" fmla="*/ 18971852 h 19015134"/>
                <a:gd name="connsiteX74" fmla="*/ 10247675 w 18997931"/>
                <a:gd name="connsiteY74" fmla="*/ 19000284 h 19015134"/>
                <a:gd name="connsiteX75" fmla="*/ 8749075 w 18997931"/>
                <a:gd name="connsiteY75" fmla="*/ 19000284 h 19015134"/>
                <a:gd name="connsiteX76" fmla="*/ 8469675 w 18997931"/>
                <a:gd name="connsiteY76" fmla="*/ 18971852 h 19015134"/>
                <a:gd name="connsiteX77" fmla="*/ 7910875 w 18997931"/>
                <a:gd name="connsiteY77" fmla="*/ 18893972 h 19015134"/>
                <a:gd name="connsiteX78" fmla="*/ 7613529 w 18997931"/>
                <a:gd name="connsiteY78" fmla="*/ 18843892 h 19015134"/>
                <a:gd name="connsiteX79" fmla="*/ 6196375 w 18997931"/>
                <a:gd name="connsiteY79" fmla="*/ 18435392 h 19015134"/>
                <a:gd name="connsiteX80" fmla="*/ 4578236 w 18997931"/>
                <a:gd name="connsiteY80" fmla="*/ 17653656 h 19015134"/>
                <a:gd name="connsiteX81" fmla="*/ 2779272 w 18997931"/>
                <a:gd name="connsiteY81" fmla="*/ 16229382 h 19015134"/>
                <a:gd name="connsiteX82" fmla="*/ 1348866 w 18997931"/>
                <a:gd name="connsiteY82" fmla="*/ 14406113 h 19015134"/>
                <a:gd name="connsiteX83" fmla="*/ 832098 w 18997931"/>
                <a:gd name="connsiteY83" fmla="*/ 13412685 h 19015134"/>
                <a:gd name="connsiteX84" fmla="*/ 361241 w 18997931"/>
                <a:gd name="connsiteY84" fmla="*/ 12129367 h 19015134"/>
                <a:gd name="connsiteX85" fmla="*/ 265703 w 18997931"/>
                <a:gd name="connsiteY85" fmla="*/ 11761067 h 19015134"/>
                <a:gd name="connsiteX86" fmla="*/ 102374 w 18997931"/>
                <a:gd name="connsiteY86" fmla="*/ 10964413 h 19015134"/>
                <a:gd name="connsiteX87" fmla="*/ 36076 w 18997931"/>
                <a:gd name="connsiteY87" fmla="*/ 10437363 h 19015134"/>
                <a:gd name="connsiteX88" fmla="*/ 10151 w 18997931"/>
                <a:gd name="connsiteY88" fmla="*/ 8938763 h 19015134"/>
                <a:gd name="connsiteX89" fmla="*/ 70113 w 18997931"/>
                <a:gd name="connsiteY89" fmla="*/ 8303763 h 19015134"/>
                <a:gd name="connsiteX90" fmla="*/ 1002773 w 18997931"/>
                <a:gd name="connsiteY90" fmla="*/ 5271826 h 19015134"/>
                <a:gd name="connsiteX91" fmla="*/ 1181141 w 18997931"/>
                <a:gd name="connsiteY91" fmla="*/ 4928926 h 19015134"/>
                <a:gd name="connsiteX92" fmla="*/ 1880375 w 18997931"/>
                <a:gd name="connsiteY92" fmla="*/ 3862452 h 19015134"/>
                <a:gd name="connsiteX93" fmla="*/ 2106119 w 18997931"/>
                <a:gd name="connsiteY93" fmla="*/ 3555639 h 19015134"/>
                <a:gd name="connsiteX94" fmla="*/ 3014393 w 18997931"/>
                <a:gd name="connsiteY94" fmla="*/ 2578960 h 19015134"/>
                <a:gd name="connsiteX95" fmla="*/ 3273547 w 18997931"/>
                <a:gd name="connsiteY95" fmla="*/ 2342978 h 19015134"/>
                <a:gd name="connsiteX96" fmla="*/ 4615596 w 18997931"/>
                <a:gd name="connsiteY96" fmla="*/ 1366445 h 19015134"/>
                <a:gd name="connsiteX97" fmla="*/ 4926746 w 18997931"/>
                <a:gd name="connsiteY97" fmla="*/ 1185748 h 19015134"/>
                <a:gd name="connsiteX98" fmla="*/ 6285275 w 18997931"/>
                <a:gd name="connsiteY98" fmla="*/ 561459 h 19015134"/>
                <a:gd name="connsiteX99" fmla="*/ 6789488 w 18997931"/>
                <a:gd name="connsiteY99" fmla="*/ 403600 h 19015134"/>
                <a:gd name="connsiteX100" fmla="*/ 7221288 w 18997931"/>
                <a:gd name="connsiteY100" fmla="*/ 285067 h 19015134"/>
                <a:gd name="connsiteX101" fmla="*/ 8406176 w 18997931"/>
                <a:gd name="connsiteY101" fmla="*/ 62538 h 19015134"/>
                <a:gd name="connsiteX102" fmla="*/ 9047526 w 18997931"/>
                <a:gd name="connsiteY102" fmla="*/ 11271 h 19015134"/>
                <a:gd name="connsiteX103" fmla="*/ 9359364 w 18997931"/>
                <a:gd name="connsiteY103" fmla="*/ 726 h 190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7931" h="19015134">
                  <a:moveTo>
                    <a:pt x="9252806" y="132715"/>
                  </a:moveTo>
                  <a:cubicBezTo>
                    <a:pt x="9133143" y="133120"/>
                    <a:pt x="9036122" y="135159"/>
                    <a:pt x="8971326" y="138880"/>
                  </a:cubicBezTo>
                  <a:cubicBezTo>
                    <a:pt x="8394433" y="172019"/>
                    <a:pt x="7683256" y="281863"/>
                    <a:pt x="7174275" y="416438"/>
                  </a:cubicBezTo>
                  <a:cubicBezTo>
                    <a:pt x="7121888" y="430290"/>
                    <a:pt x="7064739" y="445352"/>
                    <a:pt x="7047275" y="449909"/>
                  </a:cubicBezTo>
                  <a:cubicBezTo>
                    <a:pt x="6977007" y="468250"/>
                    <a:pt x="6667817" y="560693"/>
                    <a:pt x="6596426" y="584707"/>
                  </a:cubicBezTo>
                  <a:cubicBezTo>
                    <a:pt x="6082920" y="757438"/>
                    <a:pt x="5719928" y="907744"/>
                    <a:pt x="5281975" y="1128994"/>
                  </a:cubicBezTo>
                  <a:cubicBezTo>
                    <a:pt x="4741630" y="1401969"/>
                    <a:pt x="4278489" y="1693024"/>
                    <a:pt x="3895014" y="2000609"/>
                  </a:cubicBezTo>
                  <a:cubicBezTo>
                    <a:pt x="3778298" y="2094227"/>
                    <a:pt x="3626850" y="2211888"/>
                    <a:pt x="3558464" y="2262077"/>
                  </a:cubicBezTo>
                  <a:cubicBezTo>
                    <a:pt x="3389580" y="2386022"/>
                    <a:pt x="3238680" y="2520235"/>
                    <a:pt x="3030338" y="2731799"/>
                  </a:cubicBezTo>
                  <a:cubicBezTo>
                    <a:pt x="2933986" y="2829643"/>
                    <a:pt x="2779680" y="2984905"/>
                    <a:pt x="2687438" y="3076824"/>
                  </a:cubicBezTo>
                  <a:cubicBezTo>
                    <a:pt x="2457019" y="3306441"/>
                    <a:pt x="2312524" y="3471236"/>
                    <a:pt x="2079770" y="3769863"/>
                  </a:cubicBezTo>
                  <a:cubicBezTo>
                    <a:pt x="1788336" y="4143777"/>
                    <a:pt x="1330824" y="4851533"/>
                    <a:pt x="1275027" y="5014772"/>
                  </a:cubicBezTo>
                  <a:cubicBezTo>
                    <a:pt x="1266613" y="5039389"/>
                    <a:pt x="1214071" y="5139402"/>
                    <a:pt x="1158267" y="5237022"/>
                  </a:cubicBezTo>
                  <a:cubicBezTo>
                    <a:pt x="1078494" y="5376572"/>
                    <a:pt x="862376" y="5850580"/>
                    <a:pt x="862376" y="5885994"/>
                  </a:cubicBezTo>
                  <a:cubicBezTo>
                    <a:pt x="862376" y="5889999"/>
                    <a:pt x="851219" y="5908425"/>
                    <a:pt x="837586" y="5926944"/>
                  </a:cubicBezTo>
                  <a:cubicBezTo>
                    <a:pt x="784381" y="5999204"/>
                    <a:pt x="592771" y="6533058"/>
                    <a:pt x="481352" y="6919463"/>
                  </a:cubicBezTo>
                  <a:cubicBezTo>
                    <a:pt x="306626" y="7525421"/>
                    <a:pt x="203721" y="8095431"/>
                    <a:pt x="143175" y="8792713"/>
                  </a:cubicBezTo>
                  <a:cubicBezTo>
                    <a:pt x="112798" y="9142541"/>
                    <a:pt x="112727" y="9873362"/>
                    <a:pt x="143034" y="10234163"/>
                  </a:cubicBezTo>
                  <a:cubicBezTo>
                    <a:pt x="221197" y="11164697"/>
                    <a:pt x="395079" y="11950930"/>
                    <a:pt x="710393" y="12799563"/>
                  </a:cubicBezTo>
                  <a:cubicBezTo>
                    <a:pt x="1035999" y="13675894"/>
                    <a:pt x="1512634" y="14528457"/>
                    <a:pt x="2087977" y="15263662"/>
                  </a:cubicBezTo>
                  <a:cubicBezTo>
                    <a:pt x="2273592" y="15500854"/>
                    <a:pt x="2284866" y="15514630"/>
                    <a:pt x="2429902" y="15681524"/>
                  </a:cubicBezTo>
                  <a:cubicBezTo>
                    <a:pt x="3347327" y="16737202"/>
                    <a:pt x="4519690" y="17593531"/>
                    <a:pt x="5796325" y="18140463"/>
                  </a:cubicBezTo>
                  <a:cubicBezTo>
                    <a:pt x="6178837" y="18304337"/>
                    <a:pt x="6633747" y="18467381"/>
                    <a:pt x="6932975" y="18547851"/>
                  </a:cubicBezTo>
                  <a:cubicBezTo>
                    <a:pt x="7478842" y="18694647"/>
                    <a:pt x="7833323" y="18766577"/>
                    <a:pt x="8336326" y="18832615"/>
                  </a:cubicBezTo>
                  <a:cubicBezTo>
                    <a:pt x="8513530" y="18855879"/>
                    <a:pt x="8833605" y="18882335"/>
                    <a:pt x="9177717" y="18902159"/>
                  </a:cubicBezTo>
                  <a:cubicBezTo>
                    <a:pt x="9475694" y="18919323"/>
                    <a:pt x="9545845" y="18919311"/>
                    <a:pt x="9838116" y="18902043"/>
                  </a:cubicBezTo>
                  <a:cubicBezTo>
                    <a:pt x="10610640" y="18856393"/>
                    <a:pt x="11186713" y="18773599"/>
                    <a:pt x="11771675" y="18624147"/>
                  </a:cubicBezTo>
                  <a:cubicBezTo>
                    <a:pt x="11865973" y="18600055"/>
                    <a:pt x="11989069" y="18571551"/>
                    <a:pt x="12045224" y="18560807"/>
                  </a:cubicBezTo>
                  <a:cubicBezTo>
                    <a:pt x="12101379" y="18550063"/>
                    <a:pt x="12218536" y="18514583"/>
                    <a:pt x="12305574" y="18481959"/>
                  </a:cubicBezTo>
                  <a:cubicBezTo>
                    <a:pt x="12392612" y="18449335"/>
                    <a:pt x="12486686" y="18415363"/>
                    <a:pt x="12514625" y="18406467"/>
                  </a:cubicBezTo>
                  <a:cubicBezTo>
                    <a:pt x="12896383" y="18284895"/>
                    <a:pt x="13597407" y="17973023"/>
                    <a:pt x="14044975" y="17725645"/>
                  </a:cubicBezTo>
                  <a:cubicBezTo>
                    <a:pt x="14097363" y="17696691"/>
                    <a:pt x="14228669" y="17624415"/>
                    <a:pt x="14336766" y="17565035"/>
                  </a:cubicBezTo>
                  <a:cubicBezTo>
                    <a:pt x="14444865" y="17505657"/>
                    <a:pt x="14607742" y="17402595"/>
                    <a:pt x="14698716" y="17336007"/>
                  </a:cubicBezTo>
                  <a:cubicBezTo>
                    <a:pt x="14789691" y="17269419"/>
                    <a:pt x="14926989" y="17168899"/>
                    <a:pt x="15003825" y="17112631"/>
                  </a:cubicBezTo>
                  <a:cubicBezTo>
                    <a:pt x="15535332" y="16723386"/>
                    <a:pt x="15998164" y="16307096"/>
                    <a:pt x="16459752" y="15803113"/>
                  </a:cubicBezTo>
                  <a:cubicBezTo>
                    <a:pt x="16825931" y="15403302"/>
                    <a:pt x="17241503" y="14843018"/>
                    <a:pt x="17533611" y="14355313"/>
                  </a:cubicBezTo>
                  <a:cubicBezTo>
                    <a:pt x="17596363" y="14250538"/>
                    <a:pt x="17689123" y="14097495"/>
                    <a:pt x="17739739" y="14015216"/>
                  </a:cubicBezTo>
                  <a:cubicBezTo>
                    <a:pt x="17790355" y="13932937"/>
                    <a:pt x="17885099" y="13747200"/>
                    <a:pt x="17950283" y="13602466"/>
                  </a:cubicBezTo>
                  <a:cubicBezTo>
                    <a:pt x="18015467" y="13457732"/>
                    <a:pt x="18109691" y="13250732"/>
                    <a:pt x="18159667" y="13142469"/>
                  </a:cubicBezTo>
                  <a:cubicBezTo>
                    <a:pt x="18330017" y="12773444"/>
                    <a:pt x="18606987" y="11855045"/>
                    <a:pt x="18699703" y="11351763"/>
                  </a:cubicBezTo>
                  <a:cubicBezTo>
                    <a:pt x="18772795" y="10955014"/>
                    <a:pt x="18795703" y="10804109"/>
                    <a:pt x="18825975" y="10519913"/>
                  </a:cubicBezTo>
                  <a:cubicBezTo>
                    <a:pt x="18950775" y="9348378"/>
                    <a:pt x="18859019" y="8186327"/>
                    <a:pt x="18552207" y="7052813"/>
                  </a:cubicBezTo>
                  <a:cubicBezTo>
                    <a:pt x="18332199" y="6239987"/>
                    <a:pt x="17970391" y="5393662"/>
                    <a:pt x="17534211" y="4671563"/>
                  </a:cubicBezTo>
                  <a:cubicBezTo>
                    <a:pt x="17432683" y="4503486"/>
                    <a:pt x="17223747" y="4187006"/>
                    <a:pt x="17119187" y="4042913"/>
                  </a:cubicBezTo>
                  <a:cubicBezTo>
                    <a:pt x="16385179" y="3031417"/>
                    <a:pt x="15500136" y="2201371"/>
                    <a:pt x="14457725" y="1546833"/>
                  </a:cubicBezTo>
                  <a:cubicBezTo>
                    <a:pt x="13942572" y="1223364"/>
                    <a:pt x="13271208" y="893397"/>
                    <a:pt x="12778319" y="721424"/>
                  </a:cubicBezTo>
                  <a:cubicBezTo>
                    <a:pt x="12699829" y="694039"/>
                    <a:pt x="12574100" y="649201"/>
                    <a:pt x="12498919" y="621782"/>
                  </a:cubicBezTo>
                  <a:cubicBezTo>
                    <a:pt x="11788164" y="362572"/>
                    <a:pt x="10759791" y="166345"/>
                    <a:pt x="9995441" y="144084"/>
                  </a:cubicBezTo>
                  <a:cubicBezTo>
                    <a:pt x="9714577" y="135905"/>
                    <a:pt x="9452244" y="132040"/>
                    <a:pt x="9252806" y="132715"/>
                  </a:cubicBezTo>
                  <a:close/>
                  <a:moveTo>
                    <a:pt x="9359364" y="726"/>
                  </a:moveTo>
                  <a:cubicBezTo>
                    <a:pt x="9681338" y="-3518"/>
                    <a:pt x="10024886" y="10928"/>
                    <a:pt x="10310529" y="42122"/>
                  </a:cubicBezTo>
                  <a:cubicBezTo>
                    <a:pt x="10411456" y="53143"/>
                    <a:pt x="10582906" y="70901"/>
                    <a:pt x="10691529" y="81583"/>
                  </a:cubicBezTo>
                  <a:cubicBezTo>
                    <a:pt x="10800152" y="92264"/>
                    <a:pt x="10971968" y="117627"/>
                    <a:pt x="11073342" y="137945"/>
                  </a:cubicBezTo>
                  <a:cubicBezTo>
                    <a:pt x="11174718" y="158263"/>
                    <a:pt x="11329023" y="186855"/>
                    <a:pt x="11416242" y="201486"/>
                  </a:cubicBezTo>
                  <a:cubicBezTo>
                    <a:pt x="12075092" y="312000"/>
                    <a:pt x="13104955" y="673056"/>
                    <a:pt x="13822725" y="1045167"/>
                  </a:cubicBezTo>
                  <a:cubicBezTo>
                    <a:pt x="14913086" y="1610438"/>
                    <a:pt x="15816062" y="2317792"/>
                    <a:pt x="16661338" y="3268819"/>
                  </a:cubicBezTo>
                  <a:cubicBezTo>
                    <a:pt x="17027557" y="3680855"/>
                    <a:pt x="17441975" y="4261759"/>
                    <a:pt x="17743595" y="4785863"/>
                  </a:cubicBezTo>
                  <a:cubicBezTo>
                    <a:pt x="17977969" y="5193113"/>
                    <a:pt x="18230767" y="5729878"/>
                    <a:pt x="18398539" y="6176513"/>
                  </a:cubicBezTo>
                  <a:cubicBezTo>
                    <a:pt x="18570899" y="6635347"/>
                    <a:pt x="18744139" y="7224244"/>
                    <a:pt x="18807091" y="7565301"/>
                  </a:cubicBezTo>
                  <a:cubicBezTo>
                    <a:pt x="18951341" y="8346795"/>
                    <a:pt x="18997931" y="8823182"/>
                    <a:pt x="18997931" y="9516613"/>
                  </a:cubicBezTo>
                  <a:cubicBezTo>
                    <a:pt x="18997931" y="10030173"/>
                    <a:pt x="18959649" y="10571301"/>
                    <a:pt x="18896851" y="10945363"/>
                  </a:cubicBezTo>
                  <a:cubicBezTo>
                    <a:pt x="18855151" y="11193771"/>
                    <a:pt x="18839259" y="11279515"/>
                    <a:pt x="18799165" y="11472413"/>
                  </a:cubicBezTo>
                  <a:cubicBezTo>
                    <a:pt x="18761597" y="11653157"/>
                    <a:pt x="18730055" y="11784571"/>
                    <a:pt x="18660467" y="12050263"/>
                  </a:cubicBezTo>
                  <a:cubicBezTo>
                    <a:pt x="18655895" y="12067726"/>
                    <a:pt x="18630003" y="12168445"/>
                    <a:pt x="18602927" y="12274085"/>
                  </a:cubicBezTo>
                  <a:cubicBezTo>
                    <a:pt x="18575853" y="12379725"/>
                    <a:pt x="18520135" y="12551175"/>
                    <a:pt x="18479111" y="12655085"/>
                  </a:cubicBezTo>
                  <a:cubicBezTo>
                    <a:pt x="18300249" y="13108122"/>
                    <a:pt x="18252835" y="13223492"/>
                    <a:pt x="18169215" y="13409163"/>
                  </a:cubicBezTo>
                  <a:cubicBezTo>
                    <a:pt x="18120455" y="13517431"/>
                    <a:pt x="18049459" y="13676630"/>
                    <a:pt x="18011443" y="13762940"/>
                  </a:cubicBezTo>
                  <a:cubicBezTo>
                    <a:pt x="17973427" y="13849249"/>
                    <a:pt x="17893153" y="14000697"/>
                    <a:pt x="17833055" y="14099490"/>
                  </a:cubicBezTo>
                  <a:cubicBezTo>
                    <a:pt x="17772955" y="14198282"/>
                    <a:pt x="17675199" y="14359124"/>
                    <a:pt x="17615821" y="14456913"/>
                  </a:cubicBezTo>
                  <a:cubicBezTo>
                    <a:pt x="17419647" y="14779988"/>
                    <a:pt x="17136031" y="15183166"/>
                    <a:pt x="16892183" y="15485613"/>
                  </a:cubicBezTo>
                  <a:cubicBezTo>
                    <a:pt x="16594481" y="15854857"/>
                    <a:pt x="16074950" y="16393837"/>
                    <a:pt x="15734004" y="16687149"/>
                  </a:cubicBezTo>
                  <a:cubicBezTo>
                    <a:pt x="15639746" y="16768240"/>
                    <a:pt x="15486709" y="16900372"/>
                    <a:pt x="15393922" y="16980778"/>
                  </a:cubicBezTo>
                  <a:cubicBezTo>
                    <a:pt x="15236836" y="17116904"/>
                    <a:pt x="15135201" y="17188440"/>
                    <a:pt x="14654575" y="17501172"/>
                  </a:cubicBezTo>
                  <a:cubicBezTo>
                    <a:pt x="13419753" y="18304636"/>
                    <a:pt x="11956932" y="18825856"/>
                    <a:pt x="10527075" y="18971852"/>
                  </a:cubicBezTo>
                  <a:cubicBezTo>
                    <a:pt x="10453732" y="18979340"/>
                    <a:pt x="10328003" y="18992134"/>
                    <a:pt x="10247675" y="19000284"/>
                  </a:cubicBezTo>
                  <a:cubicBezTo>
                    <a:pt x="10052506" y="19020084"/>
                    <a:pt x="8944244" y="19020084"/>
                    <a:pt x="8749075" y="19000284"/>
                  </a:cubicBezTo>
                  <a:cubicBezTo>
                    <a:pt x="8668747" y="18992134"/>
                    <a:pt x="8543018" y="18979340"/>
                    <a:pt x="8469675" y="18971852"/>
                  </a:cubicBezTo>
                  <a:cubicBezTo>
                    <a:pt x="8303103" y="18954844"/>
                    <a:pt x="8100477" y="18926604"/>
                    <a:pt x="7910875" y="18893972"/>
                  </a:cubicBezTo>
                  <a:cubicBezTo>
                    <a:pt x="7830547" y="18880148"/>
                    <a:pt x="7696743" y="18857612"/>
                    <a:pt x="7613529" y="18843892"/>
                  </a:cubicBezTo>
                  <a:cubicBezTo>
                    <a:pt x="7310474" y="18793926"/>
                    <a:pt x="6664388" y="18607688"/>
                    <a:pt x="6196375" y="18435392"/>
                  </a:cubicBezTo>
                  <a:cubicBezTo>
                    <a:pt x="5645450" y="18232568"/>
                    <a:pt x="5016524" y="17928732"/>
                    <a:pt x="4578236" y="17653656"/>
                  </a:cubicBezTo>
                  <a:cubicBezTo>
                    <a:pt x="3832112" y="17185384"/>
                    <a:pt x="3367023" y="16817164"/>
                    <a:pt x="2779272" y="16229382"/>
                  </a:cubicBezTo>
                  <a:cubicBezTo>
                    <a:pt x="2212841" y="15662920"/>
                    <a:pt x="1751743" y="15075181"/>
                    <a:pt x="1348866" y="14406113"/>
                  </a:cubicBezTo>
                  <a:cubicBezTo>
                    <a:pt x="1154101" y="14082660"/>
                    <a:pt x="1073823" y="13928336"/>
                    <a:pt x="832098" y="13412685"/>
                  </a:cubicBezTo>
                  <a:cubicBezTo>
                    <a:pt x="658898" y="13043216"/>
                    <a:pt x="446214" y="12463545"/>
                    <a:pt x="361241" y="12129367"/>
                  </a:cubicBezTo>
                  <a:cubicBezTo>
                    <a:pt x="342999" y="12057622"/>
                    <a:pt x="300006" y="11891887"/>
                    <a:pt x="265703" y="11761067"/>
                  </a:cubicBezTo>
                  <a:cubicBezTo>
                    <a:pt x="208237" y="11541906"/>
                    <a:pt x="133984" y="11179735"/>
                    <a:pt x="102374" y="10964413"/>
                  </a:cubicBezTo>
                  <a:cubicBezTo>
                    <a:pt x="68174" y="10731465"/>
                    <a:pt x="60220" y="10668242"/>
                    <a:pt x="36076" y="10437363"/>
                  </a:cubicBezTo>
                  <a:cubicBezTo>
                    <a:pt x="2903" y="10120179"/>
                    <a:pt x="-11213" y="9304148"/>
                    <a:pt x="10151" y="8938763"/>
                  </a:cubicBezTo>
                  <a:cubicBezTo>
                    <a:pt x="24355" y="8695848"/>
                    <a:pt x="31189" y="8623479"/>
                    <a:pt x="70113" y="8303763"/>
                  </a:cubicBezTo>
                  <a:cubicBezTo>
                    <a:pt x="197765" y="7255280"/>
                    <a:pt x="552466" y="6102196"/>
                    <a:pt x="1002773" y="5271826"/>
                  </a:cubicBezTo>
                  <a:cubicBezTo>
                    <a:pt x="1071847" y="5144453"/>
                    <a:pt x="1152113" y="4990148"/>
                    <a:pt x="1181141" y="4928926"/>
                  </a:cubicBezTo>
                  <a:cubicBezTo>
                    <a:pt x="1300912" y="4676329"/>
                    <a:pt x="1521067" y="4340546"/>
                    <a:pt x="1880375" y="3862452"/>
                  </a:cubicBezTo>
                  <a:cubicBezTo>
                    <a:pt x="1956633" y="3760983"/>
                    <a:pt x="2058218" y="3622917"/>
                    <a:pt x="2106119" y="3555639"/>
                  </a:cubicBezTo>
                  <a:cubicBezTo>
                    <a:pt x="2301046" y="3281858"/>
                    <a:pt x="2714182" y="2837607"/>
                    <a:pt x="3014393" y="2578960"/>
                  </a:cubicBezTo>
                  <a:cubicBezTo>
                    <a:pt x="3089565" y="2514194"/>
                    <a:pt x="3206184" y="2408003"/>
                    <a:pt x="3273547" y="2342978"/>
                  </a:cubicBezTo>
                  <a:cubicBezTo>
                    <a:pt x="3578946" y="2048180"/>
                    <a:pt x="4223439" y="1579218"/>
                    <a:pt x="4615596" y="1366445"/>
                  </a:cubicBezTo>
                  <a:cubicBezTo>
                    <a:pt x="4713590" y="1313275"/>
                    <a:pt x="4853607" y="1231963"/>
                    <a:pt x="4926746" y="1185748"/>
                  </a:cubicBezTo>
                  <a:cubicBezTo>
                    <a:pt x="5227045" y="995996"/>
                    <a:pt x="5759858" y="751150"/>
                    <a:pt x="6285275" y="561459"/>
                  </a:cubicBezTo>
                  <a:cubicBezTo>
                    <a:pt x="6534110" y="471623"/>
                    <a:pt x="6545003" y="468211"/>
                    <a:pt x="6789488" y="403600"/>
                  </a:cubicBezTo>
                  <a:cubicBezTo>
                    <a:pt x="6916628" y="369999"/>
                    <a:pt x="7110938" y="316660"/>
                    <a:pt x="7221288" y="285067"/>
                  </a:cubicBezTo>
                  <a:cubicBezTo>
                    <a:pt x="7515642" y="200798"/>
                    <a:pt x="7947849" y="119626"/>
                    <a:pt x="8406176" y="62538"/>
                  </a:cubicBezTo>
                  <a:cubicBezTo>
                    <a:pt x="8530686" y="47029"/>
                    <a:pt x="8809130" y="24770"/>
                    <a:pt x="9047526" y="11271"/>
                  </a:cubicBezTo>
                  <a:cubicBezTo>
                    <a:pt x="9147112" y="5631"/>
                    <a:pt x="9252040" y="2140"/>
                    <a:pt x="9359364" y="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形状 183">
              <a:extLst>
                <a:ext uri="{FF2B5EF4-FFF2-40B4-BE49-F238E27FC236}">
                  <a16:creationId xmlns:a16="http://schemas.microsoft.com/office/drawing/2014/main" id="{27D6C6A6-82DD-4BC4-B686-A42C3476BB89}"/>
                </a:ext>
              </a:extLst>
            </p:cNvPr>
            <p:cNvSpPr/>
            <p:nvPr/>
          </p:nvSpPr>
          <p:spPr>
            <a:xfrm>
              <a:off x="-6563315" y="9977797"/>
              <a:ext cx="1196741" cy="1195083"/>
            </a:xfrm>
            <a:custGeom>
              <a:avLst/>
              <a:gdLst>
                <a:gd name="connsiteX0" fmla="*/ 1622747 w 2579635"/>
                <a:gd name="connsiteY0" fmla="*/ 1688841 h 2576062"/>
                <a:gd name="connsiteX1" fmla="*/ 1567812 w 2579635"/>
                <a:gd name="connsiteY1" fmla="*/ 1705497 h 2576062"/>
                <a:gd name="connsiteX2" fmla="*/ 1534416 w 2579635"/>
                <a:gd name="connsiteY2" fmla="*/ 1903970 h 2576062"/>
                <a:gd name="connsiteX3" fmla="*/ 1741804 w 2579635"/>
                <a:gd name="connsiteY3" fmla="*/ 2001083 h 2576062"/>
                <a:gd name="connsiteX4" fmla="*/ 1852829 w 2579635"/>
                <a:gd name="connsiteY4" fmla="*/ 1898938 h 2576062"/>
                <a:gd name="connsiteX5" fmla="*/ 1729438 w 2579635"/>
                <a:gd name="connsiteY5" fmla="*/ 1731767 h 2576062"/>
                <a:gd name="connsiteX6" fmla="*/ 1622747 w 2579635"/>
                <a:gd name="connsiteY6" fmla="*/ 1688841 h 2576062"/>
                <a:gd name="connsiteX7" fmla="*/ 1174636 w 2579635"/>
                <a:gd name="connsiteY7" fmla="*/ 1497210 h 2576062"/>
                <a:gd name="connsiteX8" fmla="*/ 1106696 w 2579635"/>
                <a:gd name="connsiteY8" fmla="*/ 1510657 h 2576062"/>
                <a:gd name="connsiteX9" fmla="*/ 1077663 w 2579635"/>
                <a:gd name="connsiteY9" fmla="*/ 1675733 h 2576062"/>
                <a:gd name="connsiteX10" fmla="*/ 1254410 w 2579635"/>
                <a:gd name="connsiteY10" fmla="*/ 1743615 h 2576062"/>
                <a:gd name="connsiteX11" fmla="*/ 1366786 w 2579635"/>
                <a:gd name="connsiteY11" fmla="*/ 1638473 h 2576062"/>
                <a:gd name="connsiteX12" fmla="*/ 1269812 w 2579635"/>
                <a:gd name="connsiteY12" fmla="*/ 1520344 h 2576062"/>
                <a:gd name="connsiteX13" fmla="*/ 1174636 w 2579635"/>
                <a:gd name="connsiteY13" fmla="*/ 1497210 h 2576062"/>
                <a:gd name="connsiteX14" fmla="*/ 1790182 w 2579635"/>
                <a:gd name="connsiteY14" fmla="*/ 1452694 h 2576062"/>
                <a:gd name="connsiteX15" fmla="*/ 1787168 w 2579635"/>
                <a:gd name="connsiteY15" fmla="*/ 1488352 h 2576062"/>
                <a:gd name="connsiteX16" fmla="*/ 1827783 w 2579635"/>
                <a:gd name="connsiteY16" fmla="*/ 1550715 h 2576062"/>
                <a:gd name="connsiteX17" fmla="*/ 1988618 w 2579635"/>
                <a:gd name="connsiteY17" fmla="*/ 1636472 h 2576062"/>
                <a:gd name="connsiteX18" fmla="*/ 1865480 w 2579635"/>
                <a:gd name="connsiteY18" fmla="*/ 1477433 h 2576062"/>
                <a:gd name="connsiteX19" fmla="*/ 1790182 w 2579635"/>
                <a:gd name="connsiteY19" fmla="*/ 1452694 h 2576062"/>
                <a:gd name="connsiteX20" fmla="*/ 738800 w 2579635"/>
                <a:gd name="connsiteY20" fmla="*/ 1388533 h 2576062"/>
                <a:gd name="connsiteX21" fmla="*/ 677013 w 2579635"/>
                <a:gd name="connsiteY21" fmla="*/ 1424153 h 2576062"/>
                <a:gd name="connsiteX22" fmla="*/ 740040 w 2579635"/>
                <a:gd name="connsiteY22" fmla="*/ 1566333 h 2576062"/>
                <a:gd name="connsiteX23" fmla="*/ 833386 w 2579635"/>
                <a:gd name="connsiteY23" fmla="*/ 1470292 h 2576062"/>
                <a:gd name="connsiteX24" fmla="*/ 738800 w 2579635"/>
                <a:gd name="connsiteY24" fmla="*/ 1388533 h 2576062"/>
                <a:gd name="connsiteX25" fmla="*/ 1321037 w 2579635"/>
                <a:gd name="connsiteY25" fmla="*/ 1249529 h 2576062"/>
                <a:gd name="connsiteX26" fmla="*/ 1269530 w 2579635"/>
                <a:gd name="connsiteY26" fmla="*/ 1268529 h 2576062"/>
                <a:gd name="connsiteX27" fmla="*/ 1376263 w 2579635"/>
                <a:gd name="connsiteY27" fmla="*/ 1375969 h 2576062"/>
                <a:gd name="connsiteX28" fmla="*/ 1468386 w 2579635"/>
                <a:gd name="connsiteY28" fmla="*/ 1345615 h 2576062"/>
                <a:gd name="connsiteX29" fmla="*/ 1413577 w 2579635"/>
                <a:gd name="connsiteY29" fmla="*/ 1275366 h 2576062"/>
                <a:gd name="connsiteX30" fmla="*/ 1321037 w 2579635"/>
                <a:gd name="connsiteY30" fmla="*/ 1249529 h 2576062"/>
                <a:gd name="connsiteX31" fmla="*/ 1854998 w 2579635"/>
                <a:gd name="connsiteY31" fmla="*/ 1173741 h 2576062"/>
                <a:gd name="connsiteX32" fmla="*/ 1827833 w 2579635"/>
                <a:gd name="connsiteY32" fmla="*/ 1193629 h 2576062"/>
                <a:gd name="connsiteX33" fmla="*/ 1935814 w 2579635"/>
                <a:gd name="connsiteY33" fmla="*/ 1294271 h 2576062"/>
                <a:gd name="connsiteX34" fmla="*/ 1903398 w 2579635"/>
                <a:gd name="connsiteY34" fmla="*/ 1197832 h 2576062"/>
                <a:gd name="connsiteX35" fmla="*/ 1854998 w 2579635"/>
                <a:gd name="connsiteY35" fmla="*/ 1173741 h 2576062"/>
                <a:gd name="connsiteX36" fmla="*/ 435248 w 2579635"/>
                <a:gd name="connsiteY36" fmla="*/ 1161406 h 2576062"/>
                <a:gd name="connsiteX37" fmla="*/ 389661 w 2579635"/>
                <a:gd name="connsiteY37" fmla="*/ 1187337 h 2576062"/>
                <a:gd name="connsiteX38" fmla="*/ 289199 w 2579635"/>
                <a:gd name="connsiteY38" fmla="*/ 1429225 h 2576062"/>
                <a:gd name="connsiteX39" fmla="*/ 302527 w 2579635"/>
                <a:gd name="connsiteY39" fmla="*/ 1518250 h 2576062"/>
                <a:gd name="connsiteX40" fmla="*/ 496712 w 2579635"/>
                <a:gd name="connsiteY40" fmla="*/ 1245658 h 2576062"/>
                <a:gd name="connsiteX41" fmla="*/ 477786 w 2579635"/>
                <a:gd name="connsiteY41" fmla="*/ 1185333 h 2576062"/>
                <a:gd name="connsiteX42" fmla="*/ 435248 w 2579635"/>
                <a:gd name="connsiteY42" fmla="*/ 1161406 h 2576062"/>
                <a:gd name="connsiteX43" fmla="*/ 1506044 w 2579635"/>
                <a:gd name="connsiteY43" fmla="*/ 1058960 h 2576062"/>
                <a:gd name="connsiteX44" fmla="*/ 1474052 w 2579635"/>
                <a:gd name="connsiteY44" fmla="*/ 1072140 h 2576062"/>
                <a:gd name="connsiteX45" fmla="*/ 1514625 w 2579635"/>
                <a:gd name="connsiteY45" fmla="*/ 1109263 h 2576062"/>
                <a:gd name="connsiteX46" fmla="*/ 1550449 w 2579635"/>
                <a:gd name="connsiteY46" fmla="*/ 1075456 h 2576062"/>
                <a:gd name="connsiteX47" fmla="*/ 1506044 w 2579635"/>
                <a:gd name="connsiteY47" fmla="*/ 1058960 h 2576062"/>
                <a:gd name="connsiteX48" fmla="*/ 1618351 w 2579635"/>
                <a:gd name="connsiteY48" fmla="*/ 551572 h 2576062"/>
                <a:gd name="connsiteX49" fmla="*/ 1608086 w 2579635"/>
                <a:gd name="connsiteY49" fmla="*/ 561138 h 2576062"/>
                <a:gd name="connsiteX50" fmla="*/ 1650423 w 2579635"/>
                <a:gd name="connsiteY50" fmla="*/ 650104 h 2576062"/>
                <a:gd name="connsiteX51" fmla="*/ 1747786 w 2579635"/>
                <a:gd name="connsiteY51" fmla="*/ 665155 h 2576062"/>
                <a:gd name="connsiteX52" fmla="*/ 2088218 w 2579635"/>
                <a:gd name="connsiteY52" fmla="*/ 829110 h 2576062"/>
                <a:gd name="connsiteX53" fmla="*/ 2187041 w 2579635"/>
                <a:gd name="connsiteY53" fmla="*/ 880533 h 2576062"/>
                <a:gd name="connsiteX54" fmla="*/ 2225603 w 2579635"/>
                <a:gd name="connsiteY54" fmla="*/ 807365 h 2576062"/>
                <a:gd name="connsiteX55" fmla="*/ 1795989 w 2579635"/>
                <a:gd name="connsiteY55" fmla="*/ 595842 h 2576062"/>
                <a:gd name="connsiteX56" fmla="*/ 1618351 w 2579635"/>
                <a:gd name="connsiteY56" fmla="*/ 551572 h 2576062"/>
                <a:gd name="connsiteX57" fmla="*/ 1020456 w 2579635"/>
                <a:gd name="connsiteY57" fmla="*/ 53 h 2576062"/>
                <a:gd name="connsiteX58" fmla="*/ 1235441 w 2579635"/>
                <a:gd name="connsiteY58" fmla="*/ 128611 h 2576062"/>
                <a:gd name="connsiteX59" fmla="*/ 1316264 w 2579635"/>
                <a:gd name="connsiteY59" fmla="*/ 333404 h 2576062"/>
                <a:gd name="connsiteX60" fmla="*/ 1157236 w 2579635"/>
                <a:gd name="connsiteY60" fmla="*/ 474597 h 2576062"/>
                <a:gd name="connsiteX61" fmla="*/ 1053497 w 2579635"/>
                <a:gd name="connsiteY61" fmla="*/ 552919 h 2576062"/>
                <a:gd name="connsiteX62" fmla="*/ 953889 w 2579635"/>
                <a:gd name="connsiteY62" fmla="*/ 823383 h 2576062"/>
                <a:gd name="connsiteX63" fmla="*/ 909702 w 2579635"/>
                <a:gd name="connsiteY63" fmla="*/ 970107 h 2576062"/>
                <a:gd name="connsiteX64" fmla="*/ 837491 w 2579635"/>
                <a:gd name="connsiteY64" fmla="*/ 1042473 h 2576062"/>
                <a:gd name="connsiteX65" fmla="*/ 725841 w 2579635"/>
                <a:gd name="connsiteY65" fmla="*/ 1087150 h 2576062"/>
                <a:gd name="connsiteX66" fmla="*/ 813141 w 2579635"/>
                <a:gd name="connsiteY66" fmla="*/ 1177352 h 2576062"/>
                <a:gd name="connsiteX67" fmla="*/ 907865 w 2579635"/>
                <a:gd name="connsiteY67" fmla="*/ 1210733 h 2576062"/>
                <a:gd name="connsiteX68" fmla="*/ 1087068 w 2579635"/>
                <a:gd name="connsiteY68" fmla="*/ 1058993 h 2576062"/>
                <a:gd name="connsiteX69" fmla="*/ 1442986 w 2579635"/>
                <a:gd name="connsiteY69" fmla="*/ 849774 h 2576062"/>
                <a:gd name="connsiteX70" fmla="*/ 1611261 w 2579635"/>
                <a:gd name="connsiteY70" fmla="*/ 865850 h 2576062"/>
                <a:gd name="connsiteX71" fmla="*/ 1684286 w 2579635"/>
                <a:gd name="connsiteY71" fmla="*/ 864230 h 2576062"/>
                <a:gd name="connsiteX72" fmla="*/ 1529156 w 2579635"/>
                <a:gd name="connsiteY72" fmla="*/ 789742 h 2576062"/>
                <a:gd name="connsiteX73" fmla="*/ 1340456 w 2579635"/>
                <a:gd name="connsiteY73" fmla="*/ 668163 h 2576062"/>
                <a:gd name="connsiteX74" fmla="*/ 1380354 w 2579635"/>
                <a:gd name="connsiteY74" fmla="*/ 451324 h 2576062"/>
                <a:gd name="connsiteX75" fmla="*/ 1540056 w 2579635"/>
                <a:gd name="connsiteY75" fmla="*/ 328130 h 2576062"/>
                <a:gd name="connsiteX76" fmla="*/ 2015553 w 2579635"/>
                <a:gd name="connsiteY76" fmla="*/ 456419 h 2576062"/>
                <a:gd name="connsiteX77" fmla="*/ 2503565 w 2579635"/>
                <a:gd name="connsiteY77" fmla="*/ 702822 h 2576062"/>
                <a:gd name="connsiteX78" fmla="*/ 2567164 w 2579635"/>
                <a:gd name="connsiteY78" fmla="*/ 851211 h 2576062"/>
                <a:gd name="connsiteX79" fmla="*/ 2492908 w 2579635"/>
                <a:gd name="connsiteY79" fmla="*/ 988483 h 2576062"/>
                <a:gd name="connsiteX80" fmla="*/ 2387139 w 2579635"/>
                <a:gd name="connsiteY80" fmla="*/ 1107866 h 2576062"/>
                <a:gd name="connsiteX81" fmla="*/ 2222039 w 2579635"/>
                <a:gd name="connsiteY81" fmla="*/ 1067660 h 2576062"/>
                <a:gd name="connsiteX82" fmla="*/ 2001786 w 2579635"/>
                <a:gd name="connsiteY82" fmla="*/ 1006805 h 2576062"/>
                <a:gd name="connsiteX83" fmla="*/ 2001786 w 2579635"/>
                <a:gd name="connsiteY83" fmla="*/ 1036791 h 2576062"/>
                <a:gd name="connsiteX84" fmla="*/ 2086548 w 2579635"/>
                <a:gd name="connsiteY84" fmla="*/ 1082382 h 2576062"/>
                <a:gd name="connsiteX85" fmla="*/ 2275800 w 2579635"/>
                <a:gd name="connsiteY85" fmla="*/ 1220642 h 2576062"/>
                <a:gd name="connsiteX86" fmla="*/ 2290086 w 2579635"/>
                <a:gd name="connsiteY86" fmla="*/ 1305983 h 2576062"/>
                <a:gd name="connsiteX87" fmla="*/ 2158612 w 2579635"/>
                <a:gd name="connsiteY87" fmla="*/ 1940983 h 2576062"/>
                <a:gd name="connsiteX88" fmla="*/ 2120314 w 2579635"/>
                <a:gd name="connsiteY88" fmla="*/ 2058700 h 2576062"/>
                <a:gd name="connsiteX89" fmla="*/ 2064905 w 2579635"/>
                <a:gd name="connsiteY89" fmla="*/ 2146524 h 2576062"/>
                <a:gd name="connsiteX90" fmla="*/ 2027186 w 2579635"/>
                <a:gd name="connsiteY90" fmla="*/ 2197802 h 2576062"/>
                <a:gd name="connsiteX91" fmla="*/ 2070976 w 2579635"/>
                <a:gd name="connsiteY91" fmla="*/ 2306827 h 2576062"/>
                <a:gd name="connsiteX92" fmla="*/ 2137252 w 2579635"/>
                <a:gd name="connsiteY92" fmla="*/ 2465388 h 2576062"/>
                <a:gd name="connsiteX93" fmla="*/ 2139801 w 2579635"/>
                <a:gd name="connsiteY93" fmla="*/ 2547938 h 2576062"/>
                <a:gd name="connsiteX94" fmla="*/ 2003392 w 2579635"/>
                <a:gd name="connsiteY94" fmla="*/ 2564113 h 2576062"/>
                <a:gd name="connsiteX95" fmla="*/ 1721372 w 2579635"/>
                <a:gd name="connsiteY95" fmla="*/ 2296262 h 2576062"/>
                <a:gd name="connsiteX96" fmla="*/ 1081036 w 2579635"/>
                <a:gd name="connsiteY96" fmla="*/ 1885717 h 2576062"/>
                <a:gd name="connsiteX97" fmla="*/ 290146 w 2579635"/>
                <a:gd name="connsiteY97" fmla="*/ 1724756 h 2576062"/>
                <a:gd name="connsiteX98" fmla="*/ 51904 w 2579635"/>
                <a:gd name="connsiteY98" fmla="*/ 1690826 h 2576062"/>
                <a:gd name="connsiteX99" fmla="*/ 65654 w 2579635"/>
                <a:gd name="connsiteY99" fmla="*/ 1353583 h 2576062"/>
                <a:gd name="connsiteX100" fmla="*/ 114709 w 2579635"/>
                <a:gd name="connsiteY100" fmla="*/ 1207533 h 2576062"/>
                <a:gd name="connsiteX101" fmla="*/ 134752 w 2579635"/>
                <a:gd name="connsiteY101" fmla="*/ 1088061 h 2576062"/>
                <a:gd name="connsiteX102" fmla="*/ 337881 w 2579635"/>
                <a:gd name="connsiteY102" fmla="*/ 950257 h 2576062"/>
                <a:gd name="connsiteX103" fmla="*/ 627316 w 2579635"/>
                <a:gd name="connsiteY103" fmla="*/ 883584 h 2576062"/>
                <a:gd name="connsiteX104" fmla="*/ 725031 w 2579635"/>
                <a:gd name="connsiteY104" fmla="*/ 778277 h 2576062"/>
                <a:gd name="connsiteX105" fmla="*/ 465086 w 2579635"/>
                <a:gd name="connsiteY105" fmla="*/ 778100 h 2576062"/>
                <a:gd name="connsiteX106" fmla="*/ 175819 w 2579635"/>
                <a:gd name="connsiteY106" fmla="*/ 758246 h 2576062"/>
                <a:gd name="connsiteX107" fmla="*/ 129972 w 2579635"/>
                <a:gd name="connsiteY107" fmla="*/ 670983 h 2576062"/>
                <a:gd name="connsiteX108" fmla="*/ 416328 w 2579635"/>
                <a:gd name="connsiteY108" fmla="*/ 593881 h 2576062"/>
                <a:gd name="connsiteX109" fmla="*/ 665111 w 2579635"/>
                <a:gd name="connsiteY109" fmla="*/ 552116 h 2576062"/>
                <a:gd name="connsiteX110" fmla="*/ 392475 w 2579635"/>
                <a:gd name="connsiteY110" fmla="*/ 487204 h 2576062"/>
                <a:gd name="connsiteX111" fmla="*/ 254816 w 2579635"/>
                <a:gd name="connsiteY111" fmla="*/ 460836 h 2576062"/>
                <a:gd name="connsiteX112" fmla="*/ 223515 w 2579635"/>
                <a:gd name="connsiteY112" fmla="*/ 396929 h 2576062"/>
                <a:gd name="connsiteX113" fmla="*/ 437226 w 2579635"/>
                <a:gd name="connsiteY113" fmla="*/ 244704 h 2576062"/>
                <a:gd name="connsiteX114" fmla="*/ 825497 w 2579635"/>
                <a:gd name="connsiteY114" fmla="*/ 314614 h 2576062"/>
                <a:gd name="connsiteX115" fmla="*/ 949746 w 2579635"/>
                <a:gd name="connsiteY115" fmla="*/ 216993 h 2576062"/>
                <a:gd name="connsiteX116" fmla="*/ 970353 w 2579635"/>
                <a:gd name="connsiteY116" fmla="*/ 16631 h 2576062"/>
                <a:gd name="connsiteX117" fmla="*/ 1020456 w 2579635"/>
                <a:gd name="connsiteY117" fmla="*/ 53 h 25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579635" h="2576062">
                  <a:moveTo>
                    <a:pt x="1622747" y="1688841"/>
                  </a:moveTo>
                  <a:cubicBezTo>
                    <a:pt x="1600813" y="1685276"/>
                    <a:pt x="1587504" y="1691641"/>
                    <a:pt x="1567812" y="1705497"/>
                  </a:cubicBezTo>
                  <a:cubicBezTo>
                    <a:pt x="1500306" y="1752993"/>
                    <a:pt x="1486635" y="1834240"/>
                    <a:pt x="1534416" y="1903970"/>
                  </a:cubicBezTo>
                  <a:cubicBezTo>
                    <a:pt x="1567021" y="1951554"/>
                    <a:pt x="1634619" y="1983208"/>
                    <a:pt x="1741804" y="2001083"/>
                  </a:cubicBezTo>
                  <a:cubicBezTo>
                    <a:pt x="1838580" y="2017222"/>
                    <a:pt x="1854190" y="2002861"/>
                    <a:pt x="1852829" y="1898938"/>
                  </a:cubicBezTo>
                  <a:cubicBezTo>
                    <a:pt x="1851629" y="1807245"/>
                    <a:pt x="1832073" y="1780751"/>
                    <a:pt x="1729438" y="1731767"/>
                  </a:cubicBezTo>
                  <a:cubicBezTo>
                    <a:pt x="1675241" y="1705902"/>
                    <a:pt x="1644681" y="1692406"/>
                    <a:pt x="1622747" y="1688841"/>
                  </a:cubicBezTo>
                  <a:close/>
                  <a:moveTo>
                    <a:pt x="1174636" y="1497210"/>
                  </a:moveTo>
                  <a:cubicBezTo>
                    <a:pt x="1145575" y="1495484"/>
                    <a:pt x="1121054" y="1499855"/>
                    <a:pt x="1106696" y="1510657"/>
                  </a:cubicBezTo>
                  <a:cubicBezTo>
                    <a:pt x="1022294" y="1574159"/>
                    <a:pt x="1016651" y="1606243"/>
                    <a:pt x="1077663" y="1675733"/>
                  </a:cubicBezTo>
                  <a:cubicBezTo>
                    <a:pt x="1134890" y="1740912"/>
                    <a:pt x="1188288" y="1761420"/>
                    <a:pt x="1254410" y="1743615"/>
                  </a:cubicBezTo>
                  <a:cubicBezTo>
                    <a:pt x="1316981" y="1726766"/>
                    <a:pt x="1366786" y="1680168"/>
                    <a:pt x="1366786" y="1638473"/>
                  </a:cubicBezTo>
                  <a:cubicBezTo>
                    <a:pt x="1366786" y="1597355"/>
                    <a:pt x="1321189" y="1541811"/>
                    <a:pt x="1269812" y="1520344"/>
                  </a:cubicBezTo>
                  <a:cubicBezTo>
                    <a:pt x="1237297" y="1506759"/>
                    <a:pt x="1203697" y="1498936"/>
                    <a:pt x="1174636" y="1497210"/>
                  </a:cubicBezTo>
                  <a:close/>
                  <a:moveTo>
                    <a:pt x="1790182" y="1452694"/>
                  </a:moveTo>
                  <a:cubicBezTo>
                    <a:pt x="1778747" y="1454289"/>
                    <a:pt x="1779358" y="1465949"/>
                    <a:pt x="1787168" y="1488352"/>
                  </a:cubicBezTo>
                  <a:cubicBezTo>
                    <a:pt x="1794132" y="1508328"/>
                    <a:pt x="1812408" y="1536391"/>
                    <a:pt x="1827783" y="1550715"/>
                  </a:cubicBezTo>
                  <a:cubicBezTo>
                    <a:pt x="1870540" y="1590548"/>
                    <a:pt x="1973820" y="1645618"/>
                    <a:pt x="1988618" y="1636472"/>
                  </a:cubicBezTo>
                  <a:cubicBezTo>
                    <a:pt x="2033941" y="1608461"/>
                    <a:pt x="1967394" y="1522516"/>
                    <a:pt x="1865480" y="1477433"/>
                  </a:cubicBezTo>
                  <a:cubicBezTo>
                    <a:pt x="1825100" y="1459572"/>
                    <a:pt x="1801617" y="1451100"/>
                    <a:pt x="1790182" y="1452694"/>
                  </a:cubicBezTo>
                  <a:close/>
                  <a:moveTo>
                    <a:pt x="738800" y="1388533"/>
                  </a:moveTo>
                  <a:cubicBezTo>
                    <a:pt x="723585" y="1388533"/>
                    <a:pt x="695782" y="1404562"/>
                    <a:pt x="677013" y="1424153"/>
                  </a:cubicBezTo>
                  <a:cubicBezTo>
                    <a:pt x="613341" y="1490612"/>
                    <a:pt x="646907" y="1566333"/>
                    <a:pt x="740040" y="1566333"/>
                  </a:cubicBezTo>
                  <a:cubicBezTo>
                    <a:pt x="786668" y="1566333"/>
                    <a:pt x="833386" y="1518267"/>
                    <a:pt x="833386" y="1470292"/>
                  </a:cubicBezTo>
                  <a:cubicBezTo>
                    <a:pt x="833386" y="1435980"/>
                    <a:pt x="778495" y="1388533"/>
                    <a:pt x="738800" y="1388533"/>
                  </a:cubicBezTo>
                  <a:close/>
                  <a:moveTo>
                    <a:pt x="1321037" y="1249529"/>
                  </a:moveTo>
                  <a:cubicBezTo>
                    <a:pt x="1294558" y="1248272"/>
                    <a:pt x="1274918" y="1254488"/>
                    <a:pt x="1269530" y="1268529"/>
                  </a:cubicBezTo>
                  <a:cubicBezTo>
                    <a:pt x="1259216" y="1295409"/>
                    <a:pt x="1306816" y="1343326"/>
                    <a:pt x="1376263" y="1375969"/>
                  </a:cubicBezTo>
                  <a:cubicBezTo>
                    <a:pt x="1447122" y="1409277"/>
                    <a:pt x="1468386" y="1402271"/>
                    <a:pt x="1468386" y="1345615"/>
                  </a:cubicBezTo>
                  <a:cubicBezTo>
                    <a:pt x="1468386" y="1306645"/>
                    <a:pt x="1462434" y="1299018"/>
                    <a:pt x="1413577" y="1275366"/>
                  </a:cubicBezTo>
                  <a:cubicBezTo>
                    <a:pt x="1380834" y="1259516"/>
                    <a:pt x="1347516" y="1250786"/>
                    <a:pt x="1321037" y="1249529"/>
                  </a:cubicBezTo>
                  <a:close/>
                  <a:moveTo>
                    <a:pt x="1854998" y="1173741"/>
                  </a:moveTo>
                  <a:cubicBezTo>
                    <a:pt x="1842326" y="1173036"/>
                    <a:pt x="1833194" y="1179661"/>
                    <a:pt x="1827833" y="1193629"/>
                  </a:cubicBezTo>
                  <a:cubicBezTo>
                    <a:pt x="1818669" y="1217509"/>
                    <a:pt x="1907698" y="1300486"/>
                    <a:pt x="1935814" y="1294271"/>
                  </a:cubicBezTo>
                  <a:cubicBezTo>
                    <a:pt x="1961386" y="1288619"/>
                    <a:pt x="1940743" y="1227208"/>
                    <a:pt x="1903398" y="1197832"/>
                  </a:cubicBezTo>
                  <a:cubicBezTo>
                    <a:pt x="1883881" y="1182481"/>
                    <a:pt x="1867670" y="1174446"/>
                    <a:pt x="1854998" y="1173741"/>
                  </a:cubicBezTo>
                  <a:close/>
                  <a:moveTo>
                    <a:pt x="435248" y="1161406"/>
                  </a:moveTo>
                  <a:cubicBezTo>
                    <a:pt x="421839" y="1161711"/>
                    <a:pt x="407921" y="1170326"/>
                    <a:pt x="389661" y="1187337"/>
                  </a:cubicBezTo>
                  <a:cubicBezTo>
                    <a:pt x="345704" y="1228289"/>
                    <a:pt x="298533" y="1341866"/>
                    <a:pt x="289199" y="1429225"/>
                  </a:cubicBezTo>
                  <a:cubicBezTo>
                    <a:pt x="282235" y="1494412"/>
                    <a:pt x="284331" y="1508410"/>
                    <a:pt x="302527" y="1518250"/>
                  </a:cubicBezTo>
                  <a:cubicBezTo>
                    <a:pt x="343777" y="1540560"/>
                    <a:pt x="476611" y="1354092"/>
                    <a:pt x="496712" y="1245658"/>
                  </a:cubicBezTo>
                  <a:cubicBezTo>
                    <a:pt x="501212" y="1221377"/>
                    <a:pt x="495445" y="1202992"/>
                    <a:pt x="477786" y="1185333"/>
                  </a:cubicBezTo>
                  <a:cubicBezTo>
                    <a:pt x="461559" y="1169106"/>
                    <a:pt x="448658" y="1161101"/>
                    <a:pt x="435248" y="1161406"/>
                  </a:cubicBezTo>
                  <a:close/>
                  <a:moveTo>
                    <a:pt x="1506044" y="1058960"/>
                  </a:moveTo>
                  <a:cubicBezTo>
                    <a:pt x="1491936" y="1058348"/>
                    <a:pt x="1479897" y="1062681"/>
                    <a:pt x="1474052" y="1072140"/>
                  </a:cubicBezTo>
                  <a:cubicBezTo>
                    <a:pt x="1463428" y="1089330"/>
                    <a:pt x="1465541" y="1091264"/>
                    <a:pt x="1514625" y="1109263"/>
                  </a:cubicBezTo>
                  <a:cubicBezTo>
                    <a:pt x="1563222" y="1127084"/>
                    <a:pt x="1588470" y="1103258"/>
                    <a:pt x="1550449" y="1075456"/>
                  </a:cubicBezTo>
                  <a:cubicBezTo>
                    <a:pt x="1536328" y="1065131"/>
                    <a:pt x="1520152" y="1059573"/>
                    <a:pt x="1506044" y="1058960"/>
                  </a:cubicBezTo>
                  <a:close/>
                  <a:moveTo>
                    <a:pt x="1618351" y="551572"/>
                  </a:moveTo>
                  <a:cubicBezTo>
                    <a:pt x="1611343" y="552825"/>
                    <a:pt x="1608086" y="556044"/>
                    <a:pt x="1608086" y="561138"/>
                  </a:cubicBezTo>
                  <a:cubicBezTo>
                    <a:pt x="1608086" y="589482"/>
                    <a:pt x="1637269" y="650807"/>
                    <a:pt x="1650423" y="650104"/>
                  </a:cubicBezTo>
                  <a:cubicBezTo>
                    <a:pt x="1658570" y="649669"/>
                    <a:pt x="1702384" y="656442"/>
                    <a:pt x="1747786" y="665155"/>
                  </a:cubicBezTo>
                  <a:cubicBezTo>
                    <a:pt x="1856221" y="685965"/>
                    <a:pt x="2019749" y="764721"/>
                    <a:pt x="2088218" y="829110"/>
                  </a:cubicBezTo>
                  <a:cubicBezTo>
                    <a:pt x="2130482" y="868856"/>
                    <a:pt x="2152923" y="880533"/>
                    <a:pt x="2187041" y="880533"/>
                  </a:cubicBezTo>
                  <a:cubicBezTo>
                    <a:pt x="2240373" y="880533"/>
                    <a:pt x="2252016" y="858441"/>
                    <a:pt x="2225603" y="807365"/>
                  </a:cubicBezTo>
                  <a:cubicBezTo>
                    <a:pt x="2190151" y="738807"/>
                    <a:pt x="2120241" y="704386"/>
                    <a:pt x="1795989" y="595842"/>
                  </a:cubicBezTo>
                  <a:cubicBezTo>
                    <a:pt x="1694148" y="561750"/>
                    <a:pt x="1639373" y="547813"/>
                    <a:pt x="1618351" y="551572"/>
                  </a:cubicBezTo>
                  <a:close/>
                  <a:moveTo>
                    <a:pt x="1020456" y="53"/>
                  </a:moveTo>
                  <a:cubicBezTo>
                    <a:pt x="1075827" y="-1718"/>
                    <a:pt x="1147126" y="40981"/>
                    <a:pt x="1235441" y="128611"/>
                  </a:cubicBezTo>
                  <a:cubicBezTo>
                    <a:pt x="1314726" y="207281"/>
                    <a:pt x="1335827" y="260749"/>
                    <a:pt x="1316264" y="333404"/>
                  </a:cubicBezTo>
                  <a:cubicBezTo>
                    <a:pt x="1301080" y="389789"/>
                    <a:pt x="1275629" y="412386"/>
                    <a:pt x="1157236" y="474597"/>
                  </a:cubicBezTo>
                  <a:cubicBezTo>
                    <a:pt x="1115325" y="496618"/>
                    <a:pt x="1068643" y="531863"/>
                    <a:pt x="1053497" y="552919"/>
                  </a:cubicBezTo>
                  <a:cubicBezTo>
                    <a:pt x="1019968" y="599527"/>
                    <a:pt x="981399" y="704251"/>
                    <a:pt x="953889" y="823383"/>
                  </a:cubicBezTo>
                  <a:cubicBezTo>
                    <a:pt x="942598" y="872278"/>
                    <a:pt x="922714" y="938304"/>
                    <a:pt x="909702" y="970107"/>
                  </a:cubicBezTo>
                  <a:cubicBezTo>
                    <a:pt x="889914" y="1018476"/>
                    <a:pt x="878107" y="1030309"/>
                    <a:pt x="837491" y="1042473"/>
                  </a:cubicBezTo>
                  <a:cubicBezTo>
                    <a:pt x="796788" y="1054663"/>
                    <a:pt x="769841" y="1065445"/>
                    <a:pt x="725841" y="1087150"/>
                  </a:cubicBezTo>
                  <a:cubicBezTo>
                    <a:pt x="714479" y="1092754"/>
                    <a:pt x="764235" y="1144164"/>
                    <a:pt x="813141" y="1177352"/>
                  </a:cubicBezTo>
                  <a:cubicBezTo>
                    <a:pt x="843627" y="1198040"/>
                    <a:pt x="879645" y="1210733"/>
                    <a:pt x="907865" y="1210733"/>
                  </a:cubicBezTo>
                  <a:cubicBezTo>
                    <a:pt x="950112" y="1210733"/>
                    <a:pt x="963049" y="1199778"/>
                    <a:pt x="1087068" y="1058993"/>
                  </a:cubicBezTo>
                  <a:cubicBezTo>
                    <a:pt x="1246458" y="878051"/>
                    <a:pt x="1291890" y="851346"/>
                    <a:pt x="1442986" y="849774"/>
                  </a:cubicBezTo>
                  <a:cubicBezTo>
                    <a:pt x="1495374" y="849229"/>
                    <a:pt x="1571098" y="856463"/>
                    <a:pt x="1611261" y="865850"/>
                  </a:cubicBezTo>
                  <a:cubicBezTo>
                    <a:pt x="1674808" y="880701"/>
                    <a:pt x="1684286" y="880491"/>
                    <a:pt x="1684286" y="864230"/>
                  </a:cubicBezTo>
                  <a:cubicBezTo>
                    <a:pt x="1684286" y="831353"/>
                    <a:pt x="1648684" y="814258"/>
                    <a:pt x="1529156" y="789742"/>
                  </a:cubicBezTo>
                  <a:cubicBezTo>
                    <a:pt x="1400793" y="763414"/>
                    <a:pt x="1364085" y="739763"/>
                    <a:pt x="1340456" y="668163"/>
                  </a:cubicBezTo>
                  <a:cubicBezTo>
                    <a:pt x="1320663" y="608194"/>
                    <a:pt x="1334876" y="530952"/>
                    <a:pt x="1380354" y="451324"/>
                  </a:cubicBezTo>
                  <a:cubicBezTo>
                    <a:pt x="1438537" y="349448"/>
                    <a:pt x="1476103" y="320470"/>
                    <a:pt x="1540056" y="328130"/>
                  </a:cubicBezTo>
                  <a:cubicBezTo>
                    <a:pt x="1630055" y="338910"/>
                    <a:pt x="1877155" y="405577"/>
                    <a:pt x="2015553" y="456419"/>
                  </a:cubicBezTo>
                  <a:cubicBezTo>
                    <a:pt x="2148349" y="505202"/>
                    <a:pt x="2403805" y="634184"/>
                    <a:pt x="2503565" y="702822"/>
                  </a:cubicBezTo>
                  <a:cubicBezTo>
                    <a:pt x="2574336" y="751513"/>
                    <a:pt x="2596206" y="802540"/>
                    <a:pt x="2567164" y="851211"/>
                  </a:cubicBezTo>
                  <a:cubicBezTo>
                    <a:pt x="2555458" y="870830"/>
                    <a:pt x="2522043" y="932603"/>
                    <a:pt x="2492908" y="988483"/>
                  </a:cubicBezTo>
                  <a:cubicBezTo>
                    <a:pt x="2445114" y="1080152"/>
                    <a:pt x="2434775" y="1091821"/>
                    <a:pt x="2387139" y="1107866"/>
                  </a:cubicBezTo>
                  <a:cubicBezTo>
                    <a:pt x="2334883" y="1125467"/>
                    <a:pt x="2333187" y="1125054"/>
                    <a:pt x="2222039" y="1067660"/>
                  </a:cubicBezTo>
                  <a:cubicBezTo>
                    <a:pt x="2102233" y="1005795"/>
                    <a:pt x="2032615" y="986560"/>
                    <a:pt x="2001786" y="1006805"/>
                  </a:cubicBezTo>
                  <a:cubicBezTo>
                    <a:pt x="1984852" y="1017925"/>
                    <a:pt x="1984852" y="1021256"/>
                    <a:pt x="2001786" y="1036791"/>
                  </a:cubicBezTo>
                  <a:cubicBezTo>
                    <a:pt x="2012263" y="1046403"/>
                    <a:pt x="2050406" y="1066919"/>
                    <a:pt x="2086548" y="1082382"/>
                  </a:cubicBezTo>
                  <a:cubicBezTo>
                    <a:pt x="2171872" y="1118889"/>
                    <a:pt x="2251684" y="1177196"/>
                    <a:pt x="2275800" y="1220642"/>
                  </a:cubicBezTo>
                  <a:cubicBezTo>
                    <a:pt x="2287214" y="1241202"/>
                    <a:pt x="2292996" y="1275744"/>
                    <a:pt x="2290086" y="1305983"/>
                  </a:cubicBezTo>
                  <a:cubicBezTo>
                    <a:pt x="2282701" y="1382755"/>
                    <a:pt x="2182118" y="1868556"/>
                    <a:pt x="2158612" y="1940983"/>
                  </a:cubicBezTo>
                  <a:cubicBezTo>
                    <a:pt x="2147278" y="1975908"/>
                    <a:pt x="2130043" y="2028881"/>
                    <a:pt x="2120314" y="2058700"/>
                  </a:cubicBezTo>
                  <a:cubicBezTo>
                    <a:pt x="2110584" y="2088519"/>
                    <a:pt x="2085649" y="2128040"/>
                    <a:pt x="2064905" y="2146524"/>
                  </a:cubicBezTo>
                  <a:cubicBezTo>
                    <a:pt x="2044159" y="2165008"/>
                    <a:pt x="2027186" y="2188083"/>
                    <a:pt x="2027186" y="2197802"/>
                  </a:cubicBezTo>
                  <a:cubicBezTo>
                    <a:pt x="2027186" y="2207520"/>
                    <a:pt x="2046892" y="2256582"/>
                    <a:pt x="2070976" y="2306827"/>
                  </a:cubicBezTo>
                  <a:cubicBezTo>
                    <a:pt x="2095059" y="2357073"/>
                    <a:pt x="2124884" y="2428425"/>
                    <a:pt x="2137252" y="2465388"/>
                  </a:cubicBezTo>
                  <a:cubicBezTo>
                    <a:pt x="2157617" y="2526256"/>
                    <a:pt x="2157857" y="2534040"/>
                    <a:pt x="2139801" y="2547938"/>
                  </a:cubicBezTo>
                  <a:cubicBezTo>
                    <a:pt x="2100661" y="2578063"/>
                    <a:pt x="2043480" y="2584844"/>
                    <a:pt x="2003392" y="2564113"/>
                  </a:cubicBezTo>
                  <a:cubicBezTo>
                    <a:pt x="1949349" y="2536166"/>
                    <a:pt x="1830065" y="2422875"/>
                    <a:pt x="1721372" y="2296262"/>
                  </a:cubicBezTo>
                  <a:cubicBezTo>
                    <a:pt x="1590323" y="2143605"/>
                    <a:pt x="1365842" y="1999681"/>
                    <a:pt x="1081036" y="1885717"/>
                  </a:cubicBezTo>
                  <a:cubicBezTo>
                    <a:pt x="869063" y="1800897"/>
                    <a:pt x="672822" y="1760958"/>
                    <a:pt x="290146" y="1724756"/>
                  </a:cubicBezTo>
                  <a:cubicBezTo>
                    <a:pt x="176467" y="1714001"/>
                    <a:pt x="69258" y="1698733"/>
                    <a:pt x="51904" y="1690826"/>
                  </a:cubicBezTo>
                  <a:cubicBezTo>
                    <a:pt x="-22825" y="1656777"/>
                    <a:pt x="-15659" y="1481004"/>
                    <a:pt x="65654" y="1353583"/>
                  </a:cubicBezTo>
                  <a:cubicBezTo>
                    <a:pt x="98527" y="1302069"/>
                    <a:pt x="109695" y="1268817"/>
                    <a:pt x="114709" y="1207533"/>
                  </a:cubicBezTo>
                  <a:cubicBezTo>
                    <a:pt x="118278" y="1163891"/>
                    <a:pt x="127298" y="1110128"/>
                    <a:pt x="134752" y="1088061"/>
                  </a:cubicBezTo>
                  <a:cubicBezTo>
                    <a:pt x="160385" y="1012174"/>
                    <a:pt x="292760" y="922370"/>
                    <a:pt x="337881" y="950257"/>
                  </a:cubicBezTo>
                  <a:cubicBezTo>
                    <a:pt x="359123" y="963385"/>
                    <a:pt x="553194" y="918679"/>
                    <a:pt x="627316" y="883584"/>
                  </a:cubicBezTo>
                  <a:cubicBezTo>
                    <a:pt x="697641" y="850286"/>
                    <a:pt x="740793" y="803782"/>
                    <a:pt x="725031" y="778277"/>
                  </a:cubicBezTo>
                  <a:cubicBezTo>
                    <a:pt x="714900" y="761887"/>
                    <a:pt x="672625" y="761858"/>
                    <a:pt x="465086" y="778100"/>
                  </a:cubicBezTo>
                  <a:cubicBezTo>
                    <a:pt x="291768" y="791664"/>
                    <a:pt x="222551" y="786914"/>
                    <a:pt x="175819" y="758246"/>
                  </a:cubicBezTo>
                  <a:cubicBezTo>
                    <a:pt x="128345" y="729122"/>
                    <a:pt x="121000" y="715143"/>
                    <a:pt x="129972" y="670983"/>
                  </a:cubicBezTo>
                  <a:cubicBezTo>
                    <a:pt x="145950" y="592339"/>
                    <a:pt x="242485" y="566346"/>
                    <a:pt x="416328" y="593881"/>
                  </a:cubicBezTo>
                  <a:cubicBezTo>
                    <a:pt x="657414" y="632064"/>
                    <a:pt x="769173" y="613303"/>
                    <a:pt x="665111" y="552116"/>
                  </a:cubicBezTo>
                  <a:cubicBezTo>
                    <a:pt x="607839" y="518441"/>
                    <a:pt x="532138" y="500417"/>
                    <a:pt x="392475" y="487204"/>
                  </a:cubicBezTo>
                  <a:cubicBezTo>
                    <a:pt x="326744" y="480985"/>
                    <a:pt x="264797" y="469119"/>
                    <a:pt x="254816" y="460836"/>
                  </a:cubicBezTo>
                  <a:cubicBezTo>
                    <a:pt x="244835" y="452552"/>
                    <a:pt x="230750" y="423794"/>
                    <a:pt x="223515" y="396929"/>
                  </a:cubicBezTo>
                  <a:cubicBezTo>
                    <a:pt x="181513" y="240945"/>
                    <a:pt x="260036" y="185013"/>
                    <a:pt x="437226" y="244704"/>
                  </a:cubicBezTo>
                  <a:cubicBezTo>
                    <a:pt x="565351" y="287867"/>
                    <a:pt x="709508" y="313823"/>
                    <a:pt x="825497" y="314614"/>
                  </a:cubicBezTo>
                  <a:cubicBezTo>
                    <a:pt x="976666" y="315645"/>
                    <a:pt x="989079" y="305892"/>
                    <a:pt x="949746" y="216993"/>
                  </a:cubicBezTo>
                  <a:cubicBezTo>
                    <a:pt x="905968" y="118048"/>
                    <a:pt x="912220" y="57268"/>
                    <a:pt x="970353" y="16631"/>
                  </a:cubicBezTo>
                  <a:cubicBezTo>
                    <a:pt x="985311" y="6176"/>
                    <a:pt x="1001998" y="644"/>
                    <a:pt x="1020456"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形状 184">
              <a:extLst>
                <a:ext uri="{FF2B5EF4-FFF2-40B4-BE49-F238E27FC236}">
                  <a16:creationId xmlns:a16="http://schemas.microsoft.com/office/drawing/2014/main" id="{18A74399-AAD4-45D4-BB83-52DB8E2D4EE9}"/>
                </a:ext>
              </a:extLst>
            </p:cNvPr>
            <p:cNvSpPr/>
            <p:nvPr/>
          </p:nvSpPr>
          <p:spPr>
            <a:xfrm>
              <a:off x="-9204554" y="10058520"/>
              <a:ext cx="1353486" cy="1051462"/>
            </a:xfrm>
            <a:custGeom>
              <a:avLst/>
              <a:gdLst/>
              <a:ahLst/>
              <a:cxnLst/>
              <a:rect l="0" t="0" r="0" b="0"/>
              <a:pathLst>
                <a:path w="2917506" h="2266479">
                  <a:moveTo>
                    <a:pt x="946703" y="13845"/>
                  </a:moveTo>
                  <a:cubicBezTo>
                    <a:pt x="926653" y="23197"/>
                    <a:pt x="898517" y="42579"/>
                    <a:pt x="884181" y="56915"/>
                  </a:cubicBezTo>
                  <a:cubicBezTo>
                    <a:pt x="850786" y="90311"/>
                    <a:pt x="860349" y="144820"/>
                    <a:pt x="920880" y="266092"/>
                  </a:cubicBezTo>
                  <a:cubicBezTo>
                    <a:pt x="944656" y="313728"/>
                    <a:pt x="964110" y="358247"/>
                    <a:pt x="964110" y="365023"/>
                  </a:cubicBezTo>
                  <a:cubicBezTo>
                    <a:pt x="964110" y="387447"/>
                    <a:pt x="903628" y="458542"/>
                    <a:pt x="866893" y="479298"/>
                  </a:cubicBezTo>
                  <a:cubicBezTo>
                    <a:pt x="829952" y="500171"/>
                    <a:pt x="714932" y="540817"/>
                    <a:pt x="456110" y="624461"/>
                  </a:cubicBezTo>
                  <a:cubicBezTo>
                    <a:pt x="208907" y="704350"/>
                    <a:pt x="109445" y="767275"/>
                    <a:pt x="57567" y="876599"/>
                  </a:cubicBezTo>
                  <a:cubicBezTo>
                    <a:pt x="0" y="997913"/>
                    <a:pt x="75241" y="1125220"/>
                    <a:pt x="181452" y="1086210"/>
                  </a:cubicBezTo>
                  <a:cubicBezTo>
                    <a:pt x="203291" y="1078188"/>
                    <a:pt x="249314" y="1063172"/>
                    <a:pt x="283724" y="1052841"/>
                  </a:cubicBezTo>
                  <a:cubicBezTo>
                    <a:pt x="318135" y="1042509"/>
                    <a:pt x="409740" y="992685"/>
                    <a:pt x="487293" y="942120"/>
                  </a:cubicBezTo>
                  <a:cubicBezTo>
                    <a:pt x="692810" y="808121"/>
                    <a:pt x="968655" y="667793"/>
                    <a:pt x="1032741" y="664640"/>
                  </a:cubicBezTo>
                  <a:cubicBezTo>
                    <a:pt x="1080036" y="662314"/>
                    <a:pt x="1085725" y="665402"/>
                    <a:pt x="1095383" y="698646"/>
                  </a:cubicBezTo>
                  <a:cubicBezTo>
                    <a:pt x="1105470" y="733362"/>
                    <a:pt x="1100411" y="739782"/>
                    <a:pt x="995320" y="825646"/>
                  </a:cubicBezTo>
                  <a:cubicBezTo>
                    <a:pt x="920347" y="886903"/>
                    <a:pt x="828859" y="983595"/>
                    <a:pt x="711765" y="1125334"/>
                  </a:cubicBezTo>
                  <a:cubicBezTo>
                    <a:pt x="363698" y="1546657"/>
                    <a:pt x="252910" y="1762568"/>
                    <a:pt x="252910" y="2019583"/>
                  </a:cubicBezTo>
                  <a:cubicBezTo>
                    <a:pt x="252910" y="2123100"/>
                    <a:pt x="274582" y="2178608"/>
                    <a:pt x="332136" y="2222507"/>
                  </a:cubicBezTo>
                  <a:cubicBezTo>
                    <a:pt x="382512" y="2260931"/>
                    <a:pt x="448100" y="2266478"/>
                    <a:pt x="491618" y="2235997"/>
                  </a:cubicBezTo>
                  <a:cubicBezTo>
                    <a:pt x="532737" y="2207196"/>
                    <a:pt x="591630" y="2033503"/>
                    <a:pt x="620502" y="1855881"/>
                  </a:cubicBezTo>
                  <a:cubicBezTo>
                    <a:pt x="649442" y="1677841"/>
                    <a:pt x="761836" y="1410466"/>
                    <a:pt x="849167" y="1311906"/>
                  </a:cubicBezTo>
                  <a:cubicBezTo>
                    <a:pt x="1092021" y="1037829"/>
                    <a:pt x="1329099" y="867689"/>
                    <a:pt x="1516560" y="832953"/>
                  </a:cubicBezTo>
                  <a:cubicBezTo>
                    <a:pt x="1690170" y="800783"/>
                    <a:pt x="1875732" y="817699"/>
                    <a:pt x="2022183" y="879048"/>
                  </a:cubicBezTo>
                  <a:cubicBezTo>
                    <a:pt x="2139960" y="928384"/>
                    <a:pt x="2204407" y="973801"/>
                    <a:pt x="2379987" y="1131200"/>
                  </a:cubicBezTo>
                  <a:cubicBezTo>
                    <a:pt x="2543052" y="1277379"/>
                    <a:pt x="2662184" y="1354231"/>
                    <a:pt x="2725720" y="1354231"/>
                  </a:cubicBezTo>
                  <a:cubicBezTo>
                    <a:pt x="2766216" y="1354231"/>
                    <a:pt x="2827133" y="1321706"/>
                    <a:pt x="2843333" y="1291434"/>
                  </a:cubicBezTo>
                  <a:cubicBezTo>
                    <a:pt x="2917505" y="1152843"/>
                    <a:pt x="2670384" y="855661"/>
                    <a:pt x="2366322" y="717792"/>
                  </a:cubicBezTo>
                  <a:cubicBezTo>
                    <a:pt x="2043391" y="571368"/>
                    <a:pt x="1732303" y="533600"/>
                    <a:pt x="1453041" y="606915"/>
                  </a:cubicBezTo>
                  <a:cubicBezTo>
                    <a:pt x="1408210" y="618684"/>
                    <a:pt x="1399459" y="617203"/>
                    <a:pt x="1378772" y="594344"/>
                  </a:cubicBezTo>
                  <a:cubicBezTo>
                    <a:pt x="1350552" y="563161"/>
                    <a:pt x="1356442" y="551820"/>
                    <a:pt x="1425383" y="504580"/>
                  </a:cubicBezTo>
                  <a:cubicBezTo>
                    <a:pt x="1539129" y="426640"/>
                    <a:pt x="1754089" y="376743"/>
                    <a:pt x="2061148" y="357002"/>
                  </a:cubicBezTo>
                  <a:cubicBezTo>
                    <a:pt x="2220805" y="346738"/>
                    <a:pt x="2278098" y="325171"/>
                    <a:pt x="2309565" y="263491"/>
                  </a:cubicBezTo>
                  <a:cubicBezTo>
                    <a:pt x="2351786" y="180731"/>
                    <a:pt x="2331745" y="120818"/>
                    <a:pt x="2251410" y="89638"/>
                  </a:cubicBezTo>
                  <a:cubicBezTo>
                    <a:pt x="2178230" y="61235"/>
                    <a:pt x="2030015" y="80998"/>
                    <a:pt x="1802310" y="149520"/>
                  </a:cubicBezTo>
                  <a:cubicBezTo>
                    <a:pt x="1715706" y="175581"/>
                    <a:pt x="1388742" y="244502"/>
                    <a:pt x="1299198" y="255571"/>
                  </a:cubicBezTo>
                  <a:cubicBezTo>
                    <a:pt x="1259034" y="260536"/>
                    <a:pt x="1239290" y="256017"/>
                    <a:pt x="1213910" y="236053"/>
                  </a:cubicBezTo>
                  <a:cubicBezTo>
                    <a:pt x="1176170" y="206367"/>
                    <a:pt x="1139016" y="116110"/>
                    <a:pt x="1148331" y="76745"/>
                  </a:cubicBezTo>
                  <a:cubicBezTo>
                    <a:pt x="1155425" y="46766"/>
                    <a:pt x="1126129" y="28949"/>
                    <a:pt x="1036722" y="8870"/>
                  </a:cubicBezTo>
                  <a:cubicBezTo>
                    <a:pt x="997231" y="0"/>
                    <a:pt x="973582" y="1308"/>
                    <a:pt x="946703" y="13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形状 185">
              <a:extLst>
                <a:ext uri="{FF2B5EF4-FFF2-40B4-BE49-F238E27FC236}">
                  <a16:creationId xmlns:a16="http://schemas.microsoft.com/office/drawing/2014/main" id="{74C0674F-7C33-4BD1-9AB1-5595A4F5D5DF}"/>
                </a:ext>
              </a:extLst>
            </p:cNvPr>
            <p:cNvSpPr/>
            <p:nvPr/>
          </p:nvSpPr>
          <p:spPr>
            <a:xfrm>
              <a:off x="-10465805" y="10836251"/>
              <a:ext cx="6360952" cy="6372708"/>
            </a:xfrm>
            <a:custGeom>
              <a:avLst/>
              <a:gdLst>
                <a:gd name="connsiteX0" fmla="*/ 6777068 w 13711350"/>
                <a:gd name="connsiteY0" fmla="*/ 1272862 h 13736693"/>
                <a:gd name="connsiteX1" fmla="*/ 6343449 w 13711350"/>
                <a:gd name="connsiteY1" fmla="*/ 1285502 h 13736693"/>
                <a:gd name="connsiteX2" fmla="*/ 5148648 w 13711350"/>
                <a:gd name="connsiteY2" fmla="*/ 1545818 h 13736693"/>
                <a:gd name="connsiteX3" fmla="*/ 4176501 w 13711350"/>
                <a:gd name="connsiteY3" fmla="*/ 1954564 h 13736693"/>
                <a:gd name="connsiteX4" fmla="*/ 4036801 w 13711350"/>
                <a:gd name="connsiteY4" fmla="*/ 2034440 h 13736693"/>
                <a:gd name="connsiteX5" fmla="*/ 3791529 w 13711350"/>
                <a:gd name="connsiteY5" fmla="*/ 2188920 h 13736693"/>
                <a:gd name="connsiteX6" fmla="*/ 3493079 w 13711350"/>
                <a:gd name="connsiteY6" fmla="*/ 2398701 h 13736693"/>
                <a:gd name="connsiteX7" fmla="*/ 2047821 w 13711350"/>
                <a:gd name="connsiteY7" fmla="*/ 4009300 h 13736693"/>
                <a:gd name="connsiteX8" fmla="*/ 1894007 w 13711350"/>
                <a:gd name="connsiteY8" fmla="*/ 4302315 h 13736693"/>
                <a:gd name="connsiteX9" fmla="*/ 1455474 w 13711350"/>
                <a:gd name="connsiteY9" fmla="*/ 5400164 h 13736693"/>
                <a:gd name="connsiteX10" fmla="*/ 1263610 w 13711350"/>
                <a:gd name="connsiteY10" fmla="*/ 6868477 h 13736693"/>
                <a:gd name="connsiteX11" fmla="*/ 1366664 w 13711350"/>
                <a:gd name="connsiteY11" fmla="*/ 7977243 h 13736693"/>
                <a:gd name="connsiteX12" fmla="*/ 1881444 w 13711350"/>
                <a:gd name="connsiteY12" fmla="*/ 9431393 h 13736693"/>
                <a:gd name="connsiteX13" fmla="*/ 2889049 w 13711350"/>
                <a:gd name="connsiteY13" fmla="*/ 10797813 h 13736693"/>
                <a:gd name="connsiteX14" fmla="*/ 4314833 w 13711350"/>
                <a:gd name="connsiteY14" fmla="*/ 11848855 h 13736693"/>
                <a:gd name="connsiteX15" fmla="*/ 5308399 w 13711350"/>
                <a:gd name="connsiteY15" fmla="*/ 12239888 h 13736693"/>
                <a:gd name="connsiteX16" fmla="*/ 5501148 w 13711350"/>
                <a:gd name="connsiteY16" fmla="*/ 12295610 h 13736693"/>
                <a:gd name="connsiteX17" fmla="*/ 6862945 w 13711350"/>
                <a:gd name="connsiteY17" fmla="*/ 12460075 h 13736693"/>
                <a:gd name="connsiteX18" fmla="*/ 8089699 w 13711350"/>
                <a:gd name="connsiteY18" fmla="*/ 12312295 h 13736693"/>
                <a:gd name="connsiteX19" fmla="*/ 9032316 w 13711350"/>
                <a:gd name="connsiteY19" fmla="*/ 12014922 h 13736693"/>
                <a:gd name="connsiteX20" fmla="*/ 9342810 w 13711350"/>
                <a:gd name="connsiteY20" fmla="*/ 11869244 h 13736693"/>
                <a:gd name="connsiteX21" fmla="*/ 9587032 w 13711350"/>
                <a:gd name="connsiteY21" fmla="*/ 11749943 h 13736693"/>
                <a:gd name="connsiteX22" fmla="*/ 9645554 w 13711350"/>
                <a:gd name="connsiteY22" fmla="*/ 11717393 h 13736693"/>
                <a:gd name="connsiteX23" fmla="*/ 9801381 w 13711350"/>
                <a:gd name="connsiteY23" fmla="*/ 11612843 h 13736693"/>
                <a:gd name="connsiteX24" fmla="*/ 10092329 w 13711350"/>
                <a:gd name="connsiteY24" fmla="*/ 11416864 h 13736693"/>
                <a:gd name="connsiteX25" fmla="*/ 10612919 w 13711350"/>
                <a:gd name="connsiteY25" fmla="*/ 10995688 h 13736693"/>
                <a:gd name="connsiteX26" fmla="*/ 10886640 w 13711350"/>
                <a:gd name="connsiteY26" fmla="*/ 10728091 h 13736693"/>
                <a:gd name="connsiteX27" fmla="*/ 11109718 w 13711350"/>
                <a:gd name="connsiteY27" fmla="*/ 10481577 h 13736693"/>
                <a:gd name="connsiteX28" fmla="*/ 11298455 w 13711350"/>
                <a:gd name="connsiteY28" fmla="*/ 10231493 h 13736693"/>
                <a:gd name="connsiteX29" fmla="*/ 11485476 w 13711350"/>
                <a:gd name="connsiteY29" fmla="*/ 9986725 h 13736693"/>
                <a:gd name="connsiteX30" fmla="*/ 11998836 w 13711350"/>
                <a:gd name="connsiteY30" fmla="*/ 9024993 h 13736693"/>
                <a:gd name="connsiteX31" fmla="*/ 12317709 w 13711350"/>
                <a:gd name="connsiteY31" fmla="*/ 8036985 h 13736693"/>
                <a:gd name="connsiteX32" fmla="*/ 12361902 w 13711350"/>
                <a:gd name="connsiteY32" fmla="*/ 7767693 h 13736693"/>
                <a:gd name="connsiteX33" fmla="*/ 12426389 w 13711350"/>
                <a:gd name="connsiteY33" fmla="*/ 6872343 h 13736693"/>
                <a:gd name="connsiteX34" fmla="*/ 12367594 w 13711350"/>
                <a:gd name="connsiteY34" fmla="*/ 5996043 h 13736693"/>
                <a:gd name="connsiteX35" fmla="*/ 11212519 w 13711350"/>
                <a:gd name="connsiteY35" fmla="*/ 3377497 h 13736693"/>
                <a:gd name="connsiteX36" fmla="*/ 10795148 w 13711350"/>
                <a:gd name="connsiteY36" fmla="*/ 2914844 h 13736693"/>
                <a:gd name="connsiteX37" fmla="*/ 8690762 w 13711350"/>
                <a:gd name="connsiteY37" fmla="*/ 1584436 h 13736693"/>
                <a:gd name="connsiteX38" fmla="*/ 7322144 w 13711350"/>
                <a:gd name="connsiteY38" fmla="*/ 1290936 h 13736693"/>
                <a:gd name="connsiteX39" fmla="*/ 6777068 w 13711350"/>
                <a:gd name="connsiteY39" fmla="*/ 1272862 h 13736693"/>
                <a:gd name="connsiteX40" fmla="*/ 6783475 w 13711350"/>
                <a:gd name="connsiteY40" fmla="*/ 184 h 13736693"/>
                <a:gd name="connsiteX41" fmla="*/ 6854896 w 13711350"/>
                <a:gd name="connsiteY41" fmla="*/ 1838 h 13736693"/>
                <a:gd name="connsiteX42" fmla="*/ 7041756 w 13711350"/>
                <a:gd name="connsiteY42" fmla="*/ 30218 h 13736693"/>
                <a:gd name="connsiteX43" fmla="*/ 7060211 w 13711350"/>
                <a:gd name="connsiteY43" fmla="*/ 160393 h 13736693"/>
                <a:gd name="connsiteX44" fmla="*/ 7267352 w 13711350"/>
                <a:gd name="connsiteY44" fmla="*/ 614785 h 13736693"/>
                <a:gd name="connsiteX45" fmla="*/ 7388415 w 13711350"/>
                <a:gd name="connsiteY45" fmla="*/ 612375 h 13736693"/>
                <a:gd name="connsiteX46" fmla="*/ 7477679 w 13711350"/>
                <a:gd name="connsiteY46" fmla="*/ 340613 h 13736693"/>
                <a:gd name="connsiteX47" fmla="*/ 7564474 w 13711350"/>
                <a:gd name="connsiteY47" fmla="*/ 58238 h 13736693"/>
                <a:gd name="connsiteX48" fmla="*/ 7883324 w 13711350"/>
                <a:gd name="connsiteY48" fmla="*/ 79018 h 13736693"/>
                <a:gd name="connsiteX49" fmla="*/ 7937299 w 13711350"/>
                <a:gd name="connsiteY49" fmla="*/ 97872 h 13736693"/>
                <a:gd name="connsiteX50" fmla="*/ 7937299 w 13711350"/>
                <a:gd name="connsiteY50" fmla="*/ 380705 h 13736693"/>
                <a:gd name="connsiteX51" fmla="*/ 7946824 w 13711350"/>
                <a:gd name="connsiteY51" fmla="*/ 676643 h 13736693"/>
                <a:gd name="connsiteX52" fmla="*/ 8192720 w 13711350"/>
                <a:gd name="connsiteY52" fmla="*/ 744593 h 13736693"/>
                <a:gd name="connsiteX53" fmla="*/ 8317924 w 13711350"/>
                <a:gd name="connsiteY53" fmla="*/ 490737 h 13736693"/>
                <a:gd name="connsiteX54" fmla="*/ 8438778 w 13711350"/>
                <a:gd name="connsiteY54" fmla="*/ 215629 h 13736693"/>
                <a:gd name="connsiteX55" fmla="*/ 8586334 w 13711350"/>
                <a:gd name="connsiteY55" fmla="*/ 223178 h 13736693"/>
                <a:gd name="connsiteX56" fmla="*/ 8806753 w 13711350"/>
                <a:gd name="connsiteY56" fmla="*/ 328020 h 13736693"/>
                <a:gd name="connsiteX57" fmla="*/ 8763805 w 13711350"/>
                <a:gd name="connsiteY57" fmla="*/ 611243 h 13736693"/>
                <a:gd name="connsiteX58" fmla="*/ 8742382 w 13711350"/>
                <a:gd name="connsiteY58" fmla="*/ 880787 h 13736693"/>
                <a:gd name="connsiteX59" fmla="*/ 8983474 w 13711350"/>
                <a:gd name="connsiteY59" fmla="*/ 964030 h 13736693"/>
                <a:gd name="connsiteX60" fmla="*/ 9137540 w 13711350"/>
                <a:gd name="connsiteY60" fmla="*/ 706493 h 13736693"/>
                <a:gd name="connsiteX61" fmla="*/ 9280045 w 13711350"/>
                <a:gd name="connsiteY61" fmla="*/ 458843 h 13736693"/>
                <a:gd name="connsiteX62" fmla="*/ 9320294 w 13711350"/>
                <a:gd name="connsiteY62" fmla="*/ 467642 h 13736693"/>
                <a:gd name="connsiteX63" fmla="*/ 9496646 w 13711350"/>
                <a:gd name="connsiteY63" fmla="*/ 531142 h 13736693"/>
                <a:gd name="connsiteX64" fmla="*/ 9642803 w 13711350"/>
                <a:gd name="connsiteY64" fmla="*/ 618061 h 13736693"/>
                <a:gd name="connsiteX65" fmla="*/ 9580487 w 13711350"/>
                <a:gd name="connsiteY65" fmla="*/ 878411 h 13736693"/>
                <a:gd name="connsiteX66" fmla="*/ 9509082 w 13711350"/>
                <a:gd name="connsiteY66" fmla="*/ 1151053 h 13736693"/>
                <a:gd name="connsiteX67" fmla="*/ 9620354 w 13711350"/>
                <a:gd name="connsiteY67" fmla="*/ 1246303 h 13736693"/>
                <a:gd name="connsiteX68" fmla="*/ 9730662 w 13711350"/>
                <a:gd name="connsiteY68" fmla="*/ 1297043 h 13736693"/>
                <a:gd name="connsiteX69" fmla="*/ 9768206 w 13711350"/>
                <a:gd name="connsiteY69" fmla="*/ 1252593 h 13736693"/>
                <a:gd name="connsiteX70" fmla="*/ 9947849 w 13711350"/>
                <a:gd name="connsiteY70" fmla="*/ 1020894 h 13736693"/>
                <a:gd name="connsiteX71" fmla="*/ 10119950 w 13711350"/>
                <a:gd name="connsiteY71" fmla="*/ 839919 h 13736693"/>
                <a:gd name="connsiteX72" fmla="*/ 10430276 w 13711350"/>
                <a:gd name="connsiteY72" fmla="*/ 1010237 h 13736693"/>
                <a:gd name="connsiteX73" fmla="*/ 10343665 w 13711350"/>
                <a:gd name="connsiteY73" fmla="*/ 1295162 h 13736693"/>
                <a:gd name="connsiteX74" fmla="*/ 10231939 w 13711350"/>
                <a:gd name="connsiteY74" fmla="*/ 1572240 h 13736693"/>
                <a:gd name="connsiteX75" fmla="*/ 10335974 w 13711350"/>
                <a:gd name="connsiteY75" fmla="*/ 1661466 h 13736693"/>
                <a:gd name="connsiteX76" fmla="*/ 10442301 w 13711350"/>
                <a:gd name="connsiteY76" fmla="*/ 1736323 h 13736693"/>
                <a:gd name="connsiteX77" fmla="*/ 10461571 w 13711350"/>
                <a:gd name="connsiteY77" fmla="*/ 1707183 h 13736693"/>
                <a:gd name="connsiteX78" fmla="*/ 10880753 w 13711350"/>
                <a:gd name="connsiteY78" fmla="*/ 1316093 h 13736693"/>
                <a:gd name="connsiteX79" fmla="*/ 11175799 w 13711350"/>
                <a:gd name="connsiteY79" fmla="*/ 1552890 h 13736693"/>
                <a:gd name="connsiteX80" fmla="*/ 11133485 w 13711350"/>
                <a:gd name="connsiteY80" fmla="*/ 1623877 h 13736693"/>
                <a:gd name="connsiteX81" fmla="*/ 10892260 w 13711350"/>
                <a:gd name="connsiteY81" fmla="*/ 2063745 h 13736693"/>
                <a:gd name="connsiteX82" fmla="*/ 11086161 w 13711350"/>
                <a:gd name="connsiteY82" fmla="*/ 2243193 h 13736693"/>
                <a:gd name="connsiteX83" fmla="*/ 11266883 w 13711350"/>
                <a:gd name="connsiteY83" fmla="*/ 2101282 h 13736693"/>
                <a:gd name="connsiteX84" fmla="*/ 11580518 w 13711350"/>
                <a:gd name="connsiteY84" fmla="*/ 1899394 h 13736693"/>
                <a:gd name="connsiteX85" fmla="*/ 11836199 w 13711350"/>
                <a:gd name="connsiteY85" fmla="*/ 2156539 h 13736693"/>
                <a:gd name="connsiteX86" fmla="*/ 11706677 w 13711350"/>
                <a:gd name="connsiteY86" fmla="*/ 2323716 h 13736693"/>
                <a:gd name="connsiteX87" fmla="*/ 11527280 w 13711350"/>
                <a:gd name="connsiteY87" fmla="*/ 2556950 h 13736693"/>
                <a:gd name="connsiteX88" fmla="*/ 11477405 w 13711350"/>
                <a:gd name="connsiteY88" fmla="*/ 2635757 h 13736693"/>
                <a:gd name="connsiteX89" fmla="*/ 11557991 w 13711350"/>
                <a:gd name="connsiteY89" fmla="*/ 2731575 h 13736693"/>
                <a:gd name="connsiteX90" fmla="*/ 11660455 w 13711350"/>
                <a:gd name="connsiteY90" fmla="*/ 2827393 h 13736693"/>
                <a:gd name="connsiteX91" fmla="*/ 11864042 w 13711350"/>
                <a:gd name="connsiteY91" fmla="*/ 2711808 h 13736693"/>
                <a:gd name="connsiteX92" fmla="*/ 12184798 w 13711350"/>
                <a:gd name="connsiteY92" fmla="*/ 2552336 h 13736693"/>
                <a:gd name="connsiteX93" fmla="*/ 12403026 w 13711350"/>
                <a:gd name="connsiteY93" fmla="*/ 2833534 h 13736693"/>
                <a:gd name="connsiteX94" fmla="*/ 12206118 w 13711350"/>
                <a:gd name="connsiteY94" fmla="*/ 3060328 h 13736693"/>
                <a:gd name="connsiteX95" fmla="*/ 12001299 w 13711350"/>
                <a:gd name="connsiteY95" fmla="*/ 3282475 h 13736693"/>
                <a:gd name="connsiteX96" fmla="*/ 12065187 w 13711350"/>
                <a:gd name="connsiteY96" fmla="*/ 3393117 h 13736693"/>
                <a:gd name="connsiteX97" fmla="*/ 12155025 w 13711350"/>
                <a:gd name="connsiteY97" fmla="*/ 3487793 h 13736693"/>
                <a:gd name="connsiteX98" fmla="*/ 12422808 w 13711350"/>
                <a:gd name="connsiteY98" fmla="*/ 3385502 h 13736693"/>
                <a:gd name="connsiteX99" fmla="*/ 12683991 w 13711350"/>
                <a:gd name="connsiteY99" fmla="*/ 3280727 h 13736693"/>
                <a:gd name="connsiteX100" fmla="*/ 12881940 w 13711350"/>
                <a:gd name="connsiteY100" fmla="*/ 3609101 h 13736693"/>
                <a:gd name="connsiteX101" fmla="*/ 12413708 w 13711350"/>
                <a:gd name="connsiteY101" fmla="*/ 3975622 h 13736693"/>
                <a:gd name="connsiteX102" fmla="*/ 12467534 w 13711350"/>
                <a:gd name="connsiteY102" fmla="*/ 4094218 h 13736693"/>
                <a:gd name="connsiteX103" fmla="*/ 12549949 w 13711350"/>
                <a:gd name="connsiteY103" fmla="*/ 4211693 h 13736693"/>
                <a:gd name="connsiteX104" fmla="*/ 12832385 w 13711350"/>
                <a:gd name="connsiteY104" fmla="*/ 4140373 h 13736693"/>
                <a:gd name="connsiteX105" fmla="*/ 13112451 w 13711350"/>
                <a:gd name="connsiteY105" fmla="*/ 4076549 h 13736693"/>
                <a:gd name="connsiteX106" fmla="*/ 13169727 w 13711350"/>
                <a:gd name="connsiteY106" fmla="*/ 4186102 h 13736693"/>
                <a:gd name="connsiteX107" fmla="*/ 13219707 w 13711350"/>
                <a:gd name="connsiteY107" fmla="*/ 4303385 h 13736693"/>
                <a:gd name="connsiteX108" fmla="*/ 13230024 w 13711350"/>
                <a:gd name="connsiteY108" fmla="*/ 4436528 h 13736693"/>
                <a:gd name="connsiteX109" fmla="*/ 13121944 w 13711350"/>
                <a:gd name="connsiteY109" fmla="*/ 4502290 h 13736693"/>
                <a:gd name="connsiteX110" fmla="*/ 12944144 w 13711350"/>
                <a:gd name="connsiteY110" fmla="*/ 4602569 h 13736693"/>
                <a:gd name="connsiteX111" fmla="*/ 12748367 w 13711350"/>
                <a:gd name="connsiteY111" fmla="*/ 4721511 h 13736693"/>
                <a:gd name="connsiteX112" fmla="*/ 12830827 w 13711350"/>
                <a:gd name="connsiteY112" fmla="*/ 4970018 h 13736693"/>
                <a:gd name="connsiteX113" fmla="*/ 13017434 w 13711350"/>
                <a:gd name="connsiteY113" fmla="*/ 4954715 h 13736693"/>
                <a:gd name="connsiteX114" fmla="*/ 13424083 w 13711350"/>
                <a:gd name="connsiteY114" fmla="*/ 4918220 h 13736693"/>
                <a:gd name="connsiteX115" fmla="*/ 13483125 w 13711350"/>
                <a:gd name="connsiteY115" fmla="*/ 5097123 h 13736693"/>
                <a:gd name="connsiteX116" fmla="*/ 13506190 w 13711350"/>
                <a:gd name="connsiteY116" fmla="*/ 5277040 h 13736693"/>
                <a:gd name="connsiteX117" fmla="*/ 13322099 w 13711350"/>
                <a:gd name="connsiteY117" fmla="*/ 5354182 h 13736693"/>
                <a:gd name="connsiteX118" fmla="*/ 12974559 w 13711350"/>
                <a:gd name="connsiteY118" fmla="*/ 5508779 h 13736693"/>
                <a:gd name="connsiteX119" fmla="*/ 12992840 w 13711350"/>
                <a:gd name="connsiteY119" fmla="*/ 5630266 h 13736693"/>
                <a:gd name="connsiteX120" fmla="*/ 13342826 w 13711350"/>
                <a:gd name="connsiteY120" fmla="*/ 5786493 h 13736693"/>
                <a:gd name="connsiteX121" fmla="*/ 13632761 w 13711350"/>
                <a:gd name="connsiteY121" fmla="*/ 5798402 h 13736693"/>
                <a:gd name="connsiteX122" fmla="*/ 13668957 w 13711350"/>
                <a:gd name="connsiteY122" fmla="*/ 6126145 h 13736693"/>
                <a:gd name="connsiteX123" fmla="*/ 13557049 w 13711350"/>
                <a:gd name="connsiteY123" fmla="*/ 6187879 h 13736693"/>
                <a:gd name="connsiteX124" fmla="*/ 13280824 w 13711350"/>
                <a:gd name="connsiteY124" fmla="*/ 6269794 h 13736693"/>
                <a:gd name="connsiteX125" fmla="*/ 13106199 w 13711350"/>
                <a:gd name="connsiteY125" fmla="*/ 6324241 h 13736693"/>
                <a:gd name="connsiteX126" fmla="*/ 13099959 w 13711350"/>
                <a:gd name="connsiteY126" fmla="*/ 6388742 h 13736693"/>
                <a:gd name="connsiteX127" fmla="*/ 13142918 w 13711350"/>
                <a:gd name="connsiteY127" fmla="*/ 6598760 h 13736693"/>
                <a:gd name="connsiteX128" fmla="*/ 13700285 w 13711350"/>
                <a:gd name="connsiteY128" fmla="*/ 6680586 h 13736693"/>
                <a:gd name="connsiteX129" fmla="*/ 13706635 w 13711350"/>
                <a:gd name="connsiteY129" fmla="*/ 6873340 h 13736693"/>
                <a:gd name="connsiteX130" fmla="*/ 13696749 w 13711350"/>
                <a:gd name="connsiteY130" fmla="*/ 7050143 h 13736693"/>
                <a:gd name="connsiteX131" fmla="*/ 13550699 w 13711350"/>
                <a:gd name="connsiteY131" fmla="*/ 7070843 h 13736693"/>
                <a:gd name="connsiteX132" fmla="*/ 13123246 w 13711350"/>
                <a:gd name="connsiteY132" fmla="*/ 7149512 h 13736693"/>
                <a:gd name="connsiteX133" fmla="*/ 13108320 w 13711350"/>
                <a:gd name="connsiteY133" fmla="*/ 7279593 h 13736693"/>
                <a:gd name="connsiteX134" fmla="*/ 13099849 w 13711350"/>
                <a:gd name="connsiteY134" fmla="*/ 7403219 h 13736693"/>
                <a:gd name="connsiteX135" fmla="*/ 13150649 w 13711350"/>
                <a:gd name="connsiteY135" fmla="*/ 7419224 h 13736693"/>
                <a:gd name="connsiteX136" fmla="*/ 13423699 w 13711350"/>
                <a:gd name="connsiteY136" fmla="*/ 7494227 h 13736693"/>
                <a:gd name="connsiteX137" fmla="*/ 13663768 w 13711350"/>
                <a:gd name="connsiteY137" fmla="*/ 7570962 h 13736693"/>
                <a:gd name="connsiteX138" fmla="*/ 13658979 w 13711350"/>
                <a:gd name="connsiteY138" fmla="*/ 7738521 h 13736693"/>
                <a:gd name="connsiteX139" fmla="*/ 13631950 w 13711350"/>
                <a:gd name="connsiteY139" fmla="*/ 7923268 h 13736693"/>
                <a:gd name="connsiteX140" fmla="*/ 13627528 w 13711350"/>
                <a:gd name="connsiteY140" fmla="*/ 7958193 h 13736693"/>
                <a:gd name="connsiteX141" fmla="*/ 13336669 w 13711350"/>
                <a:gd name="connsiteY141" fmla="*/ 7958193 h 13736693"/>
                <a:gd name="connsiteX142" fmla="*/ 13027790 w 13711350"/>
                <a:gd name="connsiteY142" fmla="*/ 7967718 h 13736693"/>
                <a:gd name="connsiteX143" fmla="*/ 12993795 w 13711350"/>
                <a:gd name="connsiteY143" fmla="*/ 8096568 h 13736693"/>
                <a:gd name="connsiteX144" fmla="*/ 12981684 w 13711350"/>
                <a:gd name="connsiteY144" fmla="*/ 8219477 h 13736693"/>
                <a:gd name="connsiteX145" fmla="*/ 13201449 w 13711350"/>
                <a:gd name="connsiteY145" fmla="*/ 8313367 h 13736693"/>
                <a:gd name="connsiteX146" fmla="*/ 13525299 w 13711350"/>
                <a:gd name="connsiteY146" fmla="*/ 8482945 h 13736693"/>
                <a:gd name="connsiteX147" fmla="*/ 13424651 w 13711350"/>
                <a:gd name="connsiteY147" fmla="*/ 8812953 h 13736693"/>
                <a:gd name="connsiteX148" fmla="*/ 13257461 w 13711350"/>
                <a:gd name="connsiteY148" fmla="*/ 8809369 h 13736693"/>
                <a:gd name="connsiteX149" fmla="*/ 12830055 w 13711350"/>
                <a:gd name="connsiteY149" fmla="*/ 8762775 h 13736693"/>
                <a:gd name="connsiteX150" fmla="*/ 12788694 w 13711350"/>
                <a:gd name="connsiteY150" fmla="*/ 8891659 h 13736693"/>
                <a:gd name="connsiteX151" fmla="*/ 12760039 w 13711350"/>
                <a:gd name="connsiteY151" fmla="*/ 9013522 h 13736693"/>
                <a:gd name="connsiteX152" fmla="*/ 12947449 w 13711350"/>
                <a:gd name="connsiteY152" fmla="*/ 9124719 h 13736693"/>
                <a:gd name="connsiteX153" fmla="*/ 13254292 w 13711350"/>
                <a:gd name="connsiteY153" fmla="*/ 9324190 h 13736693"/>
                <a:gd name="connsiteX154" fmla="*/ 13123914 w 13711350"/>
                <a:gd name="connsiteY154" fmla="*/ 9661100 h 13736693"/>
                <a:gd name="connsiteX155" fmla="*/ 12983131 w 13711350"/>
                <a:gd name="connsiteY155" fmla="*/ 9636190 h 13736693"/>
                <a:gd name="connsiteX156" fmla="*/ 12550383 w 13711350"/>
                <a:gd name="connsiteY156" fmla="*/ 9532993 h 13736693"/>
                <a:gd name="connsiteX157" fmla="*/ 12474030 w 13711350"/>
                <a:gd name="connsiteY157" fmla="*/ 9641129 h 13736693"/>
                <a:gd name="connsiteX158" fmla="*/ 12420399 w 13711350"/>
                <a:gd name="connsiteY158" fmla="*/ 9760691 h 13736693"/>
                <a:gd name="connsiteX159" fmla="*/ 12647672 w 13711350"/>
                <a:gd name="connsiteY159" fmla="*/ 9944735 h 13736693"/>
                <a:gd name="connsiteX160" fmla="*/ 12881641 w 13711350"/>
                <a:gd name="connsiteY160" fmla="*/ 10134809 h 13736693"/>
                <a:gd name="connsiteX161" fmla="*/ 12687992 w 13711350"/>
                <a:gd name="connsiteY161" fmla="*/ 10451740 h 13736693"/>
                <a:gd name="connsiteX162" fmla="*/ 12574728 w 13711350"/>
                <a:gd name="connsiteY162" fmla="*/ 10417409 h 13736693"/>
                <a:gd name="connsiteX163" fmla="*/ 12139329 w 13711350"/>
                <a:gd name="connsiteY163" fmla="*/ 10251575 h 13736693"/>
                <a:gd name="connsiteX164" fmla="*/ 12001299 w 13711350"/>
                <a:gd name="connsiteY164" fmla="*/ 10462843 h 13736693"/>
                <a:gd name="connsiteX165" fmla="*/ 12204499 w 13711350"/>
                <a:gd name="connsiteY165" fmla="*/ 10682343 h 13736693"/>
                <a:gd name="connsiteX166" fmla="*/ 12407699 w 13711350"/>
                <a:gd name="connsiteY166" fmla="*/ 10899333 h 13736693"/>
                <a:gd name="connsiteX167" fmla="*/ 12319768 w 13711350"/>
                <a:gd name="connsiteY167" fmla="*/ 11013782 h 13736693"/>
                <a:gd name="connsiteX168" fmla="*/ 12199859 w 13711350"/>
                <a:gd name="connsiteY168" fmla="*/ 11152243 h 13736693"/>
                <a:gd name="connsiteX169" fmla="*/ 12167880 w 13711350"/>
                <a:gd name="connsiteY169" fmla="*/ 11190343 h 13736693"/>
                <a:gd name="connsiteX170" fmla="*/ 12125863 w 13711350"/>
                <a:gd name="connsiteY170" fmla="*/ 11166611 h 13736693"/>
                <a:gd name="connsiteX171" fmla="*/ 11658399 w 13711350"/>
                <a:gd name="connsiteY171" fmla="*/ 10917293 h 13736693"/>
                <a:gd name="connsiteX172" fmla="*/ 11483025 w 13711350"/>
                <a:gd name="connsiteY172" fmla="*/ 11084621 h 13736693"/>
                <a:gd name="connsiteX173" fmla="*/ 11658235 w 13711350"/>
                <a:gd name="connsiteY173" fmla="*/ 11341185 h 13736693"/>
                <a:gd name="connsiteX174" fmla="*/ 11836199 w 13711350"/>
                <a:gd name="connsiteY174" fmla="*/ 11587739 h 13736693"/>
                <a:gd name="connsiteX175" fmla="*/ 11567645 w 13711350"/>
                <a:gd name="connsiteY175" fmla="*/ 11844393 h 13736693"/>
                <a:gd name="connsiteX176" fmla="*/ 11319663 w 13711350"/>
                <a:gd name="connsiteY176" fmla="*/ 11666920 h 13736693"/>
                <a:gd name="connsiteX177" fmla="*/ 11086197 w 13711350"/>
                <a:gd name="connsiteY177" fmla="*/ 11495470 h 13736693"/>
                <a:gd name="connsiteX178" fmla="*/ 10890097 w 13711350"/>
                <a:gd name="connsiteY178" fmla="*/ 11672016 h 13736693"/>
                <a:gd name="connsiteX179" fmla="*/ 10910961 w 13711350"/>
                <a:gd name="connsiteY179" fmla="*/ 11730093 h 13736693"/>
                <a:gd name="connsiteX180" fmla="*/ 11175799 w 13711350"/>
                <a:gd name="connsiteY180" fmla="*/ 12193365 h 13736693"/>
                <a:gd name="connsiteX181" fmla="*/ 11064674 w 13711350"/>
                <a:gd name="connsiteY181" fmla="*/ 12285360 h 13736693"/>
                <a:gd name="connsiteX182" fmla="*/ 10917556 w 13711350"/>
                <a:gd name="connsiteY182" fmla="*/ 12395989 h 13736693"/>
                <a:gd name="connsiteX183" fmla="*/ 10881563 w 13711350"/>
                <a:gd name="connsiteY183" fmla="*/ 12431844 h 13736693"/>
                <a:gd name="connsiteX184" fmla="*/ 10667678 w 13711350"/>
                <a:gd name="connsiteY184" fmla="*/ 12219294 h 13736693"/>
                <a:gd name="connsiteX185" fmla="*/ 10435584 w 13711350"/>
                <a:gd name="connsiteY185" fmla="*/ 12004944 h 13736693"/>
                <a:gd name="connsiteX186" fmla="*/ 10321126 w 13711350"/>
                <a:gd name="connsiteY186" fmla="*/ 12066643 h 13736693"/>
                <a:gd name="connsiteX187" fmla="*/ 10230438 w 13711350"/>
                <a:gd name="connsiteY187" fmla="*/ 12157056 h 13736693"/>
                <a:gd name="connsiteX188" fmla="*/ 10402773 w 13711350"/>
                <a:gd name="connsiteY188" fmla="*/ 12599266 h 13736693"/>
                <a:gd name="connsiteX189" fmla="*/ 10429998 w 13711350"/>
                <a:gd name="connsiteY189" fmla="*/ 12722374 h 13736693"/>
                <a:gd name="connsiteX190" fmla="*/ 10277738 w 13711350"/>
                <a:gd name="connsiteY190" fmla="*/ 12815225 h 13736693"/>
                <a:gd name="connsiteX191" fmla="*/ 10128666 w 13711350"/>
                <a:gd name="connsiteY191" fmla="*/ 12898493 h 13736693"/>
                <a:gd name="connsiteX192" fmla="*/ 9848649 w 13711350"/>
                <a:gd name="connsiteY192" fmla="*/ 12565183 h 13736693"/>
                <a:gd name="connsiteX193" fmla="*/ 9737710 w 13711350"/>
                <a:gd name="connsiteY193" fmla="*/ 12435568 h 13736693"/>
                <a:gd name="connsiteX194" fmla="*/ 9612921 w 13711350"/>
                <a:gd name="connsiteY194" fmla="*/ 12488918 h 13736693"/>
                <a:gd name="connsiteX195" fmla="*/ 9580765 w 13711350"/>
                <a:gd name="connsiteY195" fmla="*/ 12852730 h 13736693"/>
                <a:gd name="connsiteX196" fmla="*/ 9642913 w 13711350"/>
                <a:gd name="connsiteY196" fmla="*/ 13112168 h 13736693"/>
                <a:gd name="connsiteX197" fmla="*/ 9478427 w 13711350"/>
                <a:gd name="connsiteY197" fmla="*/ 13205640 h 13736693"/>
                <a:gd name="connsiteX198" fmla="*/ 9300627 w 13711350"/>
                <a:gd name="connsiteY198" fmla="*/ 13266647 h 13736693"/>
                <a:gd name="connsiteX199" fmla="*/ 9137449 w 13711350"/>
                <a:gd name="connsiteY199" fmla="*/ 13011170 h 13736693"/>
                <a:gd name="connsiteX200" fmla="*/ 8987974 w 13711350"/>
                <a:gd name="connsiteY200" fmla="*/ 12768644 h 13736693"/>
                <a:gd name="connsiteX201" fmla="*/ 8778674 w 13711350"/>
                <a:gd name="connsiteY201" fmla="*/ 12831460 h 13736693"/>
                <a:gd name="connsiteX202" fmla="*/ 8743445 w 13711350"/>
                <a:gd name="connsiteY202" fmla="*/ 12877809 h 13736693"/>
                <a:gd name="connsiteX203" fmla="*/ 8777632 w 13711350"/>
                <a:gd name="connsiteY203" fmla="*/ 13168470 h 13736693"/>
                <a:gd name="connsiteX204" fmla="*/ 8804889 w 13711350"/>
                <a:gd name="connsiteY204" fmla="*/ 13445683 h 13736693"/>
                <a:gd name="connsiteX205" fmla="*/ 8742127 w 13711350"/>
                <a:gd name="connsiteY205" fmla="*/ 13463868 h 13736693"/>
                <a:gd name="connsiteX206" fmla="*/ 8572801 w 13711350"/>
                <a:gd name="connsiteY206" fmla="*/ 13508250 h 13736693"/>
                <a:gd name="connsiteX207" fmla="*/ 8439189 w 13711350"/>
                <a:gd name="connsiteY207" fmla="*/ 13529619 h 13736693"/>
                <a:gd name="connsiteX208" fmla="*/ 8319349 w 13711350"/>
                <a:gd name="connsiteY208" fmla="*/ 13258824 h 13736693"/>
                <a:gd name="connsiteX209" fmla="*/ 8209524 w 13711350"/>
                <a:gd name="connsiteY209" fmla="*/ 13001767 h 13736693"/>
                <a:gd name="connsiteX210" fmla="*/ 8079059 w 13711350"/>
                <a:gd name="connsiteY210" fmla="*/ 13019403 h 13736693"/>
                <a:gd name="connsiteX211" fmla="*/ 7938494 w 13711350"/>
                <a:gd name="connsiteY211" fmla="*/ 13062179 h 13736693"/>
                <a:gd name="connsiteX212" fmla="*/ 7931123 w 13711350"/>
                <a:gd name="connsiteY212" fmla="*/ 13364976 h 13736693"/>
                <a:gd name="connsiteX213" fmla="*/ 7937299 w 13711350"/>
                <a:gd name="connsiteY213" fmla="*/ 13647309 h 13736693"/>
                <a:gd name="connsiteX214" fmla="*/ 7902374 w 13711350"/>
                <a:gd name="connsiteY214" fmla="*/ 13647356 h 13736693"/>
                <a:gd name="connsiteX215" fmla="*/ 7730488 w 13711350"/>
                <a:gd name="connsiteY215" fmla="*/ 13672998 h 13736693"/>
                <a:gd name="connsiteX216" fmla="*/ 7581709 w 13711350"/>
                <a:gd name="connsiteY216" fmla="*/ 13698593 h 13736693"/>
                <a:gd name="connsiteX217" fmla="*/ 7426291 w 13711350"/>
                <a:gd name="connsiteY217" fmla="*/ 13235043 h 13736693"/>
                <a:gd name="connsiteX218" fmla="*/ 7395628 w 13711350"/>
                <a:gd name="connsiteY218" fmla="*/ 13125692 h 13736693"/>
                <a:gd name="connsiteX219" fmla="*/ 7122239 w 13711350"/>
                <a:gd name="connsiteY219" fmla="*/ 13125394 h 13736693"/>
                <a:gd name="connsiteX220" fmla="*/ 7059837 w 13711350"/>
                <a:gd name="connsiteY220" fmla="*/ 13558893 h 13736693"/>
                <a:gd name="connsiteX221" fmla="*/ 7041756 w 13711350"/>
                <a:gd name="connsiteY221" fmla="*/ 13701768 h 13736693"/>
                <a:gd name="connsiteX222" fmla="*/ 7036144 w 13711350"/>
                <a:gd name="connsiteY222" fmla="*/ 13736693 h 13736693"/>
                <a:gd name="connsiteX223" fmla="*/ 6859626 w 13711350"/>
                <a:gd name="connsiteY223" fmla="*/ 13736693 h 13736693"/>
                <a:gd name="connsiteX224" fmla="*/ 6664143 w 13711350"/>
                <a:gd name="connsiteY224" fmla="*/ 13714468 h 13736693"/>
                <a:gd name="connsiteX225" fmla="*/ 6590564 w 13711350"/>
                <a:gd name="connsiteY225" fmla="*/ 13243232 h 13736693"/>
                <a:gd name="connsiteX226" fmla="*/ 6569656 w 13711350"/>
                <a:gd name="connsiteY226" fmla="*/ 13127344 h 13736693"/>
                <a:gd name="connsiteX227" fmla="*/ 6435859 w 13711350"/>
                <a:gd name="connsiteY227" fmla="*/ 13117928 h 13736693"/>
                <a:gd name="connsiteX228" fmla="*/ 6312369 w 13711350"/>
                <a:gd name="connsiteY228" fmla="*/ 13118290 h 13736693"/>
                <a:gd name="connsiteX229" fmla="*/ 6287548 w 13711350"/>
                <a:gd name="connsiteY229" fmla="*/ 13176667 h 13736693"/>
                <a:gd name="connsiteX230" fmla="*/ 6215258 w 13711350"/>
                <a:gd name="connsiteY230" fmla="*/ 13448221 h 13736693"/>
                <a:gd name="connsiteX231" fmla="*/ 6153211 w 13711350"/>
                <a:gd name="connsiteY231" fmla="*/ 13681334 h 13736693"/>
                <a:gd name="connsiteX232" fmla="*/ 5961641 w 13711350"/>
                <a:gd name="connsiteY232" fmla="*/ 13672401 h 13736693"/>
                <a:gd name="connsiteX233" fmla="*/ 5771949 w 13711350"/>
                <a:gd name="connsiteY233" fmla="*/ 13632357 h 13736693"/>
                <a:gd name="connsiteX234" fmla="*/ 5752899 w 13711350"/>
                <a:gd name="connsiteY234" fmla="*/ 13326512 h 13736693"/>
                <a:gd name="connsiteX235" fmla="*/ 5746549 w 13711350"/>
                <a:gd name="connsiteY235" fmla="*/ 13031843 h 13736693"/>
                <a:gd name="connsiteX236" fmla="*/ 5634805 w 13711350"/>
                <a:gd name="connsiteY236" fmla="*/ 13014847 h 13736693"/>
                <a:gd name="connsiteX237" fmla="*/ 5507575 w 13711350"/>
                <a:gd name="connsiteY237" fmla="*/ 13003794 h 13736693"/>
                <a:gd name="connsiteX238" fmla="*/ 5263413 w 13711350"/>
                <a:gd name="connsiteY238" fmla="*/ 13531377 h 13736693"/>
                <a:gd name="connsiteX239" fmla="*/ 4901918 w 13711350"/>
                <a:gd name="connsiteY239" fmla="*/ 13436389 h 13736693"/>
                <a:gd name="connsiteX240" fmla="*/ 4915178 w 13711350"/>
                <a:gd name="connsiteY240" fmla="*/ 13211232 h 13736693"/>
                <a:gd name="connsiteX241" fmla="*/ 4959564 w 13711350"/>
                <a:gd name="connsiteY241" fmla="*/ 12930750 h 13736693"/>
                <a:gd name="connsiteX242" fmla="*/ 4968010 w 13711350"/>
                <a:gd name="connsiteY242" fmla="*/ 12851877 h 13736693"/>
                <a:gd name="connsiteX243" fmla="*/ 4868330 w 13711350"/>
                <a:gd name="connsiteY243" fmla="*/ 12812565 h 13736693"/>
                <a:gd name="connsiteX244" fmla="*/ 4741499 w 13711350"/>
                <a:gd name="connsiteY244" fmla="*/ 12771352 h 13736693"/>
                <a:gd name="connsiteX245" fmla="*/ 4626116 w 13711350"/>
                <a:gd name="connsiteY245" fmla="*/ 12900649 h 13736693"/>
                <a:gd name="connsiteX246" fmla="*/ 4484416 w 13711350"/>
                <a:gd name="connsiteY246" fmla="*/ 13141891 h 13736693"/>
                <a:gd name="connsiteX247" fmla="*/ 4413848 w 13711350"/>
                <a:gd name="connsiteY247" fmla="*/ 13266129 h 13736693"/>
                <a:gd name="connsiteX248" fmla="*/ 4296948 w 13711350"/>
                <a:gd name="connsiteY248" fmla="*/ 13236513 h 13736693"/>
                <a:gd name="connsiteX249" fmla="*/ 4130474 w 13711350"/>
                <a:gd name="connsiteY249" fmla="*/ 13166407 h 13736693"/>
                <a:gd name="connsiteX250" fmla="*/ 4063799 w 13711350"/>
                <a:gd name="connsiteY250" fmla="*/ 13112623 h 13736693"/>
                <a:gd name="connsiteX251" fmla="*/ 4171391 w 13711350"/>
                <a:gd name="connsiteY251" fmla="*/ 12659593 h 13736693"/>
                <a:gd name="connsiteX252" fmla="*/ 4197040 w 13711350"/>
                <a:gd name="connsiteY252" fmla="*/ 12555416 h 13736693"/>
                <a:gd name="connsiteX253" fmla="*/ 3963904 w 13711350"/>
                <a:gd name="connsiteY253" fmla="*/ 12435436 h 13736693"/>
                <a:gd name="connsiteX254" fmla="*/ 3771699 w 13711350"/>
                <a:gd name="connsiteY254" fmla="*/ 12657193 h 13736693"/>
                <a:gd name="connsiteX255" fmla="*/ 3574849 w 13711350"/>
                <a:gd name="connsiteY255" fmla="*/ 12884787 h 13736693"/>
                <a:gd name="connsiteX256" fmla="*/ 3275674 w 13711350"/>
                <a:gd name="connsiteY256" fmla="*/ 12718947 h 13736693"/>
                <a:gd name="connsiteX257" fmla="*/ 3417083 w 13711350"/>
                <a:gd name="connsiteY257" fmla="*/ 12317107 h 13736693"/>
                <a:gd name="connsiteX258" fmla="*/ 3472459 w 13711350"/>
                <a:gd name="connsiteY258" fmla="*/ 12158357 h 13736693"/>
                <a:gd name="connsiteX259" fmla="*/ 3369072 w 13711350"/>
                <a:gd name="connsiteY259" fmla="*/ 12066643 h 13736693"/>
                <a:gd name="connsiteX260" fmla="*/ 3269040 w 13711350"/>
                <a:gd name="connsiteY260" fmla="*/ 12005520 h 13736693"/>
                <a:gd name="connsiteX261" fmla="*/ 3051807 w 13711350"/>
                <a:gd name="connsiteY261" fmla="*/ 12217021 h 13736693"/>
                <a:gd name="connsiteX262" fmla="*/ 2657274 w 13711350"/>
                <a:gd name="connsiteY262" fmla="*/ 12299075 h 13736693"/>
                <a:gd name="connsiteX263" fmla="*/ 2539799 w 13711350"/>
                <a:gd name="connsiteY263" fmla="*/ 12195652 h 13736693"/>
                <a:gd name="connsiteX264" fmla="*/ 2679499 w 13711350"/>
                <a:gd name="connsiteY264" fmla="*/ 11935011 h 13736693"/>
                <a:gd name="connsiteX265" fmla="*/ 2819199 w 13711350"/>
                <a:gd name="connsiteY265" fmla="*/ 11673673 h 13736693"/>
                <a:gd name="connsiteX266" fmla="*/ 2633472 w 13711350"/>
                <a:gd name="connsiteY266" fmla="*/ 11505480 h 13736693"/>
                <a:gd name="connsiteX267" fmla="*/ 2393800 w 13711350"/>
                <a:gd name="connsiteY267" fmla="*/ 11672013 h 13736693"/>
                <a:gd name="connsiteX268" fmla="*/ 2147410 w 13711350"/>
                <a:gd name="connsiteY268" fmla="*/ 11844393 h 13736693"/>
                <a:gd name="connsiteX269" fmla="*/ 2001521 w 13711350"/>
                <a:gd name="connsiteY269" fmla="*/ 11718250 h 13736693"/>
                <a:gd name="connsiteX270" fmla="*/ 1892052 w 13711350"/>
                <a:gd name="connsiteY270" fmla="*/ 11565081 h 13736693"/>
                <a:gd name="connsiteX271" fmla="*/ 2049894 w 13711350"/>
                <a:gd name="connsiteY271" fmla="*/ 11353108 h 13736693"/>
                <a:gd name="connsiteX272" fmla="*/ 2157009 w 13711350"/>
                <a:gd name="connsiteY272" fmla="*/ 11008182 h 13736693"/>
                <a:gd name="connsiteX273" fmla="*/ 2056915 w 13711350"/>
                <a:gd name="connsiteY273" fmla="*/ 10917293 h 13736693"/>
                <a:gd name="connsiteX274" fmla="*/ 1937233 w 13711350"/>
                <a:gd name="connsiteY274" fmla="*/ 10974443 h 13736693"/>
                <a:gd name="connsiteX275" fmla="*/ 1837069 w 13711350"/>
                <a:gd name="connsiteY275" fmla="*/ 11031593 h 13736693"/>
                <a:gd name="connsiteX276" fmla="*/ 1689571 w 13711350"/>
                <a:gd name="connsiteY276" fmla="*/ 11113760 h 13736693"/>
                <a:gd name="connsiteX277" fmla="*/ 1528509 w 13711350"/>
                <a:gd name="connsiteY277" fmla="*/ 11186377 h 13736693"/>
                <a:gd name="connsiteX278" fmla="*/ 1307899 w 13711350"/>
                <a:gd name="connsiteY278" fmla="*/ 10900292 h 13736693"/>
                <a:gd name="connsiteX279" fmla="*/ 1511099 w 13711350"/>
                <a:gd name="connsiteY279" fmla="*/ 10682343 h 13736693"/>
                <a:gd name="connsiteX280" fmla="*/ 1714299 w 13711350"/>
                <a:gd name="connsiteY280" fmla="*/ 10461440 h 13736693"/>
                <a:gd name="connsiteX281" fmla="*/ 1580088 w 13711350"/>
                <a:gd name="connsiteY281" fmla="*/ 10256178 h 13736693"/>
                <a:gd name="connsiteX282" fmla="*/ 1131633 w 13711350"/>
                <a:gd name="connsiteY282" fmla="*/ 10416161 h 13736693"/>
                <a:gd name="connsiteX283" fmla="*/ 1028437 w 13711350"/>
                <a:gd name="connsiteY283" fmla="*/ 10460093 h 13736693"/>
                <a:gd name="connsiteX284" fmla="*/ 923661 w 13711350"/>
                <a:gd name="connsiteY284" fmla="*/ 10323568 h 13736693"/>
                <a:gd name="connsiteX285" fmla="*/ 833140 w 13711350"/>
                <a:gd name="connsiteY285" fmla="*/ 10165575 h 13736693"/>
                <a:gd name="connsiteX286" fmla="*/ 1082474 w 13711350"/>
                <a:gd name="connsiteY286" fmla="*/ 9920489 h 13736693"/>
                <a:gd name="connsiteX287" fmla="*/ 1295199 w 13711350"/>
                <a:gd name="connsiteY287" fmla="*/ 9760480 h 13736693"/>
                <a:gd name="connsiteX288" fmla="*/ 1241569 w 13711350"/>
                <a:gd name="connsiteY288" fmla="*/ 9641129 h 13736693"/>
                <a:gd name="connsiteX289" fmla="*/ 1165527 w 13711350"/>
                <a:gd name="connsiteY289" fmla="*/ 9532993 h 13736693"/>
                <a:gd name="connsiteX290" fmla="*/ 750469 w 13711350"/>
                <a:gd name="connsiteY290" fmla="*/ 9628195 h 13736693"/>
                <a:gd name="connsiteX291" fmla="*/ 517591 w 13711350"/>
                <a:gd name="connsiteY291" fmla="*/ 9520293 h 13736693"/>
                <a:gd name="connsiteX292" fmla="*/ 476183 w 13711350"/>
                <a:gd name="connsiteY292" fmla="*/ 9295631 h 13736693"/>
                <a:gd name="connsiteX293" fmla="*/ 943749 w 13711350"/>
                <a:gd name="connsiteY293" fmla="*/ 9012533 h 13736693"/>
                <a:gd name="connsiteX294" fmla="*/ 920807 w 13711350"/>
                <a:gd name="connsiteY294" fmla="*/ 8883864 h 13736693"/>
                <a:gd name="connsiteX295" fmla="*/ 865857 w 13711350"/>
                <a:gd name="connsiteY295" fmla="*/ 8756073 h 13736693"/>
                <a:gd name="connsiteX296" fmla="*/ 445494 w 13711350"/>
                <a:gd name="connsiteY296" fmla="*/ 8808302 h 13736693"/>
                <a:gd name="connsiteX297" fmla="*/ 255593 w 13711350"/>
                <a:gd name="connsiteY297" fmla="*/ 8767533 h 13736693"/>
                <a:gd name="connsiteX298" fmla="*/ 184333 w 13711350"/>
                <a:gd name="connsiteY298" fmla="*/ 8478299 h 13736693"/>
                <a:gd name="connsiteX299" fmla="*/ 457892 w 13711350"/>
                <a:gd name="connsiteY299" fmla="*/ 8345466 h 13736693"/>
                <a:gd name="connsiteX300" fmla="*/ 730801 w 13711350"/>
                <a:gd name="connsiteY300" fmla="*/ 8223678 h 13736693"/>
                <a:gd name="connsiteX301" fmla="*/ 676252 w 13711350"/>
                <a:gd name="connsiteY301" fmla="*/ 7967949 h 13736693"/>
                <a:gd name="connsiteX302" fmla="*/ 370002 w 13711350"/>
                <a:gd name="connsiteY302" fmla="*/ 7948899 h 13736693"/>
                <a:gd name="connsiteX303" fmla="*/ 69833 w 13711350"/>
                <a:gd name="connsiteY303" fmla="*/ 7939143 h 13736693"/>
                <a:gd name="connsiteX304" fmla="*/ 54666 w 13711350"/>
                <a:gd name="connsiteY304" fmla="*/ 7856593 h 13736693"/>
                <a:gd name="connsiteX305" fmla="*/ 36980 w 13711350"/>
                <a:gd name="connsiteY305" fmla="*/ 7675958 h 13736693"/>
                <a:gd name="connsiteX306" fmla="*/ 58405 w 13711350"/>
                <a:gd name="connsiteY306" fmla="*/ 7560078 h 13736693"/>
                <a:gd name="connsiteX307" fmla="*/ 285549 w 13711350"/>
                <a:gd name="connsiteY307" fmla="*/ 7488836 h 13736693"/>
                <a:gd name="connsiteX308" fmla="*/ 594536 w 13711350"/>
                <a:gd name="connsiteY308" fmla="*/ 7347606 h 13736693"/>
                <a:gd name="connsiteX309" fmla="*/ 596786 w 13711350"/>
                <a:gd name="connsiteY309" fmla="*/ 7219224 h 13736693"/>
                <a:gd name="connsiteX310" fmla="*/ 554500 w 13711350"/>
                <a:gd name="connsiteY310" fmla="*/ 7133641 h 13736693"/>
                <a:gd name="connsiteX311" fmla="*/ 267465 w 13711350"/>
                <a:gd name="connsiteY311" fmla="*/ 7094119 h 13736693"/>
                <a:gd name="connsiteX312" fmla="*/ 10290 w 13711350"/>
                <a:gd name="connsiteY312" fmla="*/ 7061478 h 13736693"/>
                <a:gd name="connsiteX313" fmla="*/ 9624 w 13711350"/>
                <a:gd name="connsiteY313" fmla="*/ 6683620 h 13736693"/>
                <a:gd name="connsiteX314" fmla="*/ 560021 w 13711350"/>
                <a:gd name="connsiteY314" fmla="*/ 6598750 h 13736693"/>
                <a:gd name="connsiteX315" fmla="*/ 601296 w 13711350"/>
                <a:gd name="connsiteY315" fmla="*/ 6540569 h 13736693"/>
                <a:gd name="connsiteX316" fmla="*/ 595504 w 13711350"/>
                <a:gd name="connsiteY316" fmla="*/ 6325504 h 13736693"/>
                <a:gd name="connsiteX317" fmla="*/ 306579 w 13711350"/>
                <a:gd name="connsiteY317" fmla="*/ 6238854 h 13736693"/>
                <a:gd name="connsiteX318" fmla="*/ 31549 w 13711350"/>
                <a:gd name="connsiteY318" fmla="*/ 6160792 h 13736693"/>
                <a:gd name="connsiteX319" fmla="*/ 35229 w 13711350"/>
                <a:gd name="connsiteY319" fmla="*/ 6053017 h 13736693"/>
                <a:gd name="connsiteX320" fmla="*/ 54371 w 13711350"/>
                <a:gd name="connsiteY320" fmla="*/ 5862693 h 13736693"/>
                <a:gd name="connsiteX321" fmla="*/ 69833 w 13711350"/>
                <a:gd name="connsiteY321" fmla="*/ 5780143 h 13736693"/>
                <a:gd name="connsiteX322" fmla="*/ 370002 w 13711350"/>
                <a:gd name="connsiteY322" fmla="*/ 5783087 h 13736693"/>
                <a:gd name="connsiteX323" fmla="*/ 676064 w 13711350"/>
                <a:gd name="connsiteY323" fmla="*/ 5764037 h 13736693"/>
                <a:gd name="connsiteX324" fmla="*/ 696958 w 13711350"/>
                <a:gd name="connsiteY324" fmla="*/ 5659493 h 13736693"/>
                <a:gd name="connsiteX325" fmla="*/ 725021 w 13711350"/>
                <a:gd name="connsiteY325" fmla="*/ 5549129 h 13736693"/>
                <a:gd name="connsiteX326" fmla="*/ 435936 w 13711350"/>
                <a:gd name="connsiteY326" fmla="*/ 5385856 h 13736693"/>
                <a:gd name="connsiteX327" fmla="*/ 196708 w 13711350"/>
                <a:gd name="connsiteY327" fmla="*/ 5277236 h 13736693"/>
                <a:gd name="connsiteX328" fmla="*/ 282911 w 13711350"/>
                <a:gd name="connsiteY328" fmla="*/ 4924770 h 13736693"/>
                <a:gd name="connsiteX329" fmla="*/ 774499 w 13711350"/>
                <a:gd name="connsiteY329" fmla="*/ 4960934 h 13736693"/>
                <a:gd name="connsiteX330" fmla="*/ 872843 w 13711350"/>
                <a:gd name="connsiteY330" fmla="*/ 4969194 h 13736693"/>
                <a:gd name="connsiteX331" fmla="*/ 964999 w 13711350"/>
                <a:gd name="connsiteY331" fmla="*/ 4731550 h 13736693"/>
                <a:gd name="connsiteX332" fmla="*/ 704850 w 13711350"/>
                <a:gd name="connsiteY332" fmla="*/ 4572007 h 13736693"/>
                <a:gd name="connsiteX333" fmla="*/ 450850 w 13711350"/>
                <a:gd name="connsiteY333" fmla="*/ 4407055 h 13736693"/>
                <a:gd name="connsiteX334" fmla="*/ 518822 w 13711350"/>
                <a:gd name="connsiteY334" fmla="*/ 4242395 h 13736693"/>
                <a:gd name="connsiteX335" fmla="*/ 599034 w 13711350"/>
                <a:gd name="connsiteY335" fmla="*/ 4080322 h 13736693"/>
                <a:gd name="connsiteX336" fmla="*/ 881470 w 13711350"/>
                <a:gd name="connsiteY336" fmla="*/ 4140207 h 13736693"/>
                <a:gd name="connsiteX337" fmla="*/ 1166727 w 13711350"/>
                <a:gd name="connsiteY337" fmla="*/ 4211693 h 13736693"/>
                <a:gd name="connsiteX338" fmla="*/ 1241569 w 13711350"/>
                <a:gd name="connsiteY338" fmla="*/ 4103556 h 13736693"/>
                <a:gd name="connsiteX339" fmla="*/ 1295199 w 13711350"/>
                <a:gd name="connsiteY339" fmla="*/ 3984122 h 13736693"/>
                <a:gd name="connsiteX340" fmla="*/ 1066599 w 13711350"/>
                <a:gd name="connsiteY340" fmla="*/ 3798593 h 13736693"/>
                <a:gd name="connsiteX341" fmla="*/ 837999 w 13711350"/>
                <a:gd name="connsiteY341" fmla="*/ 3596941 h 13736693"/>
                <a:gd name="connsiteX342" fmla="*/ 921726 w 13711350"/>
                <a:gd name="connsiteY342" fmla="*/ 3427056 h 13736693"/>
                <a:gd name="connsiteX343" fmla="*/ 1029837 w 13711350"/>
                <a:gd name="connsiteY343" fmla="*/ 3284593 h 13736693"/>
                <a:gd name="connsiteX344" fmla="*/ 1294422 w 13711350"/>
                <a:gd name="connsiteY344" fmla="*/ 3386193 h 13736693"/>
                <a:gd name="connsiteX345" fmla="*/ 1560070 w 13711350"/>
                <a:gd name="connsiteY345" fmla="*/ 3487793 h 13736693"/>
                <a:gd name="connsiteX346" fmla="*/ 1643418 w 13711350"/>
                <a:gd name="connsiteY346" fmla="*/ 3389368 h 13736693"/>
                <a:gd name="connsiteX347" fmla="*/ 1707810 w 13711350"/>
                <a:gd name="connsiteY347" fmla="*/ 3278094 h 13736693"/>
                <a:gd name="connsiteX348" fmla="*/ 1511099 w 13711350"/>
                <a:gd name="connsiteY348" fmla="*/ 3062343 h 13736693"/>
                <a:gd name="connsiteX349" fmla="*/ 1307899 w 13711350"/>
                <a:gd name="connsiteY349" fmla="*/ 2845012 h 13736693"/>
                <a:gd name="connsiteX350" fmla="*/ 1530182 w 13711350"/>
                <a:gd name="connsiteY350" fmla="*/ 2552573 h 13736693"/>
                <a:gd name="connsiteX351" fmla="*/ 1785318 w 13711350"/>
                <a:gd name="connsiteY351" fmla="*/ 2680731 h 13736693"/>
                <a:gd name="connsiteX352" fmla="*/ 2051776 w 13711350"/>
                <a:gd name="connsiteY352" fmla="*/ 2821021 h 13736693"/>
                <a:gd name="connsiteX353" fmla="*/ 2156551 w 13711350"/>
                <a:gd name="connsiteY353" fmla="*/ 2736020 h 13736693"/>
                <a:gd name="connsiteX354" fmla="*/ 2228583 w 13711350"/>
                <a:gd name="connsiteY354" fmla="*/ 2631245 h 13736693"/>
                <a:gd name="connsiteX355" fmla="*/ 2064094 w 13711350"/>
                <a:gd name="connsiteY355" fmla="*/ 2411774 h 13736693"/>
                <a:gd name="connsiteX356" fmla="*/ 1892441 w 13711350"/>
                <a:gd name="connsiteY356" fmla="*/ 2180332 h 13736693"/>
                <a:gd name="connsiteX357" fmla="*/ 1920406 w 13711350"/>
                <a:gd name="connsiteY357" fmla="*/ 2094880 h 13736693"/>
                <a:gd name="connsiteX358" fmla="*/ 2141612 w 13711350"/>
                <a:gd name="connsiteY358" fmla="*/ 1881366 h 13736693"/>
                <a:gd name="connsiteX359" fmla="*/ 2474660 w 13711350"/>
                <a:gd name="connsiteY359" fmla="*/ 2131559 h 13736693"/>
                <a:gd name="connsiteX360" fmla="*/ 2629335 w 13711350"/>
                <a:gd name="connsiteY360" fmla="*/ 2243193 h 13736693"/>
                <a:gd name="connsiteX361" fmla="*/ 2819199 w 13711350"/>
                <a:gd name="connsiteY361" fmla="*/ 2066329 h 13736693"/>
                <a:gd name="connsiteX362" fmla="*/ 2679499 w 13711350"/>
                <a:gd name="connsiteY362" fmla="*/ 1805043 h 13736693"/>
                <a:gd name="connsiteX363" fmla="*/ 2539799 w 13711350"/>
                <a:gd name="connsiteY363" fmla="*/ 1550810 h 13736693"/>
                <a:gd name="connsiteX364" fmla="*/ 2782751 w 13711350"/>
                <a:gd name="connsiteY364" fmla="*/ 1336160 h 13736693"/>
                <a:gd name="connsiteX365" fmla="*/ 2846251 w 13711350"/>
                <a:gd name="connsiteY365" fmla="*/ 1320035 h 13736693"/>
                <a:gd name="connsiteX366" fmla="*/ 3036222 w 13711350"/>
                <a:gd name="connsiteY366" fmla="*/ 1502272 h 13736693"/>
                <a:gd name="connsiteX367" fmla="*/ 3241013 w 13711350"/>
                <a:gd name="connsiteY367" fmla="*/ 1707153 h 13736693"/>
                <a:gd name="connsiteX368" fmla="*/ 3273231 w 13711350"/>
                <a:gd name="connsiteY368" fmla="*/ 1736263 h 13736693"/>
                <a:gd name="connsiteX369" fmla="*/ 3354190 w 13711350"/>
                <a:gd name="connsiteY369" fmla="*/ 1670667 h 13736693"/>
                <a:gd name="connsiteX370" fmla="*/ 3462896 w 13711350"/>
                <a:gd name="connsiteY370" fmla="*/ 1592714 h 13736693"/>
                <a:gd name="connsiteX371" fmla="*/ 3472710 w 13711350"/>
                <a:gd name="connsiteY371" fmla="*/ 1546649 h 13736693"/>
                <a:gd name="connsiteX372" fmla="*/ 3276399 w 13711350"/>
                <a:gd name="connsiteY372" fmla="*/ 1036443 h 13736693"/>
                <a:gd name="connsiteX373" fmla="*/ 3420269 w 13711350"/>
                <a:gd name="connsiteY373" fmla="*/ 929738 h 13736693"/>
                <a:gd name="connsiteX374" fmla="*/ 3582194 w 13711350"/>
                <a:gd name="connsiteY374" fmla="*/ 839849 h 13736693"/>
                <a:gd name="connsiteX375" fmla="*/ 3771699 w 13711350"/>
                <a:gd name="connsiteY375" fmla="*/ 1061719 h 13736693"/>
                <a:gd name="connsiteX376" fmla="*/ 3965043 w 13711350"/>
                <a:gd name="connsiteY376" fmla="*/ 1296662 h 13736693"/>
                <a:gd name="connsiteX377" fmla="*/ 4197084 w 13711350"/>
                <a:gd name="connsiteY377" fmla="*/ 1189198 h 13736693"/>
                <a:gd name="connsiteX378" fmla="*/ 4134137 w 13711350"/>
                <a:gd name="connsiteY378" fmla="*/ 913890 h 13736693"/>
                <a:gd name="connsiteX379" fmla="*/ 4075613 w 13711350"/>
                <a:gd name="connsiteY379" fmla="*/ 592193 h 13736693"/>
                <a:gd name="connsiteX380" fmla="*/ 4161338 w 13711350"/>
                <a:gd name="connsiteY380" fmla="*/ 549904 h 13736693"/>
                <a:gd name="connsiteX381" fmla="*/ 4401278 w 13711350"/>
                <a:gd name="connsiteY381" fmla="*/ 462308 h 13736693"/>
                <a:gd name="connsiteX382" fmla="*/ 4514471 w 13711350"/>
                <a:gd name="connsiteY382" fmla="*/ 642993 h 13736693"/>
                <a:gd name="connsiteX383" fmla="*/ 4725752 w 13711350"/>
                <a:gd name="connsiteY383" fmla="*/ 973193 h 13736693"/>
                <a:gd name="connsiteX384" fmla="*/ 4851832 w 13711350"/>
                <a:gd name="connsiteY384" fmla="*/ 933501 h 13736693"/>
                <a:gd name="connsiteX385" fmla="*/ 4965499 w 13711350"/>
                <a:gd name="connsiteY385" fmla="*/ 872837 h 13736693"/>
                <a:gd name="connsiteX386" fmla="*/ 4927539 w 13711350"/>
                <a:gd name="connsiteY386" fmla="*/ 598204 h 13736693"/>
                <a:gd name="connsiteX387" fmla="*/ 4917874 w 13711350"/>
                <a:gd name="connsiteY387" fmla="*/ 277555 h 13736693"/>
                <a:gd name="connsiteX388" fmla="*/ 5263459 w 13711350"/>
                <a:gd name="connsiteY388" fmla="*/ 202897 h 13736693"/>
                <a:gd name="connsiteX389" fmla="*/ 5306189 w 13711350"/>
                <a:gd name="connsiteY389" fmla="*/ 283087 h 13736693"/>
                <a:gd name="connsiteX390" fmla="*/ 5507727 w 13711350"/>
                <a:gd name="connsiteY390" fmla="*/ 728962 h 13736693"/>
                <a:gd name="connsiteX391" fmla="*/ 5638600 w 13711350"/>
                <a:gd name="connsiteY391" fmla="*/ 708944 h 13736693"/>
                <a:gd name="connsiteX392" fmla="*/ 5746549 w 13711350"/>
                <a:gd name="connsiteY392" fmla="*/ 685508 h 13736693"/>
                <a:gd name="connsiteX393" fmla="*/ 5753491 w 13711350"/>
                <a:gd name="connsiteY393" fmla="*/ 388026 h 13736693"/>
                <a:gd name="connsiteX394" fmla="*/ 5769365 w 13711350"/>
                <a:gd name="connsiteY394" fmla="*/ 94208 h 13736693"/>
                <a:gd name="connsiteX395" fmla="*/ 5819574 w 13711350"/>
                <a:gd name="connsiteY395" fmla="*/ 79018 h 13736693"/>
                <a:gd name="connsiteX396" fmla="*/ 6150076 w 13711350"/>
                <a:gd name="connsiteY396" fmla="*/ 57189 h 13736693"/>
                <a:gd name="connsiteX397" fmla="*/ 6237715 w 13711350"/>
                <a:gd name="connsiteY397" fmla="*/ 346334 h 13736693"/>
                <a:gd name="connsiteX398" fmla="*/ 6316692 w 13711350"/>
                <a:gd name="connsiteY398" fmla="*/ 626819 h 13736693"/>
                <a:gd name="connsiteX399" fmla="*/ 6577394 w 13711350"/>
                <a:gd name="connsiteY399" fmla="*/ 593820 h 13736693"/>
                <a:gd name="connsiteX400" fmla="*/ 6595350 w 13711350"/>
                <a:gd name="connsiteY400" fmla="*/ 455675 h 13736693"/>
                <a:gd name="connsiteX401" fmla="*/ 6660386 w 13711350"/>
                <a:gd name="connsiteY401" fmla="*/ 5013 h 13736693"/>
                <a:gd name="connsiteX402" fmla="*/ 6783475 w 13711350"/>
                <a:gd name="connsiteY402" fmla="*/ 184 h 137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711350" h="13736693">
                  <a:moveTo>
                    <a:pt x="6777068" y="1272862"/>
                  </a:moveTo>
                  <a:cubicBezTo>
                    <a:pt x="6599716" y="1271877"/>
                    <a:pt x="6440941" y="1276012"/>
                    <a:pt x="6343449" y="1285502"/>
                  </a:cubicBezTo>
                  <a:cubicBezTo>
                    <a:pt x="5890905" y="1329556"/>
                    <a:pt x="5663650" y="1379069"/>
                    <a:pt x="5148648" y="1545818"/>
                  </a:cubicBezTo>
                  <a:cubicBezTo>
                    <a:pt x="4812779" y="1654566"/>
                    <a:pt x="4271359" y="1882210"/>
                    <a:pt x="4176501" y="1954564"/>
                  </a:cubicBezTo>
                  <a:cubicBezTo>
                    <a:pt x="4144189" y="1979210"/>
                    <a:pt x="4081324" y="2015153"/>
                    <a:pt x="4036801" y="2034440"/>
                  </a:cubicBezTo>
                  <a:cubicBezTo>
                    <a:pt x="3992278" y="2053725"/>
                    <a:pt x="3881905" y="2123241"/>
                    <a:pt x="3791529" y="2188920"/>
                  </a:cubicBezTo>
                  <a:cubicBezTo>
                    <a:pt x="3701153" y="2254598"/>
                    <a:pt x="3566850" y="2349000"/>
                    <a:pt x="3493079" y="2398701"/>
                  </a:cubicBezTo>
                  <a:cubicBezTo>
                    <a:pt x="2984195" y="2741550"/>
                    <a:pt x="2326486" y="3474503"/>
                    <a:pt x="2047821" y="4009300"/>
                  </a:cubicBezTo>
                  <a:cubicBezTo>
                    <a:pt x="2005733" y="4090071"/>
                    <a:pt x="1936517" y="4221928"/>
                    <a:pt x="1894007" y="4302315"/>
                  </a:cubicBezTo>
                  <a:cubicBezTo>
                    <a:pt x="1744102" y="4585786"/>
                    <a:pt x="1618522" y="4900172"/>
                    <a:pt x="1455474" y="5400164"/>
                  </a:cubicBezTo>
                  <a:cubicBezTo>
                    <a:pt x="1325758" y="5797943"/>
                    <a:pt x="1252208" y="6360816"/>
                    <a:pt x="1263610" y="6868477"/>
                  </a:cubicBezTo>
                  <a:cubicBezTo>
                    <a:pt x="1276173" y="7427787"/>
                    <a:pt x="1295019" y="7630558"/>
                    <a:pt x="1366664" y="7977243"/>
                  </a:cubicBezTo>
                  <a:cubicBezTo>
                    <a:pt x="1454510" y="8402329"/>
                    <a:pt x="1690146" y="9067952"/>
                    <a:pt x="1881444" y="9431393"/>
                  </a:cubicBezTo>
                  <a:cubicBezTo>
                    <a:pt x="2156813" y="9954558"/>
                    <a:pt x="2462763" y="10369460"/>
                    <a:pt x="2889049" y="10797813"/>
                  </a:cubicBezTo>
                  <a:cubicBezTo>
                    <a:pt x="3347035" y="11258023"/>
                    <a:pt x="3727323" y="11538359"/>
                    <a:pt x="4314833" y="11848855"/>
                  </a:cubicBezTo>
                  <a:cubicBezTo>
                    <a:pt x="4577747" y="11987803"/>
                    <a:pt x="5018015" y="12161078"/>
                    <a:pt x="5308399" y="12239888"/>
                  </a:cubicBezTo>
                  <a:cubicBezTo>
                    <a:pt x="5360787" y="12254106"/>
                    <a:pt x="5447524" y="12279180"/>
                    <a:pt x="5501148" y="12295610"/>
                  </a:cubicBezTo>
                  <a:cubicBezTo>
                    <a:pt x="5769879" y="12377940"/>
                    <a:pt x="6546761" y="12471764"/>
                    <a:pt x="6862945" y="12460075"/>
                  </a:cubicBezTo>
                  <a:cubicBezTo>
                    <a:pt x="7363655" y="12441563"/>
                    <a:pt x="7684085" y="12402962"/>
                    <a:pt x="8089699" y="12312295"/>
                  </a:cubicBezTo>
                  <a:cubicBezTo>
                    <a:pt x="8553917" y="12208526"/>
                    <a:pt x="8801121" y="12130540"/>
                    <a:pt x="9032316" y="12014922"/>
                  </a:cubicBezTo>
                  <a:cubicBezTo>
                    <a:pt x="9097124" y="11982513"/>
                    <a:pt x="9236846" y="11916958"/>
                    <a:pt x="9342810" y="11869244"/>
                  </a:cubicBezTo>
                  <a:cubicBezTo>
                    <a:pt x="9448773" y="11821531"/>
                    <a:pt x="9558673" y="11767844"/>
                    <a:pt x="9587032" y="11749943"/>
                  </a:cubicBezTo>
                  <a:cubicBezTo>
                    <a:pt x="9615392" y="11732040"/>
                    <a:pt x="9641727" y="11717393"/>
                    <a:pt x="9645554" y="11717393"/>
                  </a:cubicBezTo>
                  <a:cubicBezTo>
                    <a:pt x="9649382" y="11717393"/>
                    <a:pt x="9719503" y="11670346"/>
                    <a:pt x="9801381" y="11612843"/>
                  </a:cubicBezTo>
                  <a:cubicBezTo>
                    <a:pt x="9883258" y="11555341"/>
                    <a:pt x="10014185" y="11467149"/>
                    <a:pt x="10092329" y="11416864"/>
                  </a:cubicBezTo>
                  <a:cubicBezTo>
                    <a:pt x="10284794" y="11293010"/>
                    <a:pt x="10448532" y="11160542"/>
                    <a:pt x="10612919" y="10995688"/>
                  </a:cubicBezTo>
                  <a:cubicBezTo>
                    <a:pt x="10688505" y="10919888"/>
                    <a:pt x="10811680" y="10799468"/>
                    <a:pt x="10886640" y="10728091"/>
                  </a:cubicBezTo>
                  <a:cubicBezTo>
                    <a:pt x="10961601" y="10656712"/>
                    <a:pt x="11061986" y="10545781"/>
                    <a:pt x="11109718" y="10481577"/>
                  </a:cubicBezTo>
                  <a:cubicBezTo>
                    <a:pt x="11157450" y="10417373"/>
                    <a:pt x="11242383" y="10304836"/>
                    <a:pt x="11298455" y="10231493"/>
                  </a:cubicBezTo>
                  <a:cubicBezTo>
                    <a:pt x="11354529" y="10158150"/>
                    <a:pt x="11438688" y="10048005"/>
                    <a:pt x="11485476" y="9986725"/>
                  </a:cubicBezTo>
                  <a:cubicBezTo>
                    <a:pt x="11600737" y="9835767"/>
                    <a:pt x="11870414" y="9330553"/>
                    <a:pt x="11998836" y="9024993"/>
                  </a:cubicBezTo>
                  <a:cubicBezTo>
                    <a:pt x="12143062" y="8681828"/>
                    <a:pt x="12285979" y="8239006"/>
                    <a:pt x="12317709" y="8036985"/>
                  </a:cubicBezTo>
                  <a:cubicBezTo>
                    <a:pt x="12331645" y="7948247"/>
                    <a:pt x="12351532" y="7827065"/>
                    <a:pt x="12361902" y="7767693"/>
                  </a:cubicBezTo>
                  <a:cubicBezTo>
                    <a:pt x="12414984" y="7463739"/>
                    <a:pt x="12426025" y="7310457"/>
                    <a:pt x="12426389" y="6872343"/>
                  </a:cubicBezTo>
                  <a:cubicBezTo>
                    <a:pt x="12426757" y="6431955"/>
                    <a:pt x="12420197" y="6334193"/>
                    <a:pt x="12367594" y="5996043"/>
                  </a:cubicBezTo>
                  <a:cubicBezTo>
                    <a:pt x="12217912" y="5033823"/>
                    <a:pt x="11828830" y="4151780"/>
                    <a:pt x="11212519" y="3377497"/>
                  </a:cubicBezTo>
                  <a:cubicBezTo>
                    <a:pt x="11057981" y="3183349"/>
                    <a:pt x="11017136" y="3138072"/>
                    <a:pt x="10795148" y="2914844"/>
                  </a:cubicBezTo>
                  <a:cubicBezTo>
                    <a:pt x="10189690" y="2306008"/>
                    <a:pt x="9452827" y="1840156"/>
                    <a:pt x="8690762" y="1584436"/>
                  </a:cubicBezTo>
                  <a:cubicBezTo>
                    <a:pt x="8135079" y="1397969"/>
                    <a:pt x="7769316" y="1319531"/>
                    <a:pt x="7322144" y="1290936"/>
                  </a:cubicBezTo>
                  <a:cubicBezTo>
                    <a:pt x="7150347" y="1279950"/>
                    <a:pt x="6954419" y="1273847"/>
                    <a:pt x="6777068" y="1272862"/>
                  </a:cubicBezTo>
                  <a:close/>
                  <a:moveTo>
                    <a:pt x="6783475" y="184"/>
                  </a:moveTo>
                  <a:cubicBezTo>
                    <a:pt x="6805813" y="446"/>
                    <a:pt x="6829975" y="992"/>
                    <a:pt x="6854896" y="1838"/>
                  </a:cubicBezTo>
                  <a:cubicBezTo>
                    <a:pt x="7013854" y="7236"/>
                    <a:pt x="7036834" y="10726"/>
                    <a:pt x="7041756" y="30218"/>
                  </a:cubicBezTo>
                  <a:cubicBezTo>
                    <a:pt x="7044843" y="42442"/>
                    <a:pt x="7053148" y="101021"/>
                    <a:pt x="7060211" y="160393"/>
                  </a:cubicBezTo>
                  <a:cubicBezTo>
                    <a:pt x="7117717" y="643757"/>
                    <a:pt x="7103958" y="613576"/>
                    <a:pt x="7267352" y="614785"/>
                  </a:cubicBezTo>
                  <a:cubicBezTo>
                    <a:pt x="7324990" y="615212"/>
                    <a:pt x="7379469" y="614128"/>
                    <a:pt x="7388415" y="612375"/>
                  </a:cubicBezTo>
                  <a:cubicBezTo>
                    <a:pt x="7398083" y="610483"/>
                    <a:pt x="7434295" y="500237"/>
                    <a:pt x="7477679" y="340613"/>
                  </a:cubicBezTo>
                  <a:cubicBezTo>
                    <a:pt x="7517828" y="192895"/>
                    <a:pt x="7556886" y="65826"/>
                    <a:pt x="7564474" y="58238"/>
                  </a:cubicBezTo>
                  <a:cubicBezTo>
                    <a:pt x="7583253" y="39459"/>
                    <a:pt x="7812927" y="54427"/>
                    <a:pt x="7883324" y="79018"/>
                  </a:cubicBezTo>
                  <a:lnTo>
                    <a:pt x="7937299" y="97872"/>
                  </a:lnTo>
                  <a:lnTo>
                    <a:pt x="7937299" y="380705"/>
                  </a:lnTo>
                  <a:cubicBezTo>
                    <a:pt x="7937299" y="536263"/>
                    <a:pt x="7941586" y="669435"/>
                    <a:pt x="7946824" y="676643"/>
                  </a:cubicBezTo>
                  <a:cubicBezTo>
                    <a:pt x="7956320" y="689707"/>
                    <a:pt x="8154939" y="744593"/>
                    <a:pt x="8192720" y="744593"/>
                  </a:cubicBezTo>
                  <a:cubicBezTo>
                    <a:pt x="8206597" y="744593"/>
                    <a:pt x="8244444" y="667857"/>
                    <a:pt x="8317924" y="490737"/>
                  </a:cubicBezTo>
                  <a:cubicBezTo>
                    <a:pt x="8375847" y="351116"/>
                    <a:pt x="8430231" y="227318"/>
                    <a:pt x="8438778" y="215629"/>
                  </a:cubicBezTo>
                  <a:cubicBezTo>
                    <a:pt x="8453225" y="195871"/>
                    <a:pt x="8463603" y="196402"/>
                    <a:pt x="8586334" y="223178"/>
                  </a:cubicBezTo>
                  <a:cubicBezTo>
                    <a:pt x="8757626" y="260549"/>
                    <a:pt x="8816050" y="288338"/>
                    <a:pt x="8806753" y="328020"/>
                  </a:cubicBezTo>
                  <a:cubicBezTo>
                    <a:pt x="8802987" y="344093"/>
                    <a:pt x="8783661" y="471543"/>
                    <a:pt x="8763805" y="611243"/>
                  </a:cubicBezTo>
                  <a:cubicBezTo>
                    <a:pt x="8736408" y="804010"/>
                    <a:pt x="8731243" y="868990"/>
                    <a:pt x="8742382" y="880787"/>
                  </a:cubicBezTo>
                  <a:cubicBezTo>
                    <a:pt x="8764611" y="904332"/>
                    <a:pt x="8970255" y="975335"/>
                    <a:pt x="8983474" y="964030"/>
                  </a:cubicBezTo>
                  <a:cubicBezTo>
                    <a:pt x="8989832" y="958592"/>
                    <a:pt x="9059162" y="842701"/>
                    <a:pt x="9137540" y="706493"/>
                  </a:cubicBezTo>
                  <a:lnTo>
                    <a:pt x="9280045" y="458843"/>
                  </a:lnTo>
                  <a:lnTo>
                    <a:pt x="9320294" y="467642"/>
                  </a:lnTo>
                  <a:cubicBezTo>
                    <a:pt x="9342430" y="472481"/>
                    <a:pt x="9421788" y="501056"/>
                    <a:pt x="9496646" y="531142"/>
                  </a:cubicBezTo>
                  <a:cubicBezTo>
                    <a:pt x="9608082" y="575929"/>
                    <a:pt x="9634571" y="591682"/>
                    <a:pt x="9642803" y="618061"/>
                  </a:cubicBezTo>
                  <a:cubicBezTo>
                    <a:pt x="9650269" y="641988"/>
                    <a:pt x="9634233" y="708984"/>
                    <a:pt x="9580487" y="878411"/>
                  </a:cubicBezTo>
                  <a:cubicBezTo>
                    <a:pt x="9540683" y="1003884"/>
                    <a:pt x="9508550" y="1126572"/>
                    <a:pt x="9509082" y="1151053"/>
                  </a:cubicBezTo>
                  <a:cubicBezTo>
                    <a:pt x="9510022" y="1194388"/>
                    <a:pt x="9512959" y="1196902"/>
                    <a:pt x="9620354" y="1246303"/>
                  </a:cubicBezTo>
                  <a:lnTo>
                    <a:pt x="9730662" y="1297043"/>
                  </a:lnTo>
                  <a:lnTo>
                    <a:pt x="9768206" y="1252593"/>
                  </a:lnTo>
                  <a:cubicBezTo>
                    <a:pt x="9788856" y="1228146"/>
                    <a:pt x="9869694" y="1123881"/>
                    <a:pt x="9947849" y="1020894"/>
                  </a:cubicBezTo>
                  <a:cubicBezTo>
                    <a:pt x="10072059" y="857220"/>
                    <a:pt x="10093727" y="834434"/>
                    <a:pt x="10119950" y="839919"/>
                  </a:cubicBezTo>
                  <a:cubicBezTo>
                    <a:pt x="10157957" y="847867"/>
                    <a:pt x="10399859" y="980632"/>
                    <a:pt x="10430276" y="1010237"/>
                  </a:cubicBezTo>
                  <a:cubicBezTo>
                    <a:pt x="10452192" y="1031567"/>
                    <a:pt x="10448736" y="1042936"/>
                    <a:pt x="10343665" y="1295162"/>
                  </a:cubicBezTo>
                  <a:cubicBezTo>
                    <a:pt x="10283475" y="1439651"/>
                    <a:pt x="10233198" y="1564336"/>
                    <a:pt x="10231939" y="1572240"/>
                  </a:cubicBezTo>
                  <a:cubicBezTo>
                    <a:pt x="10230680" y="1580143"/>
                    <a:pt x="10277496" y="1620295"/>
                    <a:pt x="10335974" y="1661466"/>
                  </a:cubicBezTo>
                  <a:lnTo>
                    <a:pt x="10442301" y="1736323"/>
                  </a:lnTo>
                  <a:lnTo>
                    <a:pt x="10461571" y="1707183"/>
                  </a:lnTo>
                  <a:cubicBezTo>
                    <a:pt x="10485753" y="1670615"/>
                    <a:pt x="10865740" y="1316093"/>
                    <a:pt x="10880753" y="1316093"/>
                  </a:cubicBezTo>
                  <a:cubicBezTo>
                    <a:pt x="10908853" y="1316093"/>
                    <a:pt x="11175799" y="1530338"/>
                    <a:pt x="11175799" y="1552890"/>
                  </a:cubicBezTo>
                  <a:cubicBezTo>
                    <a:pt x="11175799" y="1562142"/>
                    <a:pt x="11156758" y="1594086"/>
                    <a:pt x="11133485" y="1623877"/>
                  </a:cubicBezTo>
                  <a:cubicBezTo>
                    <a:pt x="11096622" y="1671066"/>
                    <a:pt x="10898264" y="2032765"/>
                    <a:pt x="10892260" y="2063745"/>
                  </a:cubicBezTo>
                  <a:cubicBezTo>
                    <a:pt x="10889680" y="2077054"/>
                    <a:pt x="11069201" y="2243193"/>
                    <a:pt x="11086161" y="2243193"/>
                  </a:cubicBezTo>
                  <a:cubicBezTo>
                    <a:pt x="11092463" y="2243193"/>
                    <a:pt x="11173787" y="2179333"/>
                    <a:pt x="11266883" y="2101282"/>
                  </a:cubicBezTo>
                  <a:cubicBezTo>
                    <a:pt x="11463623" y="1936338"/>
                    <a:pt x="11548029" y="1882005"/>
                    <a:pt x="11580518" y="1899394"/>
                  </a:cubicBezTo>
                  <a:cubicBezTo>
                    <a:pt x="11612444" y="1916479"/>
                    <a:pt x="11836199" y="2141517"/>
                    <a:pt x="11836199" y="2156539"/>
                  </a:cubicBezTo>
                  <a:cubicBezTo>
                    <a:pt x="11836199" y="2163551"/>
                    <a:pt x="11777914" y="2238781"/>
                    <a:pt x="11706677" y="2323716"/>
                  </a:cubicBezTo>
                  <a:cubicBezTo>
                    <a:pt x="11635439" y="2408651"/>
                    <a:pt x="11554711" y="2513606"/>
                    <a:pt x="11527280" y="2556950"/>
                  </a:cubicBezTo>
                  <a:lnTo>
                    <a:pt x="11477405" y="2635757"/>
                  </a:lnTo>
                  <a:lnTo>
                    <a:pt x="11557991" y="2731575"/>
                  </a:lnTo>
                  <a:cubicBezTo>
                    <a:pt x="11602313" y="2784275"/>
                    <a:pt x="11648421" y="2827393"/>
                    <a:pt x="11660455" y="2827393"/>
                  </a:cubicBezTo>
                  <a:cubicBezTo>
                    <a:pt x="11672490" y="2827393"/>
                    <a:pt x="11764103" y="2775380"/>
                    <a:pt x="11864042" y="2711808"/>
                  </a:cubicBezTo>
                  <a:cubicBezTo>
                    <a:pt x="12044932" y="2596743"/>
                    <a:pt x="12156269" y="2541388"/>
                    <a:pt x="12184798" y="2552336"/>
                  </a:cubicBezTo>
                  <a:cubicBezTo>
                    <a:pt x="12202067" y="2558962"/>
                    <a:pt x="12391167" y="2802627"/>
                    <a:pt x="12403026" y="2833534"/>
                  </a:cubicBezTo>
                  <a:cubicBezTo>
                    <a:pt x="12408724" y="2848381"/>
                    <a:pt x="12353656" y="2911806"/>
                    <a:pt x="12206118" y="3060328"/>
                  </a:cubicBezTo>
                  <a:cubicBezTo>
                    <a:pt x="12093467" y="3173728"/>
                    <a:pt x="12001299" y="3273695"/>
                    <a:pt x="12001299" y="3282475"/>
                  </a:cubicBezTo>
                  <a:cubicBezTo>
                    <a:pt x="12001299" y="3291256"/>
                    <a:pt x="12030048" y="3341045"/>
                    <a:pt x="12065187" y="3393117"/>
                  </a:cubicBezTo>
                  <a:cubicBezTo>
                    <a:pt x="12109747" y="3459153"/>
                    <a:pt x="12136923" y="3487793"/>
                    <a:pt x="12155025" y="3487793"/>
                  </a:cubicBezTo>
                  <a:cubicBezTo>
                    <a:pt x="12169296" y="3487793"/>
                    <a:pt x="12289799" y="3441762"/>
                    <a:pt x="12422808" y="3385502"/>
                  </a:cubicBezTo>
                  <a:cubicBezTo>
                    <a:pt x="12555817" y="3329243"/>
                    <a:pt x="12673348" y="3282094"/>
                    <a:pt x="12683991" y="3280727"/>
                  </a:cubicBezTo>
                  <a:cubicBezTo>
                    <a:pt x="12707121" y="3277757"/>
                    <a:pt x="12891632" y="3583841"/>
                    <a:pt x="12881940" y="3609101"/>
                  </a:cubicBezTo>
                  <a:cubicBezTo>
                    <a:pt x="12876309" y="3623772"/>
                    <a:pt x="12430389" y="3972829"/>
                    <a:pt x="12413708" y="3975622"/>
                  </a:cubicBezTo>
                  <a:cubicBezTo>
                    <a:pt x="12410028" y="3976238"/>
                    <a:pt x="12434249" y="4029606"/>
                    <a:pt x="12467534" y="4094218"/>
                  </a:cubicBezTo>
                  <a:cubicBezTo>
                    <a:pt x="12508409" y="4173561"/>
                    <a:pt x="12535159" y="4211693"/>
                    <a:pt x="12549949" y="4211693"/>
                  </a:cubicBezTo>
                  <a:cubicBezTo>
                    <a:pt x="12561992" y="4211693"/>
                    <a:pt x="12689088" y="4179600"/>
                    <a:pt x="12832385" y="4140373"/>
                  </a:cubicBezTo>
                  <a:cubicBezTo>
                    <a:pt x="12975680" y="4101148"/>
                    <a:pt x="13101711" y="4072426"/>
                    <a:pt x="13112451" y="4076549"/>
                  </a:cubicBezTo>
                  <a:cubicBezTo>
                    <a:pt x="13130584" y="4083506"/>
                    <a:pt x="13141091" y="4103606"/>
                    <a:pt x="13169727" y="4186102"/>
                  </a:cubicBezTo>
                  <a:cubicBezTo>
                    <a:pt x="13175824" y="4203669"/>
                    <a:pt x="13198314" y="4256447"/>
                    <a:pt x="13219707" y="4303385"/>
                  </a:cubicBezTo>
                  <a:cubicBezTo>
                    <a:pt x="13266180" y="4405363"/>
                    <a:pt x="13267295" y="4419739"/>
                    <a:pt x="13230024" y="4436528"/>
                  </a:cubicBezTo>
                  <a:cubicBezTo>
                    <a:pt x="13214307" y="4443608"/>
                    <a:pt x="13165671" y="4473200"/>
                    <a:pt x="13121944" y="4502290"/>
                  </a:cubicBezTo>
                  <a:cubicBezTo>
                    <a:pt x="13078215" y="4531380"/>
                    <a:pt x="12998206" y="4576505"/>
                    <a:pt x="12944144" y="4602569"/>
                  </a:cubicBezTo>
                  <a:cubicBezTo>
                    <a:pt x="12770973" y="4686058"/>
                    <a:pt x="12747796" y="4700138"/>
                    <a:pt x="12748367" y="4721511"/>
                  </a:cubicBezTo>
                  <a:cubicBezTo>
                    <a:pt x="12749311" y="4756888"/>
                    <a:pt x="12814628" y="4953731"/>
                    <a:pt x="12830827" y="4970018"/>
                  </a:cubicBezTo>
                  <a:cubicBezTo>
                    <a:pt x="12842792" y="4982048"/>
                    <a:pt x="12883391" y="4978718"/>
                    <a:pt x="13017434" y="4954715"/>
                  </a:cubicBezTo>
                  <a:cubicBezTo>
                    <a:pt x="13213778" y="4919556"/>
                    <a:pt x="13408508" y="4902080"/>
                    <a:pt x="13424083" y="4918220"/>
                  </a:cubicBezTo>
                  <a:cubicBezTo>
                    <a:pt x="13429934" y="4924283"/>
                    <a:pt x="13456503" y="5004790"/>
                    <a:pt x="13483125" y="5097123"/>
                  </a:cubicBezTo>
                  <a:cubicBezTo>
                    <a:pt x="13530468" y="5261315"/>
                    <a:pt x="13530975" y="5265268"/>
                    <a:pt x="13506190" y="5277040"/>
                  </a:cubicBezTo>
                  <a:cubicBezTo>
                    <a:pt x="13492253" y="5283660"/>
                    <a:pt x="13409412" y="5318374"/>
                    <a:pt x="13322099" y="5354182"/>
                  </a:cubicBezTo>
                  <a:cubicBezTo>
                    <a:pt x="13021435" y="5477487"/>
                    <a:pt x="12972854" y="5499097"/>
                    <a:pt x="12974559" y="5508779"/>
                  </a:cubicBezTo>
                  <a:cubicBezTo>
                    <a:pt x="12975500" y="5514120"/>
                    <a:pt x="12983726" y="5568789"/>
                    <a:pt x="12992840" y="5630266"/>
                  </a:cubicBezTo>
                  <a:cubicBezTo>
                    <a:pt x="13017057" y="5793618"/>
                    <a:pt x="13001095" y="5786493"/>
                    <a:pt x="13342826" y="5786493"/>
                  </a:cubicBezTo>
                  <a:cubicBezTo>
                    <a:pt x="13504993" y="5786493"/>
                    <a:pt x="13628536" y="5791567"/>
                    <a:pt x="13632761" y="5798402"/>
                  </a:cubicBezTo>
                  <a:cubicBezTo>
                    <a:pt x="13649140" y="5824905"/>
                    <a:pt x="13678797" y="6093433"/>
                    <a:pt x="13668957" y="6126145"/>
                  </a:cubicBezTo>
                  <a:cubicBezTo>
                    <a:pt x="13659951" y="6156084"/>
                    <a:pt x="13645816" y="6163882"/>
                    <a:pt x="13557049" y="6187879"/>
                  </a:cubicBezTo>
                  <a:cubicBezTo>
                    <a:pt x="13501169" y="6202986"/>
                    <a:pt x="13376868" y="6239847"/>
                    <a:pt x="13280824" y="6269794"/>
                  </a:cubicBezTo>
                  <a:lnTo>
                    <a:pt x="13106199" y="6324241"/>
                  </a:lnTo>
                  <a:lnTo>
                    <a:pt x="13099959" y="6388742"/>
                  </a:lnTo>
                  <a:cubicBezTo>
                    <a:pt x="13091305" y="6478200"/>
                    <a:pt x="13116219" y="6600001"/>
                    <a:pt x="13142918" y="6598760"/>
                  </a:cubicBezTo>
                  <a:cubicBezTo>
                    <a:pt x="13203128" y="6595962"/>
                    <a:pt x="13686357" y="6666904"/>
                    <a:pt x="13700285" y="6680586"/>
                  </a:cubicBezTo>
                  <a:cubicBezTo>
                    <a:pt x="13712897" y="6692975"/>
                    <a:pt x="13714315" y="6736017"/>
                    <a:pt x="13706635" y="6873340"/>
                  </a:cubicBezTo>
                  <a:lnTo>
                    <a:pt x="13696749" y="7050143"/>
                  </a:lnTo>
                  <a:lnTo>
                    <a:pt x="13550699" y="7070843"/>
                  </a:lnTo>
                  <a:cubicBezTo>
                    <a:pt x="13376345" y="7095553"/>
                    <a:pt x="13132289" y="7140470"/>
                    <a:pt x="13123246" y="7149512"/>
                  </a:cubicBezTo>
                  <a:cubicBezTo>
                    <a:pt x="13119696" y="7153062"/>
                    <a:pt x="13112980" y="7211598"/>
                    <a:pt x="13108320" y="7279593"/>
                  </a:cubicBezTo>
                  <a:lnTo>
                    <a:pt x="13099849" y="7403219"/>
                  </a:lnTo>
                  <a:lnTo>
                    <a:pt x="13150649" y="7419224"/>
                  </a:lnTo>
                  <a:cubicBezTo>
                    <a:pt x="13178588" y="7428026"/>
                    <a:pt x="13301462" y="7461778"/>
                    <a:pt x="13423699" y="7494227"/>
                  </a:cubicBezTo>
                  <a:cubicBezTo>
                    <a:pt x="13545937" y="7526676"/>
                    <a:pt x="13653967" y="7561207"/>
                    <a:pt x="13663768" y="7570962"/>
                  </a:cubicBezTo>
                  <a:cubicBezTo>
                    <a:pt x="13679057" y="7586183"/>
                    <a:pt x="13678378" y="7609958"/>
                    <a:pt x="13658979" y="7738521"/>
                  </a:cubicBezTo>
                  <a:cubicBezTo>
                    <a:pt x="13646546" y="7820923"/>
                    <a:pt x="13634382" y="7904059"/>
                    <a:pt x="13631950" y="7923268"/>
                  </a:cubicBezTo>
                  <a:lnTo>
                    <a:pt x="13627528" y="7958193"/>
                  </a:lnTo>
                  <a:lnTo>
                    <a:pt x="13336669" y="7958193"/>
                  </a:lnTo>
                  <a:cubicBezTo>
                    <a:pt x="13176695" y="7958193"/>
                    <a:pt x="13037701" y="7962480"/>
                    <a:pt x="13027790" y="7967718"/>
                  </a:cubicBezTo>
                  <a:cubicBezTo>
                    <a:pt x="13016198" y="7973845"/>
                    <a:pt x="13004072" y="8019810"/>
                    <a:pt x="12993795" y="8096568"/>
                  </a:cubicBezTo>
                  <a:cubicBezTo>
                    <a:pt x="12985008" y="8162197"/>
                    <a:pt x="12979559" y="8217506"/>
                    <a:pt x="12981684" y="8219477"/>
                  </a:cubicBezTo>
                  <a:cubicBezTo>
                    <a:pt x="12983810" y="8221448"/>
                    <a:pt x="13082704" y="8263698"/>
                    <a:pt x="13201449" y="8313367"/>
                  </a:cubicBezTo>
                  <a:cubicBezTo>
                    <a:pt x="13494698" y="8436028"/>
                    <a:pt x="13525299" y="8452051"/>
                    <a:pt x="13525299" y="8482945"/>
                  </a:cubicBezTo>
                  <a:cubicBezTo>
                    <a:pt x="13525299" y="8505505"/>
                    <a:pt x="13450083" y="8752121"/>
                    <a:pt x="13424651" y="8812953"/>
                  </a:cubicBezTo>
                  <a:cubicBezTo>
                    <a:pt x="13415462" y="8834929"/>
                    <a:pt x="13408643" y="8834781"/>
                    <a:pt x="13257461" y="8809369"/>
                  </a:cubicBezTo>
                  <a:cubicBezTo>
                    <a:pt x="12959061" y="8759211"/>
                    <a:pt x="12833461" y="8745519"/>
                    <a:pt x="12830055" y="8762775"/>
                  </a:cubicBezTo>
                  <a:cubicBezTo>
                    <a:pt x="12828352" y="8771398"/>
                    <a:pt x="12809740" y="8829394"/>
                    <a:pt x="12788694" y="8891659"/>
                  </a:cubicBezTo>
                  <a:cubicBezTo>
                    <a:pt x="12767648" y="8953921"/>
                    <a:pt x="12754752" y="9008761"/>
                    <a:pt x="12760039" y="9013522"/>
                  </a:cubicBezTo>
                  <a:cubicBezTo>
                    <a:pt x="12765324" y="9018285"/>
                    <a:pt x="12849660" y="9068324"/>
                    <a:pt x="12947449" y="9124719"/>
                  </a:cubicBezTo>
                  <a:cubicBezTo>
                    <a:pt x="13187965" y="9263423"/>
                    <a:pt x="13245270" y="9300677"/>
                    <a:pt x="13254292" y="9324190"/>
                  </a:cubicBezTo>
                  <a:cubicBezTo>
                    <a:pt x="13262864" y="9346527"/>
                    <a:pt x="13149274" y="9640053"/>
                    <a:pt x="13123914" y="9661100"/>
                  </a:cubicBezTo>
                  <a:cubicBezTo>
                    <a:pt x="13112208" y="9670816"/>
                    <a:pt x="13073141" y="9663903"/>
                    <a:pt x="12983131" y="9636190"/>
                  </a:cubicBezTo>
                  <a:cubicBezTo>
                    <a:pt x="12851472" y="9595653"/>
                    <a:pt x="12588713" y="9532993"/>
                    <a:pt x="12550383" y="9532993"/>
                  </a:cubicBezTo>
                  <a:cubicBezTo>
                    <a:pt x="12534530" y="9532993"/>
                    <a:pt x="12511445" y="9565689"/>
                    <a:pt x="12474030" y="9641129"/>
                  </a:cubicBezTo>
                  <a:cubicBezTo>
                    <a:pt x="12444532" y="9700604"/>
                    <a:pt x="12420399" y="9754407"/>
                    <a:pt x="12420399" y="9760691"/>
                  </a:cubicBezTo>
                  <a:cubicBezTo>
                    <a:pt x="12420399" y="9766974"/>
                    <a:pt x="12522672" y="9849794"/>
                    <a:pt x="12647672" y="9944735"/>
                  </a:cubicBezTo>
                  <a:cubicBezTo>
                    <a:pt x="12772671" y="10039675"/>
                    <a:pt x="12877957" y="10125210"/>
                    <a:pt x="12881641" y="10134809"/>
                  </a:cubicBezTo>
                  <a:cubicBezTo>
                    <a:pt x="12888426" y="10152490"/>
                    <a:pt x="12717617" y="10432040"/>
                    <a:pt x="12687992" y="10451740"/>
                  </a:cubicBezTo>
                  <a:cubicBezTo>
                    <a:pt x="12677941" y="10458423"/>
                    <a:pt x="12635446" y="10445542"/>
                    <a:pt x="12574728" y="10417409"/>
                  </a:cubicBezTo>
                  <a:cubicBezTo>
                    <a:pt x="12421977" y="10346633"/>
                    <a:pt x="12151939" y="10243782"/>
                    <a:pt x="12139329" y="10251575"/>
                  </a:cubicBezTo>
                  <a:cubicBezTo>
                    <a:pt x="12119997" y="10263524"/>
                    <a:pt x="12001299" y="10445201"/>
                    <a:pt x="12001299" y="10462843"/>
                  </a:cubicBezTo>
                  <a:cubicBezTo>
                    <a:pt x="12001299" y="10471971"/>
                    <a:pt x="12092738" y="10570747"/>
                    <a:pt x="12204499" y="10682343"/>
                  </a:cubicBezTo>
                  <a:cubicBezTo>
                    <a:pt x="12316260" y="10793939"/>
                    <a:pt x="12407699" y="10891584"/>
                    <a:pt x="12407699" y="10899333"/>
                  </a:cubicBezTo>
                  <a:cubicBezTo>
                    <a:pt x="12407699" y="10907080"/>
                    <a:pt x="12368131" y="10958582"/>
                    <a:pt x="12319768" y="11013782"/>
                  </a:cubicBezTo>
                  <a:cubicBezTo>
                    <a:pt x="12271407" y="11068980"/>
                    <a:pt x="12217447" y="11131288"/>
                    <a:pt x="12199859" y="11152243"/>
                  </a:cubicBezTo>
                  <a:lnTo>
                    <a:pt x="12167880" y="11190343"/>
                  </a:lnTo>
                  <a:lnTo>
                    <a:pt x="12125863" y="11166611"/>
                  </a:lnTo>
                  <a:cubicBezTo>
                    <a:pt x="11792992" y="10978585"/>
                    <a:pt x="11678071" y="10917293"/>
                    <a:pt x="11658399" y="10917293"/>
                  </a:cubicBezTo>
                  <a:cubicBezTo>
                    <a:pt x="11619691" y="10917293"/>
                    <a:pt x="11488478" y="11042485"/>
                    <a:pt x="11483025" y="11084621"/>
                  </a:cubicBezTo>
                  <a:cubicBezTo>
                    <a:pt x="11481511" y="11096324"/>
                    <a:pt x="11560354" y="11211777"/>
                    <a:pt x="11658235" y="11341185"/>
                  </a:cubicBezTo>
                  <a:cubicBezTo>
                    <a:pt x="11756116" y="11470593"/>
                    <a:pt x="11836199" y="11581542"/>
                    <a:pt x="11836199" y="11587739"/>
                  </a:cubicBezTo>
                  <a:cubicBezTo>
                    <a:pt x="11836199" y="11608576"/>
                    <a:pt x="11589448" y="11844393"/>
                    <a:pt x="11567645" y="11844393"/>
                  </a:cubicBezTo>
                  <a:cubicBezTo>
                    <a:pt x="11555784" y="11844393"/>
                    <a:pt x="11444190" y="11764530"/>
                    <a:pt x="11319663" y="11666920"/>
                  </a:cubicBezTo>
                  <a:cubicBezTo>
                    <a:pt x="11195136" y="11569311"/>
                    <a:pt x="11090076" y="11492157"/>
                    <a:pt x="11086197" y="11495470"/>
                  </a:cubicBezTo>
                  <a:cubicBezTo>
                    <a:pt x="10946095" y="11615131"/>
                    <a:pt x="10895224" y="11660928"/>
                    <a:pt x="10890097" y="11672016"/>
                  </a:cubicBezTo>
                  <a:cubicBezTo>
                    <a:pt x="10886631" y="11679510"/>
                    <a:pt x="10896019" y="11705645"/>
                    <a:pt x="10910961" y="11730093"/>
                  </a:cubicBezTo>
                  <a:cubicBezTo>
                    <a:pt x="11035474" y="11933815"/>
                    <a:pt x="11175799" y="12179280"/>
                    <a:pt x="11175799" y="12193365"/>
                  </a:cubicBezTo>
                  <a:cubicBezTo>
                    <a:pt x="11175799" y="12202836"/>
                    <a:pt x="11125793" y="12244234"/>
                    <a:pt x="11064674" y="12285360"/>
                  </a:cubicBezTo>
                  <a:cubicBezTo>
                    <a:pt x="11003555" y="12326485"/>
                    <a:pt x="10937352" y="12376269"/>
                    <a:pt x="10917556" y="12395989"/>
                  </a:cubicBezTo>
                  <a:lnTo>
                    <a:pt x="10881563" y="12431844"/>
                  </a:lnTo>
                  <a:lnTo>
                    <a:pt x="10667678" y="12219294"/>
                  </a:lnTo>
                  <a:cubicBezTo>
                    <a:pt x="10550040" y="12102393"/>
                    <a:pt x="10445599" y="12005935"/>
                    <a:pt x="10435584" y="12004944"/>
                  </a:cubicBezTo>
                  <a:cubicBezTo>
                    <a:pt x="10425569" y="12003954"/>
                    <a:pt x="10374062" y="12031718"/>
                    <a:pt x="10321126" y="12066643"/>
                  </a:cubicBezTo>
                  <a:cubicBezTo>
                    <a:pt x="10242935" y="12118231"/>
                    <a:pt x="10225921" y="12135192"/>
                    <a:pt x="10230438" y="12157056"/>
                  </a:cubicBezTo>
                  <a:cubicBezTo>
                    <a:pt x="10238053" y="12193908"/>
                    <a:pt x="10342053" y="12460774"/>
                    <a:pt x="10402773" y="12599266"/>
                  </a:cubicBezTo>
                  <a:cubicBezTo>
                    <a:pt x="10448276" y="12703049"/>
                    <a:pt x="10450611" y="12713611"/>
                    <a:pt x="10429998" y="12722374"/>
                  </a:cubicBezTo>
                  <a:cubicBezTo>
                    <a:pt x="10417596" y="12727646"/>
                    <a:pt x="10349079" y="12769430"/>
                    <a:pt x="10277738" y="12815225"/>
                  </a:cubicBezTo>
                  <a:cubicBezTo>
                    <a:pt x="10206396" y="12861022"/>
                    <a:pt x="10139313" y="12898493"/>
                    <a:pt x="10128666" y="12898493"/>
                  </a:cubicBezTo>
                  <a:cubicBezTo>
                    <a:pt x="10108366" y="12898493"/>
                    <a:pt x="10019077" y="12792210"/>
                    <a:pt x="9848649" y="12565183"/>
                  </a:cubicBezTo>
                  <a:cubicBezTo>
                    <a:pt x="9792769" y="12490746"/>
                    <a:pt x="9742846" y="12432419"/>
                    <a:pt x="9737710" y="12435568"/>
                  </a:cubicBezTo>
                  <a:cubicBezTo>
                    <a:pt x="9732574" y="12438716"/>
                    <a:pt x="9676419" y="12462724"/>
                    <a:pt x="9612921" y="12488918"/>
                  </a:cubicBezTo>
                  <a:cubicBezTo>
                    <a:pt x="9474769" y="12545907"/>
                    <a:pt x="9477841" y="12511155"/>
                    <a:pt x="9580765" y="12852730"/>
                  </a:cubicBezTo>
                  <a:cubicBezTo>
                    <a:pt x="9625988" y="13002812"/>
                    <a:pt x="9649270" y="13100003"/>
                    <a:pt x="9642913" y="13112168"/>
                  </a:cubicBezTo>
                  <a:cubicBezTo>
                    <a:pt x="9637322" y="13122868"/>
                    <a:pt x="9563304" y="13164929"/>
                    <a:pt x="9478427" y="13205640"/>
                  </a:cubicBezTo>
                  <a:cubicBezTo>
                    <a:pt x="9355972" y="13264373"/>
                    <a:pt x="9319257" y="13276971"/>
                    <a:pt x="9300627" y="13266647"/>
                  </a:cubicBezTo>
                  <a:cubicBezTo>
                    <a:pt x="9287714" y="13259493"/>
                    <a:pt x="9214285" y="13144528"/>
                    <a:pt x="9137449" y="13011170"/>
                  </a:cubicBezTo>
                  <a:cubicBezTo>
                    <a:pt x="9060613" y="12877814"/>
                    <a:pt x="8993351" y="12768676"/>
                    <a:pt x="8987974" y="12768644"/>
                  </a:cubicBezTo>
                  <a:cubicBezTo>
                    <a:pt x="8958130" y="12768461"/>
                    <a:pt x="8802990" y="12815022"/>
                    <a:pt x="8778674" y="12831460"/>
                  </a:cubicBezTo>
                  <a:cubicBezTo>
                    <a:pt x="8762957" y="12842082"/>
                    <a:pt x="8747104" y="12862940"/>
                    <a:pt x="8743445" y="12877809"/>
                  </a:cubicBezTo>
                  <a:cubicBezTo>
                    <a:pt x="8739785" y="12892678"/>
                    <a:pt x="8755170" y="13023475"/>
                    <a:pt x="8777632" y="13168470"/>
                  </a:cubicBezTo>
                  <a:cubicBezTo>
                    <a:pt x="8806635" y="13355674"/>
                    <a:pt x="8814537" y="13436035"/>
                    <a:pt x="8804889" y="13445683"/>
                  </a:cubicBezTo>
                  <a:cubicBezTo>
                    <a:pt x="8797419" y="13453154"/>
                    <a:pt x="8769174" y="13461338"/>
                    <a:pt x="8742127" y="13463868"/>
                  </a:cubicBezTo>
                  <a:cubicBezTo>
                    <a:pt x="8715079" y="13466399"/>
                    <a:pt x="8638882" y="13486370"/>
                    <a:pt x="8572801" y="13508250"/>
                  </a:cubicBezTo>
                  <a:cubicBezTo>
                    <a:pt x="8469980" y="13542292"/>
                    <a:pt x="8450710" y="13545374"/>
                    <a:pt x="8439189" y="13529619"/>
                  </a:cubicBezTo>
                  <a:cubicBezTo>
                    <a:pt x="8431784" y="13519492"/>
                    <a:pt x="8377856" y="13397635"/>
                    <a:pt x="8319349" y="13258824"/>
                  </a:cubicBezTo>
                  <a:cubicBezTo>
                    <a:pt x="8260841" y="13120014"/>
                    <a:pt x="8211420" y="13004339"/>
                    <a:pt x="8209524" y="13001767"/>
                  </a:cubicBezTo>
                  <a:cubicBezTo>
                    <a:pt x="8207629" y="12999195"/>
                    <a:pt x="8148919" y="13007131"/>
                    <a:pt x="8079059" y="13019403"/>
                  </a:cubicBezTo>
                  <a:cubicBezTo>
                    <a:pt x="7995537" y="13034074"/>
                    <a:pt x="7947401" y="13048723"/>
                    <a:pt x="7938494" y="13062179"/>
                  </a:cubicBezTo>
                  <a:cubicBezTo>
                    <a:pt x="7929434" y="13075864"/>
                    <a:pt x="7926992" y="13176177"/>
                    <a:pt x="7931123" y="13364976"/>
                  </a:cubicBezTo>
                  <a:lnTo>
                    <a:pt x="7937299" y="13647309"/>
                  </a:lnTo>
                  <a:lnTo>
                    <a:pt x="7902374" y="13647356"/>
                  </a:lnTo>
                  <a:cubicBezTo>
                    <a:pt x="7883165" y="13647382"/>
                    <a:pt x="7805816" y="13658921"/>
                    <a:pt x="7730488" y="13672998"/>
                  </a:cubicBezTo>
                  <a:cubicBezTo>
                    <a:pt x="7655158" y="13687076"/>
                    <a:pt x="7588208" y="13698593"/>
                    <a:pt x="7581709" y="13698593"/>
                  </a:cubicBezTo>
                  <a:cubicBezTo>
                    <a:pt x="7550780" y="13698593"/>
                    <a:pt x="7527129" y="13628050"/>
                    <a:pt x="7426291" y="13235043"/>
                  </a:cubicBezTo>
                  <a:cubicBezTo>
                    <a:pt x="7411954" y="13179163"/>
                    <a:pt x="7398155" y="13129955"/>
                    <a:pt x="7395628" y="13125692"/>
                  </a:cubicBezTo>
                  <a:cubicBezTo>
                    <a:pt x="7389509" y="13115370"/>
                    <a:pt x="7133260" y="13115089"/>
                    <a:pt x="7122239" y="13125394"/>
                  </a:cubicBezTo>
                  <a:cubicBezTo>
                    <a:pt x="7114156" y="13132950"/>
                    <a:pt x="7088231" y="13313044"/>
                    <a:pt x="7059837" y="13558893"/>
                  </a:cubicBezTo>
                  <a:cubicBezTo>
                    <a:pt x="7052979" y="13618266"/>
                    <a:pt x="7044843" y="13682560"/>
                    <a:pt x="7041756" y="13701768"/>
                  </a:cubicBezTo>
                  <a:lnTo>
                    <a:pt x="7036144" y="13736693"/>
                  </a:lnTo>
                  <a:lnTo>
                    <a:pt x="6859626" y="13736693"/>
                  </a:lnTo>
                  <a:cubicBezTo>
                    <a:pt x="6707207" y="13736693"/>
                    <a:pt x="6680520" y="13733659"/>
                    <a:pt x="6664143" y="13714468"/>
                  </a:cubicBezTo>
                  <a:cubicBezTo>
                    <a:pt x="6646127" y="13693355"/>
                    <a:pt x="6616724" y="13505047"/>
                    <a:pt x="6590564" y="13243232"/>
                  </a:cubicBezTo>
                  <a:cubicBezTo>
                    <a:pt x="6584732" y="13184871"/>
                    <a:pt x="6575323" y="13132721"/>
                    <a:pt x="6569656" y="13127344"/>
                  </a:cubicBezTo>
                  <a:cubicBezTo>
                    <a:pt x="6563987" y="13121966"/>
                    <a:pt x="6503779" y="13117729"/>
                    <a:pt x="6435859" y="13117928"/>
                  </a:cubicBezTo>
                  <a:lnTo>
                    <a:pt x="6312369" y="13118290"/>
                  </a:lnTo>
                  <a:lnTo>
                    <a:pt x="6287548" y="13176667"/>
                  </a:lnTo>
                  <a:cubicBezTo>
                    <a:pt x="6273897" y="13208773"/>
                    <a:pt x="6241366" y="13330972"/>
                    <a:pt x="6215258" y="13448221"/>
                  </a:cubicBezTo>
                  <a:cubicBezTo>
                    <a:pt x="6189149" y="13565468"/>
                    <a:pt x="6161228" y="13670368"/>
                    <a:pt x="6153211" y="13681334"/>
                  </a:cubicBezTo>
                  <a:cubicBezTo>
                    <a:pt x="6140040" y="13699345"/>
                    <a:pt x="6121552" y="13698483"/>
                    <a:pt x="5961641" y="13672401"/>
                  </a:cubicBezTo>
                  <a:cubicBezTo>
                    <a:pt x="5864295" y="13656524"/>
                    <a:pt x="5778935" y="13638504"/>
                    <a:pt x="5771949" y="13632357"/>
                  </a:cubicBezTo>
                  <a:cubicBezTo>
                    <a:pt x="5764533" y="13625828"/>
                    <a:pt x="5756608" y="13498619"/>
                    <a:pt x="5752899" y="13326512"/>
                  </a:cubicBezTo>
                  <a:lnTo>
                    <a:pt x="5746549" y="13031843"/>
                  </a:lnTo>
                  <a:lnTo>
                    <a:pt x="5634805" y="13014847"/>
                  </a:lnTo>
                  <a:cubicBezTo>
                    <a:pt x="5573346" y="13005499"/>
                    <a:pt x="5516092" y="13000526"/>
                    <a:pt x="5507575" y="13003794"/>
                  </a:cubicBezTo>
                  <a:cubicBezTo>
                    <a:pt x="5482845" y="13013283"/>
                    <a:pt x="5275050" y="13462286"/>
                    <a:pt x="5263413" y="13531377"/>
                  </a:cubicBezTo>
                  <a:cubicBezTo>
                    <a:pt x="5259457" y="13554864"/>
                    <a:pt x="4933548" y="13469226"/>
                    <a:pt x="4901918" y="13436389"/>
                  </a:cubicBezTo>
                  <a:cubicBezTo>
                    <a:pt x="4880127" y="13413765"/>
                    <a:pt x="4880647" y="13404941"/>
                    <a:pt x="4915178" y="13211232"/>
                  </a:cubicBezTo>
                  <a:cubicBezTo>
                    <a:pt x="4934944" y="13100347"/>
                    <a:pt x="4954917" y="12974130"/>
                    <a:pt x="4959564" y="12930750"/>
                  </a:cubicBezTo>
                  <a:lnTo>
                    <a:pt x="4968010" y="12851877"/>
                  </a:lnTo>
                  <a:lnTo>
                    <a:pt x="4868330" y="12812565"/>
                  </a:lnTo>
                  <a:cubicBezTo>
                    <a:pt x="4813505" y="12790941"/>
                    <a:pt x="4756431" y="12772397"/>
                    <a:pt x="4741499" y="12771352"/>
                  </a:cubicBezTo>
                  <a:cubicBezTo>
                    <a:pt x="4720379" y="12769876"/>
                    <a:pt x="4694748" y="12798598"/>
                    <a:pt x="4626116" y="12900649"/>
                  </a:cubicBezTo>
                  <a:cubicBezTo>
                    <a:pt x="4577589" y="12972806"/>
                    <a:pt x="4513823" y="13081364"/>
                    <a:pt x="4484416" y="13141891"/>
                  </a:cubicBezTo>
                  <a:cubicBezTo>
                    <a:pt x="4455009" y="13202417"/>
                    <a:pt x="4423253" y="13258324"/>
                    <a:pt x="4413848" y="13266129"/>
                  </a:cubicBezTo>
                  <a:cubicBezTo>
                    <a:pt x="4400843" y="13276923"/>
                    <a:pt x="4372844" y="13269830"/>
                    <a:pt x="4296948" y="13236513"/>
                  </a:cubicBezTo>
                  <a:cubicBezTo>
                    <a:pt x="4242059" y="13212416"/>
                    <a:pt x="4167145" y="13180870"/>
                    <a:pt x="4130474" y="13166407"/>
                  </a:cubicBezTo>
                  <a:cubicBezTo>
                    <a:pt x="4078673" y="13145979"/>
                    <a:pt x="4063799" y="13133981"/>
                    <a:pt x="4063799" y="13112623"/>
                  </a:cubicBezTo>
                  <a:cubicBezTo>
                    <a:pt x="4063799" y="13065681"/>
                    <a:pt x="4137046" y="12757266"/>
                    <a:pt x="4171391" y="12659593"/>
                  </a:cubicBezTo>
                  <a:cubicBezTo>
                    <a:pt x="4189348" y="12608525"/>
                    <a:pt x="4200890" y="12561645"/>
                    <a:pt x="4197040" y="12555416"/>
                  </a:cubicBezTo>
                  <a:cubicBezTo>
                    <a:pt x="4189623" y="12543415"/>
                    <a:pt x="3999114" y="12445373"/>
                    <a:pt x="3963904" y="12435436"/>
                  </a:cubicBezTo>
                  <a:cubicBezTo>
                    <a:pt x="3948929" y="12431210"/>
                    <a:pt x="3895396" y="12492975"/>
                    <a:pt x="3771699" y="12657193"/>
                  </a:cubicBezTo>
                  <a:cubicBezTo>
                    <a:pt x="3649603" y="12819285"/>
                    <a:pt x="3592937" y="12884802"/>
                    <a:pt x="3574849" y="12884787"/>
                  </a:cubicBezTo>
                  <a:cubicBezTo>
                    <a:pt x="3543714" y="12884762"/>
                    <a:pt x="3289656" y="12743930"/>
                    <a:pt x="3275674" y="12718947"/>
                  </a:cubicBezTo>
                  <a:cubicBezTo>
                    <a:pt x="3262508" y="12695420"/>
                    <a:pt x="3336218" y="12485958"/>
                    <a:pt x="3417083" y="12317107"/>
                  </a:cubicBezTo>
                  <a:cubicBezTo>
                    <a:pt x="3458396" y="12230845"/>
                    <a:pt x="3477177" y="12177002"/>
                    <a:pt x="3472459" y="12158357"/>
                  </a:cubicBezTo>
                  <a:cubicBezTo>
                    <a:pt x="3468153" y="12141341"/>
                    <a:pt x="3427122" y="12104941"/>
                    <a:pt x="3369072" y="12066643"/>
                  </a:cubicBezTo>
                  <a:cubicBezTo>
                    <a:pt x="3316135" y="12031718"/>
                    <a:pt x="3271121" y="12004213"/>
                    <a:pt x="3269040" y="12005520"/>
                  </a:cubicBezTo>
                  <a:cubicBezTo>
                    <a:pt x="3266958" y="12006826"/>
                    <a:pt x="3169204" y="12102002"/>
                    <a:pt x="3051807" y="12217021"/>
                  </a:cubicBezTo>
                  <a:cubicBezTo>
                    <a:pt x="2805418" y="12458422"/>
                    <a:pt x="2857187" y="12447655"/>
                    <a:pt x="2657274" y="12299075"/>
                  </a:cubicBezTo>
                  <a:cubicBezTo>
                    <a:pt x="2592662" y="12251055"/>
                    <a:pt x="2539799" y="12204515"/>
                    <a:pt x="2539799" y="12195652"/>
                  </a:cubicBezTo>
                  <a:cubicBezTo>
                    <a:pt x="2539799" y="12186791"/>
                    <a:pt x="2602664" y="12069502"/>
                    <a:pt x="2679499" y="11935011"/>
                  </a:cubicBezTo>
                  <a:cubicBezTo>
                    <a:pt x="2756334" y="11800520"/>
                    <a:pt x="2819199" y="11682918"/>
                    <a:pt x="2819199" y="11673673"/>
                  </a:cubicBezTo>
                  <a:cubicBezTo>
                    <a:pt x="2819199" y="11657460"/>
                    <a:pt x="2664540" y="11517402"/>
                    <a:pt x="2633472" y="11505480"/>
                  </a:cubicBezTo>
                  <a:cubicBezTo>
                    <a:pt x="2625091" y="11502265"/>
                    <a:pt x="2517238" y="11577203"/>
                    <a:pt x="2393800" y="11672013"/>
                  </a:cubicBezTo>
                  <a:cubicBezTo>
                    <a:pt x="2270362" y="11766823"/>
                    <a:pt x="2159486" y="11844393"/>
                    <a:pt x="2147410" y="11844393"/>
                  </a:cubicBezTo>
                  <a:cubicBezTo>
                    <a:pt x="2135334" y="11844393"/>
                    <a:pt x="2069684" y="11787629"/>
                    <a:pt x="2001521" y="11718250"/>
                  </a:cubicBezTo>
                  <a:cubicBezTo>
                    <a:pt x="1889540" y="11604273"/>
                    <a:pt x="1878983" y="11589502"/>
                    <a:pt x="1892052" y="11565081"/>
                  </a:cubicBezTo>
                  <a:cubicBezTo>
                    <a:pt x="1900007" y="11550217"/>
                    <a:pt x="1971036" y="11454829"/>
                    <a:pt x="2049894" y="11353108"/>
                  </a:cubicBezTo>
                  <a:cubicBezTo>
                    <a:pt x="2259247" y="11083060"/>
                    <a:pt x="2248863" y="11116498"/>
                    <a:pt x="2157009" y="11008182"/>
                  </a:cubicBezTo>
                  <a:cubicBezTo>
                    <a:pt x="2113815" y="10957247"/>
                    <a:pt x="2069815" y="10917293"/>
                    <a:pt x="2056915" y="10917293"/>
                  </a:cubicBezTo>
                  <a:cubicBezTo>
                    <a:pt x="2044256" y="10917293"/>
                    <a:pt x="1990398" y="10943011"/>
                    <a:pt x="1937233" y="10974443"/>
                  </a:cubicBezTo>
                  <a:cubicBezTo>
                    <a:pt x="1884067" y="11005875"/>
                    <a:pt x="1838993" y="11031593"/>
                    <a:pt x="1837069" y="11031593"/>
                  </a:cubicBezTo>
                  <a:cubicBezTo>
                    <a:pt x="1835144" y="11031593"/>
                    <a:pt x="1768770" y="11068567"/>
                    <a:pt x="1689571" y="11113760"/>
                  </a:cubicBezTo>
                  <a:cubicBezTo>
                    <a:pt x="1600162" y="11164777"/>
                    <a:pt x="1539104" y="11192306"/>
                    <a:pt x="1528509" y="11186377"/>
                  </a:cubicBezTo>
                  <a:cubicBezTo>
                    <a:pt x="1504077" y="11172704"/>
                    <a:pt x="1307899" y="10918304"/>
                    <a:pt x="1307899" y="10900292"/>
                  </a:cubicBezTo>
                  <a:cubicBezTo>
                    <a:pt x="1307899" y="10892017"/>
                    <a:pt x="1399339" y="10793939"/>
                    <a:pt x="1511099" y="10682343"/>
                  </a:cubicBezTo>
                  <a:cubicBezTo>
                    <a:pt x="1622859" y="10570747"/>
                    <a:pt x="1714299" y="10471340"/>
                    <a:pt x="1714299" y="10461440"/>
                  </a:cubicBezTo>
                  <a:cubicBezTo>
                    <a:pt x="1714299" y="10443077"/>
                    <a:pt x="1606340" y="10277966"/>
                    <a:pt x="1580088" y="10256178"/>
                  </a:cubicBezTo>
                  <a:cubicBezTo>
                    <a:pt x="1562004" y="10241170"/>
                    <a:pt x="1247304" y="10353437"/>
                    <a:pt x="1131633" y="10416161"/>
                  </a:cubicBezTo>
                  <a:cubicBezTo>
                    <a:pt x="1087074" y="10440324"/>
                    <a:pt x="1040636" y="10460093"/>
                    <a:pt x="1028437" y="10460093"/>
                  </a:cubicBezTo>
                  <a:cubicBezTo>
                    <a:pt x="1013828" y="10460093"/>
                    <a:pt x="978064" y="10413493"/>
                    <a:pt x="923661" y="10323568"/>
                  </a:cubicBezTo>
                  <a:cubicBezTo>
                    <a:pt x="878233" y="10248480"/>
                    <a:pt x="837499" y="10177382"/>
                    <a:pt x="833140" y="10165575"/>
                  </a:cubicBezTo>
                  <a:cubicBezTo>
                    <a:pt x="817068" y="10122038"/>
                    <a:pt x="873172" y="10066889"/>
                    <a:pt x="1082474" y="9920489"/>
                  </a:cubicBezTo>
                  <a:cubicBezTo>
                    <a:pt x="1199473" y="9838652"/>
                    <a:pt x="1295199" y="9766649"/>
                    <a:pt x="1295199" y="9760480"/>
                  </a:cubicBezTo>
                  <a:cubicBezTo>
                    <a:pt x="1295199" y="9754313"/>
                    <a:pt x="1271065" y="9700604"/>
                    <a:pt x="1241569" y="9641129"/>
                  </a:cubicBezTo>
                  <a:cubicBezTo>
                    <a:pt x="1204570" y="9566529"/>
                    <a:pt x="1180989" y="9532993"/>
                    <a:pt x="1165527" y="9532993"/>
                  </a:cubicBezTo>
                  <a:cubicBezTo>
                    <a:pt x="1112638" y="9532993"/>
                    <a:pt x="883994" y="9585436"/>
                    <a:pt x="750469" y="9628195"/>
                  </a:cubicBezTo>
                  <a:cubicBezTo>
                    <a:pt x="578423" y="9683288"/>
                    <a:pt x="587147" y="9687331"/>
                    <a:pt x="517591" y="9520293"/>
                  </a:cubicBezTo>
                  <a:cubicBezTo>
                    <a:pt x="450822" y="9359951"/>
                    <a:pt x="445912" y="9333311"/>
                    <a:pt x="476183" y="9295631"/>
                  </a:cubicBezTo>
                  <a:cubicBezTo>
                    <a:pt x="497671" y="9268880"/>
                    <a:pt x="874459" y="9040747"/>
                    <a:pt x="943749" y="9012533"/>
                  </a:cubicBezTo>
                  <a:cubicBezTo>
                    <a:pt x="965382" y="9003725"/>
                    <a:pt x="963831" y="8995030"/>
                    <a:pt x="920807" y="8883864"/>
                  </a:cubicBezTo>
                  <a:cubicBezTo>
                    <a:pt x="895428" y="8818292"/>
                    <a:pt x="870701" y="8760786"/>
                    <a:pt x="865857" y="8756073"/>
                  </a:cubicBezTo>
                  <a:cubicBezTo>
                    <a:pt x="855506" y="8746002"/>
                    <a:pt x="650714" y="8771447"/>
                    <a:pt x="445494" y="8808302"/>
                  </a:cubicBezTo>
                  <a:cubicBezTo>
                    <a:pt x="286931" y="8836778"/>
                    <a:pt x="278577" y="8834984"/>
                    <a:pt x="255593" y="8767533"/>
                  </a:cubicBezTo>
                  <a:cubicBezTo>
                    <a:pt x="220325" y="8664029"/>
                    <a:pt x="178941" y="8496055"/>
                    <a:pt x="184333" y="8478299"/>
                  </a:cubicBezTo>
                  <a:cubicBezTo>
                    <a:pt x="187807" y="8466860"/>
                    <a:pt x="302076" y="8411375"/>
                    <a:pt x="457892" y="8345466"/>
                  </a:cubicBezTo>
                  <a:cubicBezTo>
                    <a:pt x="605068" y="8283213"/>
                    <a:pt x="727877" y="8228408"/>
                    <a:pt x="730801" y="8223678"/>
                  </a:cubicBezTo>
                  <a:cubicBezTo>
                    <a:pt x="736264" y="8214837"/>
                    <a:pt x="687157" y="7984617"/>
                    <a:pt x="676252" y="7967949"/>
                  </a:cubicBezTo>
                  <a:cubicBezTo>
                    <a:pt x="672908" y="7962837"/>
                    <a:pt x="535096" y="7954265"/>
                    <a:pt x="370002" y="7948899"/>
                  </a:cubicBezTo>
                  <a:lnTo>
                    <a:pt x="69833" y="7939143"/>
                  </a:lnTo>
                  <a:lnTo>
                    <a:pt x="54666" y="7856593"/>
                  </a:lnTo>
                  <a:cubicBezTo>
                    <a:pt x="46324" y="7811190"/>
                    <a:pt x="38365" y="7729905"/>
                    <a:pt x="36980" y="7675958"/>
                  </a:cubicBezTo>
                  <a:cubicBezTo>
                    <a:pt x="34845" y="7592818"/>
                    <a:pt x="38110" y="7575160"/>
                    <a:pt x="58405" y="7560078"/>
                  </a:cubicBezTo>
                  <a:cubicBezTo>
                    <a:pt x="71574" y="7550291"/>
                    <a:pt x="173789" y="7518232"/>
                    <a:pt x="285549" y="7488836"/>
                  </a:cubicBezTo>
                  <a:cubicBezTo>
                    <a:pt x="611496" y="7403103"/>
                    <a:pt x="589654" y="7413086"/>
                    <a:pt x="594536" y="7347606"/>
                  </a:cubicBezTo>
                  <a:cubicBezTo>
                    <a:pt x="596839" y="7316717"/>
                    <a:pt x="597851" y="7258944"/>
                    <a:pt x="596786" y="7219224"/>
                  </a:cubicBezTo>
                  <a:cubicBezTo>
                    <a:pt x="594931" y="7150003"/>
                    <a:pt x="593175" y="7146450"/>
                    <a:pt x="554500" y="7133641"/>
                  </a:cubicBezTo>
                  <a:cubicBezTo>
                    <a:pt x="532307" y="7126291"/>
                    <a:pt x="403141" y="7108506"/>
                    <a:pt x="267465" y="7094119"/>
                  </a:cubicBezTo>
                  <a:cubicBezTo>
                    <a:pt x="131789" y="7079733"/>
                    <a:pt x="16060" y="7065044"/>
                    <a:pt x="10290" y="7061478"/>
                  </a:cubicBezTo>
                  <a:cubicBezTo>
                    <a:pt x="-2992" y="7053269"/>
                    <a:pt x="-3629" y="6691811"/>
                    <a:pt x="9624" y="6683620"/>
                  </a:cubicBezTo>
                  <a:cubicBezTo>
                    <a:pt x="24550" y="6674395"/>
                    <a:pt x="522088" y="6597676"/>
                    <a:pt x="560021" y="6598750"/>
                  </a:cubicBezTo>
                  <a:cubicBezTo>
                    <a:pt x="590061" y="6599601"/>
                    <a:pt x="593957" y="6594109"/>
                    <a:pt x="601296" y="6540569"/>
                  </a:cubicBezTo>
                  <a:cubicBezTo>
                    <a:pt x="613906" y="6448565"/>
                    <a:pt x="610847" y="6334987"/>
                    <a:pt x="595504" y="6325504"/>
                  </a:cubicBezTo>
                  <a:cubicBezTo>
                    <a:pt x="587861" y="6320781"/>
                    <a:pt x="457845" y="6281788"/>
                    <a:pt x="306579" y="6238854"/>
                  </a:cubicBezTo>
                  <a:lnTo>
                    <a:pt x="31549" y="6160792"/>
                  </a:lnTo>
                  <a:lnTo>
                    <a:pt x="35229" y="6053017"/>
                  </a:lnTo>
                  <a:cubicBezTo>
                    <a:pt x="37254" y="5993742"/>
                    <a:pt x="45868" y="5908096"/>
                    <a:pt x="54371" y="5862693"/>
                  </a:cubicBezTo>
                  <a:lnTo>
                    <a:pt x="69833" y="5780143"/>
                  </a:lnTo>
                  <a:lnTo>
                    <a:pt x="370002" y="5783087"/>
                  </a:lnTo>
                  <a:cubicBezTo>
                    <a:pt x="645405" y="5785788"/>
                    <a:pt x="670658" y="5784217"/>
                    <a:pt x="676064" y="5764037"/>
                  </a:cubicBezTo>
                  <a:cubicBezTo>
                    <a:pt x="679305" y="5751940"/>
                    <a:pt x="688707" y="5704896"/>
                    <a:pt x="696958" y="5659493"/>
                  </a:cubicBezTo>
                  <a:cubicBezTo>
                    <a:pt x="705208" y="5614090"/>
                    <a:pt x="717836" y="5564427"/>
                    <a:pt x="725021" y="5549129"/>
                  </a:cubicBezTo>
                  <a:cubicBezTo>
                    <a:pt x="741023" y="5515055"/>
                    <a:pt x="745182" y="5517404"/>
                    <a:pt x="435936" y="5385856"/>
                  </a:cubicBezTo>
                  <a:cubicBezTo>
                    <a:pt x="311313" y="5332844"/>
                    <a:pt x="203661" y="5283965"/>
                    <a:pt x="196708" y="5277236"/>
                  </a:cubicBezTo>
                  <a:cubicBezTo>
                    <a:pt x="182635" y="5263618"/>
                    <a:pt x="258236" y="4954502"/>
                    <a:pt x="282911" y="4924770"/>
                  </a:cubicBezTo>
                  <a:cubicBezTo>
                    <a:pt x="303809" y="4899590"/>
                    <a:pt x="346047" y="4902697"/>
                    <a:pt x="774499" y="4960934"/>
                  </a:cubicBezTo>
                  <a:cubicBezTo>
                    <a:pt x="819902" y="4967105"/>
                    <a:pt x="864157" y="4970823"/>
                    <a:pt x="872843" y="4969194"/>
                  </a:cubicBezTo>
                  <a:cubicBezTo>
                    <a:pt x="885723" y="4966780"/>
                    <a:pt x="964999" y="4762348"/>
                    <a:pt x="964999" y="4731550"/>
                  </a:cubicBezTo>
                  <a:cubicBezTo>
                    <a:pt x="964999" y="4726721"/>
                    <a:pt x="847932" y="4654927"/>
                    <a:pt x="704850" y="4572007"/>
                  </a:cubicBezTo>
                  <a:cubicBezTo>
                    <a:pt x="557810" y="4486793"/>
                    <a:pt x="447374" y="4415074"/>
                    <a:pt x="450850" y="4407055"/>
                  </a:cubicBezTo>
                  <a:cubicBezTo>
                    <a:pt x="454232" y="4399253"/>
                    <a:pt x="484819" y="4325156"/>
                    <a:pt x="518822" y="4242395"/>
                  </a:cubicBezTo>
                  <a:cubicBezTo>
                    <a:pt x="552824" y="4159635"/>
                    <a:pt x="588919" y="4086702"/>
                    <a:pt x="599034" y="4080322"/>
                  </a:cubicBezTo>
                  <a:cubicBezTo>
                    <a:pt x="611377" y="4072536"/>
                    <a:pt x="704232" y="4092224"/>
                    <a:pt x="881470" y="4140207"/>
                  </a:cubicBezTo>
                  <a:cubicBezTo>
                    <a:pt x="1026696" y="4179524"/>
                    <a:pt x="1155061" y="4211693"/>
                    <a:pt x="1166727" y="4211693"/>
                  </a:cubicBezTo>
                  <a:cubicBezTo>
                    <a:pt x="1180682" y="4211693"/>
                    <a:pt x="1206285" y="4174700"/>
                    <a:pt x="1241569" y="4103556"/>
                  </a:cubicBezTo>
                  <a:cubicBezTo>
                    <a:pt x="1271065" y="4044082"/>
                    <a:pt x="1295199" y="3990335"/>
                    <a:pt x="1295199" y="3984122"/>
                  </a:cubicBezTo>
                  <a:cubicBezTo>
                    <a:pt x="1295199" y="3977907"/>
                    <a:pt x="1192329" y="3894419"/>
                    <a:pt x="1066599" y="3798593"/>
                  </a:cubicBezTo>
                  <a:cubicBezTo>
                    <a:pt x="894641" y="3667534"/>
                    <a:pt x="837999" y="3617569"/>
                    <a:pt x="837999" y="3596941"/>
                  </a:cubicBezTo>
                  <a:cubicBezTo>
                    <a:pt x="837999" y="3581859"/>
                    <a:pt x="875676" y="3505411"/>
                    <a:pt x="921726" y="3427056"/>
                  </a:cubicBezTo>
                  <a:cubicBezTo>
                    <a:pt x="982229" y="3324108"/>
                    <a:pt x="1012215" y="3284593"/>
                    <a:pt x="1029837" y="3284593"/>
                  </a:cubicBezTo>
                  <a:cubicBezTo>
                    <a:pt x="1043248" y="3284593"/>
                    <a:pt x="1162312" y="3330313"/>
                    <a:pt x="1294422" y="3386193"/>
                  </a:cubicBezTo>
                  <a:cubicBezTo>
                    <a:pt x="1426533" y="3442073"/>
                    <a:pt x="1546074" y="3487793"/>
                    <a:pt x="1560070" y="3487793"/>
                  </a:cubicBezTo>
                  <a:cubicBezTo>
                    <a:pt x="1578362" y="3487793"/>
                    <a:pt x="1601795" y="3460121"/>
                    <a:pt x="1643418" y="3389368"/>
                  </a:cubicBezTo>
                  <a:cubicBezTo>
                    <a:pt x="1675265" y="3335234"/>
                    <a:pt x="1704241" y="3285161"/>
                    <a:pt x="1707810" y="3278094"/>
                  </a:cubicBezTo>
                  <a:cubicBezTo>
                    <a:pt x="1711379" y="3271027"/>
                    <a:pt x="1622859" y="3173939"/>
                    <a:pt x="1511099" y="3062343"/>
                  </a:cubicBezTo>
                  <a:cubicBezTo>
                    <a:pt x="1399339" y="2950747"/>
                    <a:pt x="1307899" y="2852948"/>
                    <a:pt x="1307899" y="2845012"/>
                  </a:cubicBezTo>
                  <a:cubicBezTo>
                    <a:pt x="1307899" y="2826483"/>
                    <a:pt x="1510299" y="2560203"/>
                    <a:pt x="1530182" y="2552573"/>
                  </a:cubicBezTo>
                  <a:cubicBezTo>
                    <a:pt x="1538435" y="2549406"/>
                    <a:pt x="1653246" y="2607078"/>
                    <a:pt x="1785318" y="2680731"/>
                  </a:cubicBezTo>
                  <a:cubicBezTo>
                    <a:pt x="1917390" y="2754385"/>
                    <a:pt x="2037296" y="2817515"/>
                    <a:pt x="2051776" y="2821021"/>
                  </a:cubicBezTo>
                  <a:cubicBezTo>
                    <a:pt x="2072321" y="2825993"/>
                    <a:pt x="2095336" y="2807321"/>
                    <a:pt x="2156551" y="2736020"/>
                  </a:cubicBezTo>
                  <a:cubicBezTo>
                    <a:pt x="2199697" y="2685764"/>
                    <a:pt x="2232112" y="2638615"/>
                    <a:pt x="2228583" y="2631245"/>
                  </a:cubicBezTo>
                  <a:cubicBezTo>
                    <a:pt x="2225055" y="2623874"/>
                    <a:pt x="2151035" y="2525112"/>
                    <a:pt x="2064094" y="2411774"/>
                  </a:cubicBezTo>
                  <a:cubicBezTo>
                    <a:pt x="1977153" y="2298436"/>
                    <a:pt x="1899910" y="2194287"/>
                    <a:pt x="1892441" y="2180332"/>
                  </a:cubicBezTo>
                  <a:cubicBezTo>
                    <a:pt x="1881309" y="2159532"/>
                    <a:pt x="1886349" y="2144133"/>
                    <a:pt x="1920406" y="2094880"/>
                  </a:cubicBezTo>
                  <a:cubicBezTo>
                    <a:pt x="1974545" y="2016584"/>
                    <a:pt x="2122916" y="1873373"/>
                    <a:pt x="2141612" y="1881366"/>
                  </a:cubicBezTo>
                  <a:cubicBezTo>
                    <a:pt x="2157182" y="1888024"/>
                    <a:pt x="2243639" y="1952972"/>
                    <a:pt x="2474660" y="2131559"/>
                  </a:cubicBezTo>
                  <a:cubicBezTo>
                    <a:pt x="2554087" y="2192957"/>
                    <a:pt x="2623690" y="2243193"/>
                    <a:pt x="2629335" y="2243193"/>
                  </a:cubicBezTo>
                  <a:cubicBezTo>
                    <a:pt x="2650640" y="2243193"/>
                    <a:pt x="2819199" y="2086175"/>
                    <a:pt x="2819199" y="2066329"/>
                  </a:cubicBezTo>
                  <a:cubicBezTo>
                    <a:pt x="2819199" y="2054914"/>
                    <a:pt x="2756334" y="1937335"/>
                    <a:pt x="2679499" y="1805043"/>
                  </a:cubicBezTo>
                  <a:cubicBezTo>
                    <a:pt x="2602664" y="1672751"/>
                    <a:pt x="2539799" y="1558346"/>
                    <a:pt x="2539799" y="1550810"/>
                  </a:cubicBezTo>
                  <a:cubicBezTo>
                    <a:pt x="2539799" y="1530102"/>
                    <a:pt x="2730123" y="1361948"/>
                    <a:pt x="2782751" y="1336160"/>
                  </a:cubicBezTo>
                  <a:cubicBezTo>
                    <a:pt x="2808107" y="1323735"/>
                    <a:pt x="2836682" y="1316479"/>
                    <a:pt x="2846251" y="1320035"/>
                  </a:cubicBezTo>
                  <a:cubicBezTo>
                    <a:pt x="2855820" y="1323591"/>
                    <a:pt x="2941307" y="1405598"/>
                    <a:pt x="3036222" y="1502272"/>
                  </a:cubicBezTo>
                  <a:cubicBezTo>
                    <a:pt x="3131137" y="1598946"/>
                    <a:pt x="3223293" y="1691143"/>
                    <a:pt x="3241013" y="1707153"/>
                  </a:cubicBezTo>
                  <a:lnTo>
                    <a:pt x="3273231" y="1736263"/>
                  </a:lnTo>
                  <a:lnTo>
                    <a:pt x="3354190" y="1670667"/>
                  </a:lnTo>
                  <a:cubicBezTo>
                    <a:pt x="3398717" y="1634590"/>
                    <a:pt x="3447635" y="1599511"/>
                    <a:pt x="3462896" y="1592714"/>
                  </a:cubicBezTo>
                  <a:cubicBezTo>
                    <a:pt x="3488545" y="1581289"/>
                    <a:pt x="3489288" y="1577806"/>
                    <a:pt x="3472710" y="1546649"/>
                  </a:cubicBezTo>
                  <a:cubicBezTo>
                    <a:pt x="3439964" y="1485101"/>
                    <a:pt x="3276399" y="1060001"/>
                    <a:pt x="3276399" y="1036443"/>
                  </a:cubicBezTo>
                  <a:cubicBezTo>
                    <a:pt x="3276399" y="1020308"/>
                    <a:pt x="3320043" y="987939"/>
                    <a:pt x="3420269" y="929738"/>
                  </a:cubicBezTo>
                  <a:cubicBezTo>
                    <a:pt x="3499398" y="883788"/>
                    <a:pt x="3572264" y="843338"/>
                    <a:pt x="3582194" y="839849"/>
                  </a:cubicBezTo>
                  <a:cubicBezTo>
                    <a:pt x="3594193" y="835633"/>
                    <a:pt x="3657761" y="910058"/>
                    <a:pt x="3771699" y="1061719"/>
                  </a:cubicBezTo>
                  <a:cubicBezTo>
                    <a:pt x="3865996" y="1187236"/>
                    <a:pt x="3953001" y="1292961"/>
                    <a:pt x="3965043" y="1296662"/>
                  </a:cubicBezTo>
                  <a:cubicBezTo>
                    <a:pt x="3986610" y="1303293"/>
                    <a:pt x="4182695" y="1212480"/>
                    <a:pt x="4197084" y="1189198"/>
                  </a:cubicBezTo>
                  <a:cubicBezTo>
                    <a:pt x="4201149" y="1182621"/>
                    <a:pt x="4172823" y="1058733"/>
                    <a:pt x="4134137" y="913890"/>
                  </a:cubicBezTo>
                  <a:cubicBezTo>
                    <a:pt x="4063993" y="651268"/>
                    <a:pt x="4053246" y="592193"/>
                    <a:pt x="4075613" y="592193"/>
                  </a:cubicBezTo>
                  <a:cubicBezTo>
                    <a:pt x="4082110" y="592193"/>
                    <a:pt x="4120687" y="573163"/>
                    <a:pt x="4161338" y="549904"/>
                  </a:cubicBezTo>
                  <a:cubicBezTo>
                    <a:pt x="4280145" y="481927"/>
                    <a:pt x="4377682" y="446319"/>
                    <a:pt x="4401278" y="462308"/>
                  </a:cubicBezTo>
                  <a:cubicBezTo>
                    <a:pt x="4408773" y="467387"/>
                    <a:pt x="4459710" y="548696"/>
                    <a:pt x="4514471" y="642993"/>
                  </a:cubicBezTo>
                  <a:cubicBezTo>
                    <a:pt x="4655013" y="885003"/>
                    <a:pt x="4711442" y="973193"/>
                    <a:pt x="4725752" y="973193"/>
                  </a:cubicBezTo>
                  <a:cubicBezTo>
                    <a:pt x="4732580" y="973193"/>
                    <a:pt x="4789316" y="955332"/>
                    <a:pt x="4851832" y="933501"/>
                  </a:cubicBezTo>
                  <a:cubicBezTo>
                    <a:pt x="4933008" y="905155"/>
                    <a:pt x="4965499" y="887814"/>
                    <a:pt x="4965499" y="872837"/>
                  </a:cubicBezTo>
                  <a:cubicBezTo>
                    <a:pt x="4965499" y="861303"/>
                    <a:pt x="4948417" y="737718"/>
                    <a:pt x="4927539" y="598204"/>
                  </a:cubicBezTo>
                  <a:cubicBezTo>
                    <a:pt x="4889530" y="344217"/>
                    <a:pt x="4888241" y="301449"/>
                    <a:pt x="4917874" y="277555"/>
                  </a:cubicBezTo>
                  <a:cubicBezTo>
                    <a:pt x="4938625" y="260822"/>
                    <a:pt x="5243034" y="195060"/>
                    <a:pt x="5263459" y="202897"/>
                  </a:cubicBezTo>
                  <a:cubicBezTo>
                    <a:pt x="5272106" y="206215"/>
                    <a:pt x="5291333" y="242300"/>
                    <a:pt x="5306189" y="283087"/>
                  </a:cubicBezTo>
                  <a:cubicBezTo>
                    <a:pt x="5390030" y="513289"/>
                    <a:pt x="5486055" y="725730"/>
                    <a:pt x="5507727" y="728962"/>
                  </a:cubicBezTo>
                  <a:cubicBezTo>
                    <a:pt x="5520333" y="730842"/>
                    <a:pt x="5579227" y="721834"/>
                    <a:pt x="5638600" y="708944"/>
                  </a:cubicBezTo>
                  <a:lnTo>
                    <a:pt x="5746549" y="685508"/>
                  </a:lnTo>
                  <a:lnTo>
                    <a:pt x="5753491" y="388026"/>
                  </a:lnTo>
                  <a:cubicBezTo>
                    <a:pt x="5757307" y="224410"/>
                    <a:pt x="5764451" y="92192"/>
                    <a:pt x="5769365" y="94208"/>
                  </a:cubicBezTo>
                  <a:cubicBezTo>
                    <a:pt x="5774278" y="96223"/>
                    <a:pt x="5796873" y="89388"/>
                    <a:pt x="5819574" y="79018"/>
                  </a:cubicBezTo>
                  <a:cubicBezTo>
                    <a:pt x="5870122" y="55928"/>
                    <a:pt x="6131549" y="38662"/>
                    <a:pt x="6150076" y="57189"/>
                  </a:cubicBezTo>
                  <a:cubicBezTo>
                    <a:pt x="6157088" y="64201"/>
                    <a:pt x="6196525" y="194316"/>
                    <a:pt x="6237715" y="346334"/>
                  </a:cubicBezTo>
                  <a:cubicBezTo>
                    <a:pt x="6278903" y="498353"/>
                    <a:pt x="6314444" y="624571"/>
                    <a:pt x="6316692" y="626819"/>
                  </a:cubicBezTo>
                  <a:cubicBezTo>
                    <a:pt x="6327049" y="637177"/>
                    <a:pt x="6569571" y="606478"/>
                    <a:pt x="6577394" y="593820"/>
                  </a:cubicBezTo>
                  <a:cubicBezTo>
                    <a:pt x="6582259" y="585948"/>
                    <a:pt x="6590339" y="523783"/>
                    <a:pt x="6595350" y="455675"/>
                  </a:cubicBezTo>
                  <a:cubicBezTo>
                    <a:pt x="6609242" y="266851"/>
                    <a:pt x="6645519" y="15470"/>
                    <a:pt x="6660386" y="5013"/>
                  </a:cubicBezTo>
                  <a:cubicBezTo>
                    <a:pt x="6665857" y="1164"/>
                    <a:pt x="6716460" y="-602"/>
                    <a:pt x="6783475" y="1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形状 186">
              <a:extLst>
                <a:ext uri="{FF2B5EF4-FFF2-40B4-BE49-F238E27FC236}">
                  <a16:creationId xmlns:a16="http://schemas.microsoft.com/office/drawing/2014/main" id="{53B78251-D6A7-4415-B930-80C1F1498B44}"/>
                </a:ext>
              </a:extLst>
            </p:cNvPr>
            <p:cNvSpPr/>
            <p:nvPr/>
          </p:nvSpPr>
          <p:spPr>
            <a:xfrm>
              <a:off x="-7646019" y="11956449"/>
              <a:ext cx="544370" cy="1358052"/>
            </a:xfrm>
            <a:custGeom>
              <a:avLst/>
              <a:gdLst>
                <a:gd name="connsiteX0" fmla="*/ 663776 w 1173416"/>
                <a:gd name="connsiteY0" fmla="*/ 1276350 h 2927350"/>
                <a:gd name="connsiteX1" fmla="*/ 661367 w 1173416"/>
                <a:gd name="connsiteY1" fmla="*/ 1317625 h 2927350"/>
                <a:gd name="connsiteX2" fmla="*/ 658959 w 1173416"/>
                <a:gd name="connsiteY2" fmla="*/ 1358900 h 2927350"/>
                <a:gd name="connsiteX3" fmla="*/ 919309 w 1173416"/>
                <a:gd name="connsiteY3" fmla="*/ 1378870 h 2927350"/>
                <a:gd name="connsiteX4" fmla="*/ 919309 w 1173416"/>
                <a:gd name="connsiteY4" fmla="*/ 1276350 h 2927350"/>
                <a:gd name="connsiteX5" fmla="*/ 798261 w 1173416"/>
                <a:gd name="connsiteY5" fmla="*/ 984250 h 2927350"/>
                <a:gd name="connsiteX6" fmla="*/ 670256 w 1173416"/>
                <a:gd name="connsiteY6" fmla="*/ 1002376 h 2927350"/>
                <a:gd name="connsiteX7" fmla="*/ 789134 w 1173416"/>
                <a:gd name="connsiteY7" fmla="*/ 1076785 h 2927350"/>
                <a:gd name="connsiteX8" fmla="*/ 919309 w 1173416"/>
                <a:gd name="connsiteY8" fmla="*/ 1086770 h 2927350"/>
                <a:gd name="connsiteX9" fmla="*/ 919309 w 1173416"/>
                <a:gd name="connsiteY9" fmla="*/ 984250 h 2927350"/>
                <a:gd name="connsiteX10" fmla="*/ 665309 w 1173416"/>
                <a:gd name="connsiteY10" fmla="*/ 704850 h 2927350"/>
                <a:gd name="connsiteX11" fmla="*/ 665309 w 1173416"/>
                <a:gd name="connsiteY11" fmla="*/ 793750 h 2927350"/>
                <a:gd name="connsiteX12" fmla="*/ 919309 w 1173416"/>
                <a:gd name="connsiteY12" fmla="*/ 793750 h 2927350"/>
                <a:gd name="connsiteX13" fmla="*/ 919309 w 1173416"/>
                <a:gd name="connsiteY13" fmla="*/ 704850 h 2927350"/>
                <a:gd name="connsiteX14" fmla="*/ 798261 w 1173416"/>
                <a:gd name="connsiteY14" fmla="*/ 412750 h 2927350"/>
                <a:gd name="connsiteX15" fmla="*/ 670256 w 1173416"/>
                <a:gd name="connsiteY15" fmla="*/ 430876 h 2927350"/>
                <a:gd name="connsiteX16" fmla="*/ 789134 w 1173416"/>
                <a:gd name="connsiteY16" fmla="*/ 505285 h 2927350"/>
                <a:gd name="connsiteX17" fmla="*/ 919309 w 1173416"/>
                <a:gd name="connsiteY17" fmla="*/ 515270 h 2927350"/>
                <a:gd name="connsiteX18" fmla="*/ 919309 w 1173416"/>
                <a:gd name="connsiteY18" fmla="*/ 412750 h 2927350"/>
                <a:gd name="connsiteX19" fmla="*/ 1154259 w 1173416"/>
                <a:gd name="connsiteY19" fmla="*/ 0 h 2927350"/>
                <a:gd name="connsiteX20" fmla="*/ 1173416 w 1173416"/>
                <a:gd name="connsiteY20" fmla="*/ 2927350 h 2927350"/>
                <a:gd name="connsiteX21" fmla="*/ 800071 w 1173416"/>
                <a:gd name="connsiteY21" fmla="*/ 2927350 h 2927350"/>
                <a:gd name="connsiteX22" fmla="*/ 419018 w 1173416"/>
                <a:gd name="connsiteY22" fmla="*/ 2907261 h 2927350"/>
                <a:gd name="connsiteX23" fmla="*/ 411309 w 1173416"/>
                <a:gd name="connsiteY23" fmla="*/ 1827761 h 2927350"/>
                <a:gd name="connsiteX24" fmla="*/ 404706 w 1173416"/>
                <a:gd name="connsiteY24" fmla="*/ 768350 h 2927350"/>
                <a:gd name="connsiteX25" fmla="*/ 282449 w 1173416"/>
                <a:gd name="connsiteY25" fmla="*/ 826434 h 2927350"/>
                <a:gd name="connsiteX26" fmla="*/ 150041 w 1173416"/>
                <a:gd name="connsiteY26" fmla="*/ 867709 h 2927350"/>
                <a:gd name="connsiteX27" fmla="*/ 350 w 1173416"/>
                <a:gd name="connsiteY27" fmla="*/ 524152 h 2927350"/>
                <a:gd name="connsiteX28" fmla="*/ 276230 w 1173416"/>
                <a:gd name="connsiteY28" fmla="*/ 387350 h 2927350"/>
                <a:gd name="connsiteX29" fmla="*/ 341568 w 1173416"/>
                <a:gd name="connsiteY29" fmla="*/ 508329 h 2927350"/>
                <a:gd name="connsiteX30" fmla="*/ 392259 w 1173416"/>
                <a:gd name="connsiteY30" fmla="*/ 629308 h 2927350"/>
                <a:gd name="connsiteX31" fmla="*/ 399169 w 1173416"/>
                <a:gd name="connsiteY31" fmla="*/ 314654 h 2927350"/>
                <a:gd name="connsiteX32" fmla="*/ 415044 w 1173416"/>
                <a:gd name="connsiteY32" fmla="*/ 2984 h 2927350"/>
                <a:gd name="connsiteX33" fmla="*/ 789134 w 1173416"/>
                <a:gd name="connsiteY33" fmla="*/ 2984 h 29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3416" h="2927350">
                  <a:moveTo>
                    <a:pt x="663776" y="1276350"/>
                  </a:moveTo>
                  <a:lnTo>
                    <a:pt x="661367" y="1317625"/>
                  </a:lnTo>
                  <a:lnTo>
                    <a:pt x="658959" y="1358900"/>
                  </a:lnTo>
                  <a:lnTo>
                    <a:pt x="919309" y="1378870"/>
                  </a:lnTo>
                  <a:lnTo>
                    <a:pt x="919309" y="1276350"/>
                  </a:lnTo>
                  <a:close/>
                  <a:moveTo>
                    <a:pt x="798261" y="984250"/>
                  </a:moveTo>
                  <a:cubicBezTo>
                    <a:pt x="705119" y="984250"/>
                    <a:pt x="675608" y="988429"/>
                    <a:pt x="670256" y="1002376"/>
                  </a:cubicBezTo>
                  <a:cubicBezTo>
                    <a:pt x="646992" y="1063003"/>
                    <a:pt x="652232" y="1066284"/>
                    <a:pt x="789134" y="1076785"/>
                  </a:cubicBezTo>
                  <a:lnTo>
                    <a:pt x="919309" y="1086770"/>
                  </a:lnTo>
                  <a:lnTo>
                    <a:pt x="919309" y="984250"/>
                  </a:lnTo>
                  <a:close/>
                  <a:moveTo>
                    <a:pt x="665309" y="704850"/>
                  </a:moveTo>
                  <a:lnTo>
                    <a:pt x="665309" y="793750"/>
                  </a:lnTo>
                  <a:lnTo>
                    <a:pt x="919309" y="793750"/>
                  </a:lnTo>
                  <a:lnTo>
                    <a:pt x="919309" y="704850"/>
                  </a:lnTo>
                  <a:close/>
                  <a:moveTo>
                    <a:pt x="798261" y="412750"/>
                  </a:moveTo>
                  <a:cubicBezTo>
                    <a:pt x="705119" y="412750"/>
                    <a:pt x="675608" y="416929"/>
                    <a:pt x="670256" y="430876"/>
                  </a:cubicBezTo>
                  <a:cubicBezTo>
                    <a:pt x="646992" y="491503"/>
                    <a:pt x="652232" y="494784"/>
                    <a:pt x="789134" y="505285"/>
                  </a:cubicBezTo>
                  <a:lnTo>
                    <a:pt x="919309" y="515270"/>
                  </a:lnTo>
                  <a:lnTo>
                    <a:pt x="919309" y="412750"/>
                  </a:lnTo>
                  <a:close/>
                  <a:moveTo>
                    <a:pt x="1154259" y="0"/>
                  </a:moveTo>
                  <a:lnTo>
                    <a:pt x="1173416" y="2927350"/>
                  </a:lnTo>
                  <a:lnTo>
                    <a:pt x="800071" y="2927350"/>
                  </a:lnTo>
                  <a:cubicBezTo>
                    <a:pt x="471346" y="2927350"/>
                    <a:pt x="425805" y="2924949"/>
                    <a:pt x="419018" y="2907261"/>
                  </a:cubicBezTo>
                  <a:cubicBezTo>
                    <a:pt x="414778" y="2896212"/>
                    <a:pt x="411309" y="2410437"/>
                    <a:pt x="411309" y="1827761"/>
                  </a:cubicBezTo>
                  <a:cubicBezTo>
                    <a:pt x="411309" y="1245085"/>
                    <a:pt x="408337" y="768350"/>
                    <a:pt x="404706" y="768350"/>
                  </a:cubicBezTo>
                  <a:cubicBezTo>
                    <a:pt x="401073" y="768350"/>
                    <a:pt x="346058" y="794488"/>
                    <a:pt x="282449" y="826434"/>
                  </a:cubicBezTo>
                  <a:cubicBezTo>
                    <a:pt x="186544" y="874601"/>
                    <a:pt x="163936" y="881648"/>
                    <a:pt x="150041" y="867709"/>
                  </a:cubicBezTo>
                  <a:cubicBezTo>
                    <a:pt x="125677" y="843267"/>
                    <a:pt x="-7694" y="537167"/>
                    <a:pt x="350" y="524152"/>
                  </a:cubicBezTo>
                  <a:cubicBezTo>
                    <a:pt x="9006" y="510146"/>
                    <a:pt x="256643" y="387350"/>
                    <a:pt x="276230" y="387350"/>
                  </a:cubicBezTo>
                  <a:cubicBezTo>
                    <a:pt x="284286" y="387350"/>
                    <a:pt x="313687" y="441791"/>
                    <a:pt x="341568" y="508329"/>
                  </a:cubicBezTo>
                  <a:lnTo>
                    <a:pt x="392259" y="629308"/>
                  </a:lnTo>
                  <a:lnTo>
                    <a:pt x="399169" y="314654"/>
                  </a:lnTo>
                  <a:cubicBezTo>
                    <a:pt x="402968" y="141594"/>
                    <a:pt x="410112" y="1343"/>
                    <a:pt x="415044" y="2984"/>
                  </a:cubicBezTo>
                  <a:cubicBezTo>
                    <a:pt x="419974" y="4624"/>
                    <a:pt x="588315" y="4624"/>
                    <a:pt x="789134" y="29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E6DFACDC-2735-4FAB-BFC7-798C0A181171}"/>
                </a:ext>
              </a:extLst>
            </p:cNvPr>
            <p:cNvSpPr/>
            <p:nvPr/>
          </p:nvSpPr>
          <p:spPr>
            <a:xfrm>
              <a:off x="-7018075" y="12070998"/>
              <a:ext cx="1096918" cy="1243502"/>
            </a:xfrm>
            <a:custGeom>
              <a:avLst/>
              <a:gdLst>
                <a:gd name="connsiteX0" fmla="*/ 226145 w 2364461"/>
                <a:gd name="connsiteY0" fmla="*/ 1029432 h 2680432"/>
                <a:gd name="connsiteX1" fmla="*/ 226145 w 2364461"/>
                <a:gd name="connsiteY1" fmla="*/ 1131032 h 2680432"/>
                <a:gd name="connsiteX2" fmla="*/ 467445 w 2364461"/>
                <a:gd name="connsiteY2" fmla="*/ 1131032 h 2680432"/>
                <a:gd name="connsiteX3" fmla="*/ 467445 w 2364461"/>
                <a:gd name="connsiteY3" fmla="*/ 1029432 h 2680432"/>
                <a:gd name="connsiteX4" fmla="*/ 1369144 w 2364461"/>
                <a:gd name="connsiteY4" fmla="*/ 1005046 h 2680432"/>
                <a:gd name="connsiteX5" fmla="*/ 1280038 w 2364461"/>
                <a:gd name="connsiteY5" fmla="*/ 1052359 h 2680432"/>
                <a:gd name="connsiteX6" fmla="*/ 1193426 w 2364461"/>
                <a:gd name="connsiteY6" fmla="*/ 1179165 h 2680432"/>
                <a:gd name="connsiteX7" fmla="*/ 1219678 w 2364461"/>
                <a:gd name="connsiteY7" fmla="*/ 1220627 h 2680432"/>
                <a:gd name="connsiteX8" fmla="*/ 1265836 w 2364461"/>
                <a:gd name="connsiteY8" fmla="*/ 1184147 h 2680432"/>
                <a:gd name="connsiteX9" fmla="*/ 1371176 w 2364461"/>
                <a:gd name="connsiteY9" fmla="*/ 1124953 h 2680432"/>
                <a:gd name="connsiteX10" fmla="*/ 1430359 w 2364461"/>
                <a:gd name="connsiteY10" fmla="*/ 1102238 h 2680432"/>
                <a:gd name="connsiteX11" fmla="*/ 1402926 w 2364461"/>
                <a:gd name="connsiteY11" fmla="*/ 1053448 h 2680432"/>
                <a:gd name="connsiteX12" fmla="*/ 1369144 w 2364461"/>
                <a:gd name="connsiteY12" fmla="*/ 1005046 h 2680432"/>
                <a:gd name="connsiteX13" fmla="*/ 1229881 w 2364461"/>
                <a:gd name="connsiteY13" fmla="*/ 769671 h 2680432"/>
                <a:gd name="connsiteX14" fmla="*/ 1124670 w 2364461"/>
                <a:gd name="connsiteY14" fmla="*/ 821649 h 2680432"/>
                <a:gd name="connsiteX15" fmla="*/ 1038945 w 2364461"/>
                <a:gd name="connsiteY15" fmla="*/ 895853 h 2680432"/>
                <a:gd name="connsiteX16" fmla="*/ 1062134 w 2364461"/>
                <a:gd name="connsiteY16" fmla="*/ 940956 h 2680432"/>
                <a:gd name="connsiteX17" fmla="*/ 1085324 w 2364461"/>
                <a:gd name="connsiteY17" fmla="*/ 969594 h 2680432"/>
                <a:gd name="connsiteX18" fmla="*/ 1141509 w 2364461"/>
                <a:gd name="connsiteY18" fmla="*/ 927651 h 2680432"/>
                <a:gd name="connsiteX19" fmla="*/ 1245398 w 2364461"/>
                <a:gd name="connsiteY19" fmla="*/ 867586 h 2680432"/>
                <a:gd name="connsiteX20" fmla="*/ 1293100 w 2364461"/>
                <a:gd name="connsiteY20" fmla="*/ 849464 h 2680432"/>
                <a:gd name="connsiteX21" fmla="*/ 1271235 w 2364461"/>
                <a:gd name="connsiteY21" fmla="*/ 812448 h 2680432"/>
                <a:gd name="connsiteX22" fmla="*/ 1229881 w 2364461"/>
                <a:gd name="connsiteY22" fmla="*/ 769671 h 2680432"/>
                <a:gd name="connsiteX23" fmla="*/ 226145 w 2364461"/>
                <a:gd name="connsiteY23" fmla="*/ 737332 h 2680432"/>
                <a:gd name="connsiteX24" fmla="*/ 226145 w 2364461"/>
                <a:gd name="connsiteY24" fmla="*/ 838932 h 2680432"/>
                <a:gd name="connsiteX25" fmla="*/ 467445 w 2364461"/>
                <a:gd name="connsiteY25" fmla="*/ 838932 h 2680432"/>
                <a:gd name="connsiteX26" fmla="*/ 467445 w 2364461"/>
                <a:gd name="connsiteY26" fmla="*/ 737332 h 2680432"/>
                <a:gd name="connsiteX27" fmla="*/ 226145 w 2364461"/>
                <a:gd name="connsiteY27" fmla="*/ 457932 h 2680432"/>
                <a:gd name="connsiteX28" fmla="*/ 226145 w 2364461"/>
                <a:gd name="connsiteY28" fmla="*/ 546832 h 2680432"/>
                <a:gd name="connsiteX29" fmla="*/ 467445 w 2364461"/>
                <a:gd name="connsiteY29" fmla="*/ 546832 h 2680432"/>
                <a:gd name="connsiteX30" fmla="*/ 467445 w 2364461"/>
                <a:gd name="connsiteY30" fmla="*/ 457932 h 2680432"/>
                <a:gd name="connsiteX31" fmla="*/ 227191 w 2364461"/>
                <a:gd name="connsiteY31" fmla="*/ 113 h 2680432"/>
                <a:gd name="connsiteX32" fmla="*/ 680805 w 2364461"/>
                <a:gd name="connsiteY32" fmla="*/ 15972 h 2680432"/>
                <a:gd name="connsiteX33" fmla="*/ 696045 w 2364461"/>
                <a:gd name="connsiteY33" fmla="*/ 289022 h 2680432"/>
                <a:gd name="connsiteX34" fmla="*/ 703289 w 2364461"/>
                <a:gd name="connsiteY34" fmla="*/ 546832 h 2680432"/>
                <a:gd name="connsiteX35" fmla="*/ 846164 w 2364461"/>
                <a:gd name="connsiteY35" fmla="*/ 462146 h 2680432"/>
                <a:gd name="connsiteX36" fmla="*/ 1038945 w 2364461"/>
                <a:gd name="connsiteY36" fmla="*/ 345696 h 2680432"/>
                <a:gd name="connsiteX37" fmla="*/ 1134195 w 2364461"/>
                <a:gd name="connsiteY37" fmla="*/ 290730 h 2680432"/>
                <a:gd name="connsiteX38" fmla="*/ 1193660 w 2364461"/>
                <a:gd name="connsiteY38" fmla="*/ 273829 h 2680432"/>
                <a:gd name="connsiteX39" fmla="*/ 1325952 w 2364461"/>
                <a:gd name="connsiteY39" fmla="*/ 486507 h 2680432"/>
                <a:gd name="connsiteX40" fmla="*/ 1461801 w 2364461"/>
                <a:gd name="connsiteY40" fmla="*/ 737332 h 2680432"/>
                <a:gd name="connsiteX41" fmla="*/ 1661116 w 2364461"/>
                <a:gd name="connsiteY41" fmla="*/ 1099282 h 2680432"/>
                <a:gd name="connsiteX42" fmla="*/ 2268374 w 2364461"/>
                <a:gd name="connsiteY42" fmla="*/ 2196826 h 2680432"/>
                <a:gd name="connsiteX43" fmla="*/ 2364461 w 2364461"/>
                <a:gd name="connsiteY43" fmla="*/ 2367269 h 2680432"/>
                <a:gd name="connsiteX44" fmla="*/ 2328429 w 2364461"/>
                <a:gd name="connsiteY44" fmla="*/ 2380976 h 2680432"/>
                <a:gd name="connsiteX45" fmla="*/ 2061295 w 2364461"/>
                <a:gd name="connsiteY45" fmla="*/ 2521644 h 2680432"/>
                <a:gd name="connsiteX46" fmla="*/ 1897612 w 2364461"/>
                <a:gd name="connsiteY46" fmla="*/ 2622131 h 2680432"/>
                <a:gd name="connsiteX47" fmla="*/ 1800660 w 2364461"/>
                <a:gd name="connsiteY47" fmla="*/ 2680432 h 2680432"/>
                <a:gd name="connsiteX48" fmla="*/ 1222699 w 2364461"/>
                <a:gd name="connsiteY48" fmla="*/ 1658082 h 2680432"/>
                <a:gd name="connsiteX49" fmla="*/ 1023504 w 2364461"/>
                <a:gd name="connsiteY49" fmla="*/ 1296132 h 2680432"/>
                <a:gd name="connsiteX50" fmla="*/ 719034 w 2364461"/>
                <a:gd name="connsiteY50" fmla="*/ 743682 h 2680432"/>
                <a:gd name="connsiteX51" fmla="*/ 683805 w 2364461"/>
                <a:gd name="connsiteY51" fmla="*/ 680182 h 2680432"/>
                <a:gd name="connsiteX52" fmla="*/ 683381 w 2364461"/>
                <a:gd name="connsiteY52" fmla="*/ 1658082 h 2680432"/>
                <a:gd name="connsiteX53" fmla="*/ 679091 w 2364461"/>
                <a:gd name="connsiteY53" fmla="*/ 2658426 h 2680432"/>
                <a:gd name="connsiteX54" fmla="*/ 339560 w 2364461"/>
                <a:gd name="connsiteY54" fmla="*/ 2671126 h 2680432"/>
                <a:gd name="connsiteX55" fmla="*/ 3895 w 2364461"/>
                <a:gd name="connsiteY55" fmla="*/ 2661382 h 2680432"/>
                <a:gd name="connsiteX56" fmla="*/ 623 w 2364461"/>
                <a:gd name="connsiteY56" fmla="*/ 1340582 h 2680432"/>
                <a:gd name="connsiteX57" fmla="*/ 9749 w 2364461"/>
                <a:gd name="connsiteY57" fmla="*/ 10257 h 2680432"/>
                <a:gd name="connsiteX58" fmla="*/ 227191 w 2364461"/>
                <a:gd name="connsiteY58" fmla="*/ 113 h 268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61" h="2680432">
                  <a:moveTo>
                    <a:pt x="226145" y="1029432"/>
                  </a:moveTo>
                  <a:lnTo>
                    <a:pt x="226145" y="1131032"/>
                  </a:lnTo>
                  <a:lnTo>
                    <a:pt x="467445" y="1131032"/>
                  </a:lnTo>
                  <a:lnTo>
                    <a:pt x="467445" y="1029432"/>
                  </a:lnTo>
                  <a:close/>
                  <a:moveTo>
                    <a:pt x="1369144" y="1005046"/>
                  </a:moveTo>
                  <a:cubicBezTo>
                    <a:pt x="1365651" y="1005260"/>
                    <a:pt x="1325554" y="1026551"/>
                    <a:pt x="1280038" y="1052359"/>
                  </a:cubicBezTo>
                  <a:cubicBezTo>
                    <a:pt x="1168470" y="1115619"/>
                    <a:pt x="1160542" y="1127227"/>
                    <a:pt x="1193426" y="1179165"/>
                  </a:cubicBezTo>
                  <a:lnTo>
                    <a:pt x="1219678" y="1220627"/>
                  </a:lnTo>
                  <a:lnTo>
                    <a:pt x="1265836" y="1184147"/>
                  </a:lnTo>
                  <a:cubicBezTo>
                    <a:pt x="1291223" y="1164083"/>
                    <a:pt x="1338626" y="1137446"/>
                    <a:pt x="1371176" y="1124953"/>
                  </a:cubicBezTo>
                  <a:lnTo>
                    <a:pt x="1430359" y="1102238"/>
                  </a:lnTo>
                  <a:lnTo>
                    <a:pt x="1402926" y="1053448"/>
                  </a:lnTo>
                  <a:cubicBezTo>
                    <a:pt x="1387839" y="1026613"/>
                    <a:pt x="1372637" y="1004832"/>
                    <a:pt x="1369144" y="1005046"/>
                  </a:cubicBezTo>
                  <a:close/>
                  <a:moveTo>
                    <a:pt x="1229881" y="769671"/>
                  </a:moveTo>
                  <a:cubicBezTo>
                    <a:pt x="1219164" y="766502"/>
                    <a:pt x="1171819" y="789892"/>
                    <a:pt x="1124670" y="821649"/>
                  </a:cubicBezTo>
                  <a:cubicBezTo>
                    <a:pt x="1077521" y="853405"/>
                    <a:pt x="1038945" y="886797"/>
                    <a:pt x="1038945" y="895853"/>
                  </a:cubicBezTo>
                  <a:cubicBezTo>
                    <a:pt x="1038945" y="904909"/>
                    <a:pt x="1049380" y="925205"/>
                    <a:pt x="1062134" y="940956"/>
                  </a:cubicBezTo>
                  <a:lnTo>
                    <a:pt x="1085324" y="969594"/>
                  </a:lnTo>
                  <a:lnTo>
                    <a:pt x="1141509" y="927651"/>
                  </a:lnTo>
                  <a:cubicBezTo>
                    <a:pt x="1172411" y="904582"/>
                    <a:pt x="1219161" y="877553"/>
                    <a:pt x="1245398" y="867586"/>
                  </a:cubicBezTo>
                  <a:lnTo>
                    <a:pt x="1293100" y="849464"/>
                  </a:lnTo>
                  <a:lnTo>
                    <a:pt x="1271235" y="812448"/>
                  </a:lnTo>
                  <a:cubicBezTo>
                    <a:pt x="1259208" y="792089"/>
                    <a:pt x="1240599" y="772839"/>
                    <a:pt x="1229881" y="769671"/>
                  </a:cubicBezTo>
                  <a:close/>
                  <a:moveTo>
                    <a:pt x="226145" y="737332"/>
                  </a:moveTo>
                  <a:lnTo>
                    <a:pt x="226145" y="838932"/>
                  </a:lnTo>
                  <a:lnTo>
                    <a:pt x="467445" y="838932"/>
                  </a:lnTo>
                  <a:lnTo>
                    <a:pt x="467445" y="737332"/>
                  </a:lnTo>
                  <a:close/>
                  <a:moveTo>
                    <a:pt x="226145" y="457932"/>
                  </a:moveTo>
                  <a:lnTo>
                    <a:pt x="226145" y="546832"/>
                  </a:lnTo>
                  <a:lnTo>
                    <a:pt x="467445" y="546832"/>
                  </a:lnTo>
                  <a:lnTo>
                    <a:pt x="467445" y="457932"/>
                  </a:lnTo>
                  <a:close/>
                  <a:moveTo>
                    <a:pt x="227191" y="113"/>
                  </a:moveTo>
                  <a:cubicBezTo>
                    <a:pt x="419188" y="-918"/>
                    <a:pt x="670050" y="5217"/>
                    <a:pt x="680805" y="15972"/>
                  </a:cubicBezTo>
                  <a:cubicBezTo>
                    <a:pt x="691658" y="26824"/>
                    <a:pt x="696045" y="105436"/>
                    <a:pt x="696045" y="289022"/>
                  </a:cubicBezTo>
                  <a:cubicBezTo>
                    <a:pt x="696045" y="430817"/>
                    <a:pt x="699304" y="546832"/>
                    <a:pt x="703289" y="546832"/>
                  </a:cubicBezTo>
                  <a:cubicBezTo>
                    <a:pt x="707273" y="546832"/>
                    <a:pt x="771567" y="508723"/>
                    <a:pt x="846164" y="462146"/>
                  </a:cubicBezTo>
                  <a:cubicBezTo>
                    <a:pt x="920761" y="415568"/>
                    <a:pt x="1007513" y="363166"/>
                    <a:pt x="1038945" y="345696"/>
                  </a:cubicBezTo>
                  <a:cubicBezTo>
                    <a:pt x="1070377" y="328226"/>
                    <a:pt x="1113240" y="303491"/>
                    <a:pt x="1134195" y="290730"/>
                  </a:cubicBezTo>
                  <a:cubicBezTo>
                    <a:pt x="1155150" y="277969"/>
                    <a:pt x="1181909" y="270363"/>
                    <a:pt x="1193660" y="273829"/>
                  </a:cubicBezTo>
                  <a:cubicBezTo>
                    <a:pt x="1205410" y="277296"/>
                    <a:pt x="1264942" y="373001"/>
                    <a:pt x="1325952" y="486507"/>
                  </a:cubicBezTo>
                  <a:cubicBezTo>
                    <a:pt x="1386963" y="600013"/>
                    <a:pt x="1448094" y="712885"/>
                    <a:pt x="1461801" y="737332"/>
                  </a:cubicBezTo>
                  <a:cubicBezTo>
                    <a:pt x="1475508" y="761779"/>
                    <a:pt x="1565200" y="924657"/>
                    <a:pt x="1661116" y="1099282"/>
                  </a:cubicBezTo>
                  <a:cubicBezTo>
                    <a:pt x="2014323" y="1742324"/>
                    <a:pt x="2129092" y="1949757"/>
                    <a:pt x="2268374" y="2196826"/>
                  </a:cubicBezTo>
                  <a:lnTo>
                    <a:pt x="2364461" y="2367269"/>
                  </a:lnTo>
                  <a:lnTo>
                    <a:pt x="2328429" y="2380976"/>
                  </a:lnTo>
                  <a:cubicBezTo>
                    <a:pt x="2294549" y="2393863"/>
                    <a:pt x="2244408" y="2420267"/>
                    <a:pt x="2061295" y="2521644"/>
                  </a:cubicBezTo>
                  <a:cubicBezTo>
                    <a:pt x="2019384" y="2544846"/>
                    <a:pt x="1945727" y="2590066"/>
                    <a:pt x="1897612" y="2622131"/>
                  </a:cubicBezTo>
                  <a:cubicBezTo>
                    <a:pt x="1849496" y="2654196"/>
                    <a:pt x="1805867" y="2680432"/>
                    <a:pt x="1800660" y="2680432"/>
                  </a:cubicBezTo>
                  <a:cubicBezTo>
                    <a:pt x="1793285" y="2680432"/>
                    <a:pt x="1507940" y="2175686"/>
                    <a:pt x="1222699" y="1658082"/>
                  </a:cubicBezTo>
                  <a:cubicBezTo>
                    <a:pt x="1207302" y="1630142"/>
                    <a:pt x="1117664" y="1467264"/>
                    <a:pt x="1023504" y="1296132"/>
                  </a:cubicBezTo>
                  <a:cubicBezTo>
                    <a:pt x="826496" y="938078"/>
                    <a:pt x="768205" y="832310"/>
                    <a:pt x="719034" y="743682"/>
                  </a:cubicBezTo>
                  <a:lnTo>
                    <a:pt x="683805" y="680182"/>
                  </a:lnTo>
                  <a:lnTo>
                    <a:pt x="683381" y="1658082"/>
                  </a:lnTo>
                  <a:cubicBezTo>
                    <a:pt x="683147" y="2195927"/>
                    <a:pt x="681216" y="2646082"/>
                    <a:pt x="679091" y="2658426"/>
                  </a:cubicBezTo>
                  <a:cubicBezTo>
                    <a:pt x="675459" y="2679511"/>
                    <a:pt x="654901" y="2680280"/>
                    <a:pt x="339560" y="2671126"/>
                  </a:cubicBezTo>
                  <a:lnTo>
                    <a:pt x="3895" y="2661382"/>
                  </a:lnTo>
                  <a:lnTo>
                    <a:pt x="623" y="1340582"/>
                  </a:lnTo>
                  <a:cubicBezTo>
                    <a:pt x="-1478" y="492454"/>
                    <a:pt x="1787" y="16374"/>
                    <a:pt x="9749" y="10257"/>
                  </a:cubicBezTo>
                  <a:cubicBezTo>
                    <a:pt x="17986" y="3930"/>
                    <a:pt x="111993" y="731"/>
                    <a:pt x="227191" y="1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形状 188">
              <a:extLst>
                <a:ext uri="{FF2B5EF4-FFF2-40B4-BE49-F238E27FC236}">
                  <a16:creationId xmlns:a16="http://schemas.microsoft.com/office/drawing/2014/main" id="{1102A592-E1C0-4EB3-8873-32C7B5CA50E6}"/>
                </a:ext>
              </a:extLst>
            </p:cNvPr>
            <p:cNvSpPr/>
            <p:nvPr/>
          </p:nvSpPr>
          <p:spPr>
            <a:xfrm>
              <a:off x="-8554020" y="12219603"/>
              <a:ext cx="936662" cy="555802"/>
            </a:xfrm>
            <a:custGeom>
              <a:avLst/>
              <a:gdLst/>
              <a:ahLst/>
              <a:cxnLst/>
              <a:rect l="0" t="0" r="0" b="0"/>
              <a:pathLst>
                <a:path w="2019021" h="1198059">
                  <a:moveTo>
                    <a:pt x="1739900" y="32040"/>
                  </a:moveTo>
                  <a:cubicBezTo>
                    <a:pt x="1393883" y="213363"/>
                    <a:pt x="916898" y="359534"/>
                    <a:pt x="401238" y="442268"/>
                  </a:cubicBezTo>
                  <a:cubicBezTo>
                    <a:pt x="314579" y="456172"/>
                    <a:pt x="241305" y="469920"/>
                    <a:pt x="238406" y="472819"/>
                  </a:cubicBezTo>
                  <a:cubicBezTo>
                    <a:pt x="235507" y="475718"/>
                    <a:pt x="250688" y="549854"/>
                    <a:pt x="272142" y="637567"/>
                  </a:cubicBezTo>
                  <a:cubicBezTo>
                    <a:pt x="293597" y="725278"/>
                    <a:pt x="311150" y="799936"/>
                    <a:pt x="311150" y="803472"/>
                  </a:cubicBezTo>
                  <a:cubicBezTo>
                    <a:pt x="311150" y="807008"/>
                    <a:pt x="241141" y="808655"/>
                    <a:pt x="155575" y="807130"/>
                  </a:cubicBezTo>
                  <a:lnTo>
                    <a:pt x="0" y="804358"/>
                  </a:lnTo>
                  <a:lnTo>
                    <a:pt x="0" y="1198058"/>
                  </a:lnTo>
                  <a:lnTo>
                    <a:pt x="1739900" y="1198058"/>
                  </a:lnTo>
                  <a:lnTo>
                    <a:pt x="1739900" y="804358"/>
                  </a:lnTo>
                  <a:lnTo>
                    <a:pt x="1207278" y="798008"/>
                  </a:lnTo>
                  <a:cubicBezTo>
                    <a:pt x="713129" y="792117"/>
                    <a:pt x="681481" y="790432"/>
                    <a:pt x="769128" y="774697"/>
                  </a:cubicBezTo>
                  <a:cubicBezTo>
                    <a:pt x="1014241" y="730692"/>
                    <a:pt x="1400404" y="614657"/>
                    <a:pt x="1676400" y="502079"/>
                  </a:cubicBezTo>
                  <a:cubicBezTo>
                    <a:pt x="1753235" y="470737"/>
                    <a:pt x="1858190" y="430148"/>
                    <a:pt x="1909632" y="411879"/>
                  </a:cubicBezTo>
                  <a:cubicBezTo>
                    <a:pt x="2018857" y="373090"/>
                    <a:pt x="2019020" y="400582"/>
                    <a:pt x="1908116" y="156658"/>
                  </a:cubicBezTo>
                  <a:cubicBezTo>
                    <a:pt x="1870006" y="72838"/>
                    <a:pt x="1830855" y="3022"/>
                    <a:pt x="1821113" y="1511"/>
                  </a:cubicBezTo>
                  <a:cubicBezTo>
                    <a:pt x="1811371" y="0"/>
                    <a:pt x="1774825" y="13738"/>
                    <a:pt x="1739900" y="320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形状 189">
              <a:extLst>
                <a:ext uri="{FF2B5EF4-FFF2-40B4-BE49-F238E27FC236}">
                  <a16:creationId xmlns:a16="http://schemas.microsoft.com/office/drawing/2014/main" id="{226D3A90-A20D-4FAB-B12A-0AE58EBCA242}"/>
                </a:ext>
              </a:extLst>
            </p:cNvPr>
            <p:cNvSpPr/>
            <p:nvPr/>
          </p:nvSpPr>
          <p:spPr>
            <a:xfrm>
              <a:off x="-7700755" y="12595705"/>
              <a:ext cx="163365" cy="194174"/>
            </a:xfrm>
            <a:custGeom>
              <a:avLst/>
              <a:gdLst/>
              <a:ahLst/>
              <a:cxnLst/>
              <a:rect l="0" t="0" r="0" b="0"/>
              <a:pathLst>
                <a:path w="352141" h="418552">
                  <a:moveTo>
                    <a:pt x="29762" y="8467"/>
                  </a:moveTo>
                  <a:cubicBezTo>
                    <a:pt x="25105" y="13123"/>
                    <a:pt x="18525" y="94562"/>
                    <a:pt x="15140" y="189442"/>
                  </a:cubicBezTo>
                  <a:cubicBezTo>
                    <a:pt x="6964" y="418551"/>
                    <a:pt x="0" y="410149"/>
                    <a:pt x="187405" y="397297"/>
                  </a:cubicBezTo>
                  <a:lnTo>
                    <a:pt x="332445" y="387350"/>
                  </a:lnTo>
                  <a:lnTo>
                    <a:pt x="352140" y="0"/>
                  </a:lnTo>
                  <a:lnTo>
                    <a:pt x="195184" y="0"/>
                  </a:lnTo>
                  <a:cubicBezTo>
                    <a:pt x="108859" y="0"/>
                    <a:pt x="34418" y="3810"/>
                    <a:pt x="29762"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形状 190">
              <a:extLst>
                <a:ext uri="{FF2B5EF4-FFF2-40B4-BE49-F238E27FC236}">
                  <a16:creationId xmlns:a16="http://schemas.microsoft.com/office/drawing/2014/main" id="{E47CA767-8730-4490-B826-09998E3D8361}"/>
                </a:ext>
              </a:extLst>
            </p:cNvPr>
            <p:cNvSpPr/>
            <p:nvPr/>
          </p:nvSpPr>
          <p:spPr>
            <a:xfrm>
              <a:off x="-8551074" y="12857889"/>
              <a:ext cx="813070" cy="191389"/>
            </a:xfrm>
            <a:custGeom>
              <a:avLst/>
              <a:gdLst/>
              <a:ahLst/>
              <a:cxnLst/>
              <a:rect l="0" t="0" r="0" b="0"/>
              <a:pathLst>
                <a:path w="1752614" h="412549">
                  <a:moveTo>
                    <a:pt x="8554" y="14729"/>
                  </a:moveTo>
                  <a:cubicBezTo>
                    <a:pt x="3849" y="19434"/>
                    <a:pt x="0" y="107445"/>
                    <a:pt x="0" y="210308"/>
                  </a:cubicBezTo>
                  <a:cubicBezTo>
                    <a:pt x="0" y="369134"/>
                    <a:pt x="3028" y="398495"/>
                    <a:pt x="20089" y="405041"/>
                  </a:cubicBezTo>
                  <a:cubicBezTo>
                    <a:pt x="39653" y="412548"/>
                    <a:pt x="1685778" y="403573"/>
                    <a:pt x="1730727" y="395713"/>
                  </a:cubicBezTo>
                  <a:cubicBezTo>
                    <a:pt x="1751724" y="392042"/>
                    <a:pt x="1752613" y="378055"/>
                    <a:pt x="1743427" y="195883"/>
                  </a:cubicBezTo>
                  <a:lnTo>
                    <a:pt x="1733550" y="0"/>
                  </a:lnTo>
                  <a:lnTo>
                    <a:pt x="875329" y="3087"/>
                  </a:lnTo>
                  <a:cubicBezTo>
                    <a:pt x="403308" y="4786"/>
                    <a:pt x="13259" y="10024"/>
                    <a:pt x="8554" y="14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形状 191">
              <a:extLst>
                <a:ext uri="{FF2B5EF4-FFF2-40B4-BE49-F238E27FC236}">
                  <a16:creationId xmlns:a16="http://schemas.microsoft.com/office/drawing/2014/main" id="{26BD4D7A-56E3-45DD-83C1-E84264E8E97E}"/>
                </a:ext>
              </a:extLst>
            </p:cNvPr>
            <p:cNvSpPr/>
            <p:nvPr/>
          </p:nvSpPr>
          <p:spPr>
            <a:xfrm>
              <a:off x="-7690876" y="12860835"/>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形状 192">
              <a:extLst>
                <a:ext uri="{FF2B5EF4-FFF2-40B4-BE49-F238E27FC236}">
                  <a16:creationId xmlns:a16="http://schemas.microsoft.com/office/drawing/2014/main" id="{E646F11F-113D-4D37-ACA7-8BD80BF06F78}"/>
                </a:ext>
              </a:extLst>
            </p:cNvPr>
            <p:cNvSpPr/>
            <p:nvPr/>
          </p:nvSpPr>
          <p:spPr>
            <a:xfrm>
              <a:off x="-8551074" y="13125964"/>
              <a:ext cx="813064" cy="189633"/>
            </a:xfrm>
            <a:custGeom>
              <a:avLst/>
              <a:gdLst/>
              <a:ahLst/>
              <a:cxnLst/>
              <a:rect l="0" t="0" r="0" b="0"/>
              <a:pathLst>
                <a:path w="1752601" h="408764">
                  <a:moveTo>
                    <a:pt x="0" y="195491"/>
                  </a:moveTo>
                  <a:cubicBezTo>
                    <a:pt x="0" y="362038"/>
                    <a:pt x="2974" y="392124"/>
                    <a:pt x="20089" y="398691"/>
                  </a:cubicBezTo>
                  <a:cubicBezTo>
                    <a:pt x="46337" y="408763"/>
                    <a:pt x="1706263" y="408763"/>
                    <a:pt x="1732511" y="398691"/>
                  </a:cubicBezTo>
                  <a:cubicBezTo>
                    <a:pt x="1749626" y="392124"/>
                    <a:pt x="1752600" y="362038"/>
                    <a:pt x="1752600" y="195491"/>
                  </a:cubicBezTo>
                  <a:lnTo>
                    <a:pt x="1752600"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形状 193">
              <a:extLst>
                <a:ext uri="{FF2B5EF4-FFF2-40B4-BE49-F238E27FC236}">
                  <a16:creationId xmlns:a16="http://schemas.microsoft.com/office/drawing/2014/main" id="{6544F651-CE6C-4E37-A049-2002956265D3}"/>
                </a:ext>
              </a:extLst>
            </p:cNvPr>
            <p:cNvSpPr/>
            <p:nvPr/>
          </p:nvSpPr>
          <p:spPr>
            <a:xfrm>
              <a:off x="-7690876" y="13125964"/>
              <a:ext cx="153486" cy="187626"/>
            </a:xfrm>
            <a:custGeom>
              <a:avLst/>
              <a:gdLst/>
              <a:ahLst/>
              <a:cxnLst/>
              <a:rect l="0" t="0" r="0" b="0"/>
              <a:pathLst>
                <a:path w="330846" h="404438">
                  <a:moveTo>
                    <a:pt x="8467" y="8467"/>
                  </a:moveTo>
                  <a:cubicBezTo>
                    <a:pt x="3810" y="13123"/>
                    <a:pt x="0" y="98148"/>
                    <a:pt x="0" y="197412"/>
                  </a:cubicBezTo>
                  <a:cubicBezTo>
                    <a:pt x="0" y="336190"/>
                    <a:pt x="4088" y="381283"/>
                    <a:pt x="17693" y="392574"/>
                  </a:cubicBezTo>
                  <a:cubicBezTo>
                    <a:pt x="30372" y="403096"/>
                    <a:pt x="74461" y="404437"/>
                    <a:pt x="173268" y="397304"/>
                  </a:cubicBezTo>
                  <a:lnTo>
                    <a:pt x="311150" y="387350"/>
                  </a:lnTo>
                  <a:lnTo>
                    <a:pt x="330845" y="0"/>
                  </a:lnTo>
                  <a:lnTo>
                    <a:pt x="173889" y="0"/>
                  </a:lnTo>
                  <a:cubicBezTo>
                    <a:pt x="87564"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形状 194">
              <a:extLst>
                <a:ext uri="{FF2B5EF4-FFF2-40B4-BE49-F238E27FC236}">
                  <a16:creationId xmlns:a16="http://schemas.microsoft.com/office/drawing/2014/main" id="{2ED3E4F6-8E21-4CB3-BB9D-1E914CF3D260}"/>
                </a:ext>
              </a:extLst>
            </p:cNvPr>
            <p:cNvSpPr/>
            <p:nvPr/>
          </p:nvSpPr>
          <p:spPr>
            <a:xfrm>
              <a:off x="-9075441" y="13422420"/>
              <a:ext cx="936451" cy="546267"/>
            </a:xfrm>
            <a:custGeom>
              <a:avLst/>
              <a:gdLst/>
              <a:ahLst/>
              <a:cxnLst/>
              <a:rect l="0" t="0" r="0" b="0"/>
              <a:pathLst>
                <a:path w="2018568" h="1177507">
                  <a:moveTo>
                    <a:pt x="584200" y="4380"/>
                  </a:moveTo>
                  <a:cubicBezTo>
                    <a:pt x="288747" y="51415"/>
                    <a:pt x="85008" y="149052"/>
                    <a:pt x="21772" y="273912"/>
                  </a:cubicBezTo>
                  <a:cubicBezTo>
                    <a:pt x="2703" y="311562"/>
                    <a:pt x="0" y="362479"/>
                    <a:pt x="0" y="684030"/>
                  </a:cubicBezTo>
                  <a:lnTo>
                    <a:pt x="0" y="1051162"/>
                  </a:lnTo>
                  <a:lnTo>
                    <a:pt x="117776" y="1177074"/>
                  </a:lnTo>
                  <a:lnTo>
                    <a:pt x="584200" y="1177074"/>
                  </a:lnTo>
                  <a:lnTo>
                    <a:pt x="577954" y="996099"/>
                  </a:lnTo>
                  <a:cubicBezTo>
                    <a:pt x="568396" y="719155"/>
                    <a:pt x="603296" y="481423"/>
                    <a:pt x="659140" y="443070"/>
                  </a:cubicBezTo>
                  <a:cubicBezTo>
                    <a:pt x="672316" y="434020"/>
                    <a:pt x="703621" y="423285"/>
                    <a:pt x="728707" y="419214"/>
                  </a:cubicBezTo>
                  <a:lnTo>
                    <a:pt x="774317" y="411813"/>
                  </a:lnTo>
                  <a:lnTo>
                    <a:pt x="768350" y="1158024"/>
                  </a:lnTo>
                  <a:lnTo>
                    <a:pt x="1420289" y="1177506"/>
                  </a:lnTo>
                  <a:lnTo>
                    <a:pt x="1451528" y="1104264"/>
                  </a:lnTo>
                  <a:cubicBezTo>
                    <a:pt x="1480586" y="1036140"/>
                    <a:pt x="1600939" y="800471"/>
                    <a:pt x="1651075" y="713524"/>
                  </a:cubicBezTo>
                  <a:cubicBezTo>
                    <a:pt x="1663158" y="692569"/>
                    <a:pt x="1703378" y="618274"/>
                    <a:pt x="1740452" y="548424"/>
                  </a:cubicBezTo>
                  <a:cubicBezTo>
                    <a:pt x="1777526" y="478574"/>
                    <a:pt x="1855648" y="341447"/>
                    <a:pt x="1914057" y="243697"/>
                  </a:cubicBezTo>
                  <a:cubicBezTo>
                    <a:pt x="2002347" y="95939"/>
                    <a:pt x="2018567" y="60604"/>
                    <a:pt x="2010252" y="34147"/>
                  </a:cubicBezTo>
                  <a:lnTo>
                    <a:pt x="2000250" y="2324"/>
                  </a:lnTo>
                  <a:lnTo>
                    <a:pt x="1308100" y="825"/>
                  </a:lnTo>
                  <a:cubicBezTo>
                    <a:pt x="927418" y="0"/>
                    <a:pt x="601663" y="1600"/>
                    <a:pt x="584200" y="4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形状 195">
              <a:extLst>
                <a:ext uri="{FF2B5EF4-FFF2-40B4-BE49-F238E27FC236}">
                  <a16:creationId xmlns:a16="http://schemas.microsoft.com/office/drawing/2014/main" id="{433A701F-00A9-4BD9-A8F3-9388C9592315}"/>
                </a:ext>
              </a:extLst>
            </p:cNvPr>
            <p:cNvSpPr/>
            <p:nvPr/>
          </p:nvSpPr>
          <p:spPr>
            <a:xfrm>
              <a:off x="-8243821" y="13426444"/>
              <a:ext cx="3162998" cy="1799935"/>
            </a:xfrm>
            <a:custGeom>
              <a:avLst/>
              <a:gdLst>
                <a:gd name="connsiteX0" fmla="*/ 2798090 w 6818001"/>
                <a:gd name="connsiteY0" fmla="*/ 3149258 h 3879850"/>
                <a:gd name="connsiteX1" fmla="*/ 2185583 w 6818001"/>
                <a:gd name="connsiteY1" fmla="*/ 3149600 h 3879850"/>
                <a:gd name="connsiteX2" fmla="*/ 678957 w 6818001"/>
                <a:gd name="connsiteY2" fmla="*/ 3169058 h 3879850"/>
                <a:gd name="connsiteX3" fmla="*/ 651245 w 6818001"/>
                <a:gd name="connsiteY3" fmla="*/ 3320686 h 3879850"/>
                <a:gd name="connsiteX4" fmla="*/ 2191677 w 6818001"/>
                <a:gd name="connsiteY4" fmla="*/ 3403600 h 3879850"/>
                <a:gd name="connsiteX5" fmla="*/ 3693801 w 6818001"/>
                <a:gd name="connsiteY5" fmla="*/ 3378200 h 3879850"/>
                <a:gd name="connsiteX6" fmla="*/ 3719201 w 6818001"/>
                <a:gd name="connsiteY6" fmla="*/ 3272219 h 3879850"/>
                <a:gd name="connsiteX7" fmla="*/ 2958855 w 6818001"/>
                <a:gd name="connsiteY7" fmla="*/ 3149260 h 3879850"/>
                <a:gd name="connsiteX8" fmla="*/ 2798090 w 6818001"/>
                <a:gd name="connsiteY8" fmla="*/ 3149258 h 3879850"/>
                <a:gd name="connsiteX9" fmla="*/ 5857491 w 6818001"/>
                <a:gd name="connsiteY9" fmla="*/ 2876550 h 3879850"/>
                <a:gd name="connsiteX10" fmla="*/ 5842445 w 6818001"/>
                <a:gd name="connsiteY10" fmla="*/ 2923544 h 3879850"/>
                <a:gd name="connsiteX11" fmla="*/ 5827401 w 6818001"/>
                <a:gd name="connsiteY11" fmla="*/ 3257550 h 3879850"/>
                <a:gd name="connsiteX12" fmla="*/ 5954401 w 6818001"/>
                <a:gd name="connsiteY12" fmla="*/ 3649016 h 3879850"/>
                <a:gd name="connsiteX13" fmla="*/ 6141726 w 6818001"/>
                <a:gd name="connsiteY13" fmla="*/ 3600924 h 3879850"/>
                <a:gd name="connsiteX14" fmla="*/ 6183001 w 6818001"/>
                <a:gd name="connsiteY14" fmla="*/ 3568300 h 3879850"/>
                <a:gd name="connsiteX15" fmla="*/ 6183001 w 6818001"/>
                <a:gd name="connsiteY15" fmla="*/ 3264297 h 3879850"/>
                <a:gd name="connsiteX16" fmla="*/ 6142862 w 6818001"/>
                <a:gd name="connsiteY16" fmla="*/ 2895600 h 3879850"/>
                <a:gd name="connsiteX17" fmla="*/ 6132201 w 6818001"/>
                <a:gd name="connsiteY17" fmla="*/ 2933407 h 3879850"/>
                <a:gd name="connsiteX18" fmla="*/ 5992222 w 6818001"/>
                <a:gd name="connsiteY18" fmla="*/ 3007421 h 3879850"/>
                <a:gd name="connsiteX19" fmla="*/ 5872832 w 6818001"/>
                <a:gd name="connsiteY19" fmla="*/ 2925352 h 3879850"/>
                <a:gd name="connsiteX20" fmla="*/ 2191677 w 6818001"/>
                <a:gd name="connsiteY20" fmla="*/ 2514600 h 3879850"/>
                <a:gd name="connsiteX21" fmla="*/ 1194727 w 6818001"/>
                <a:gd name="connsiteY21" fmla="*/ 2534370 h 3879850"/>
                <a:gd name="connsiteX22" fmla="*/ 1166501 w 6818001"/>
                <a:gd name="connsiteY22" fmla="*/ 2640352 h 3879850"/>
                <a:gd name="connsiteX23" fmla="*/ 1186884 w 6818001"/>
                <a:gd name="connsiteY23" fmla="*/ 2744407 h 3879850"/>
                <a:gd name="connsiteX24" fmla="*/ 2178607 w 6818001"/>
                <a:gd name="connsiteY24" fmla="*/ 2762250 h 3879850"/>
                <a:gd name="connsiteX25" fmla="*/ 3211201 w 6818001"/>
                <a:gd name="connsiteY25" fmla="*/ 2640193 h 3879850"/>
                <a:gd name="connsiteX26" fmla="*/ 3185801 w 6818001"/>
                <a:gd name="connsiteY26" fmla="*/ 2540000 h 3879850"/>
                <a:gd name="connsiteX27" fmla="*/ 2191677 w 6818001"/>
                <a:gd name="connsiteY27" fmla="*/ 2514600 h 3879850"/>
                <a:gd name="connsiteX28" fmla="*/ 1611148 w 6818001"/>
                <a:gd name="connsiteY28" fmla="*/ 1909963 h 3879850"/>
                <a:gd name="connsiteX29" fmla="*/ 1278456 w 6818001"/>
                <a:gd name="connsiteY29" fmla="*/ 1924138 h 3879850"/>
                <a:gd name="connsiteX30" fmla="*/ 1230001 w 6818001"/>
                <a:gd name="connsiteY30" fmla="*/ 2057143 h 3879850"/>
                <a:gd name="connsiteX31" fmla="*/ 1261423 w 6818001"/>
                <a:gd name="connsiteY31" fmla="*/ 2153476 h 3879850"/>
                <a:gd name="connsiteX32" fmla="*/ 1292844 w 6818001"/>
                <a:gd name="connsiteY32" fmla="*/ 2184898 h 3879850"/>
                <a:gd name="connsiteX33" fmla="*/ 2189550 w 6818001"/>
                <a:gd name="connsiteY33" fmla="*/ 2175124 h 3879850"/>
                <a:gd name="connsiteX34" fmla="*/ 3110628 w 6818001"/>
                <a:gd name="connsiteY34" fmla="*/ 2147048 h 3879850"/>
                <a:gd name="connsiteX35" fmla="*/ 3128456 w 6818001"/>
                <a:gd name="connsiteY35" fmla="*/ 2045448 h 3879850"/>
                <a:gd name="connsiteX36" fmla="*/ 3081861 w 6818001"/>
                <a:gd name="connsiteY36" fmla="*/ 1925951 h 3879850"/>
                <a:gd name="connsiteX37" fmla="*/ 2180161 w 6818001"/>
                <a:gd name="connsiteY37" fmla="*/ 1912155 h 3879850"/>
                <a:gd name="connsiteX38" fmla="*/ 1731375 w 6818001"/>
                <a:gd name="connsiteY38" fmla="*/ 1910012 h 3879850"/>
                <a:gd name="connsiteX39" fmla="*/ 1611148 w 6818001"/>
                <a:gd name="connsiteY39" fmla="*/ 1909963 h 3879850"/>
                <a:gd name="connsiteX40" fmla="*/ 3217278 w 6818001"/>
                <a:gd name="connsiteY40" fmla="*/ 1371600 h 3879850"/>
                <a:gd name="connsiteX41" fmla="*/ 2767148 w 6818001"/>
                <a:gd name="connsiteY41" fmla="*/ 1396165 h 3879850"/>
                <a:gd name="connsiteX42" fmla="*/ 2754002 w 6818001"/>
                <a:gd name="connsiteY42" fmla="*/ 1503395 h 3879850"/>
                <a:gd name="connsiteX43" fmla="*/ 3224514 w 6818001"/>
                <a:gd name="connsiteY43" fmla="*/ 1625600 h 3879850"/>
                <a:gd name="connsiteX44" fmla="*/ 3638574 w 6818001"/>
                <a:gd name="connsiteY44" fmla="*/ 1625600 h 3879850"/>
                <a:gd name="connsiteX45" fmla="*/ 3666188 w 6818001"/>
                <a:gd name="connsiteY45" fmla="*/ 1596206 h 3879850"/>
                <a:gd name="connsiteX46" fmla="*/ 3674032 w 6818001"/>
                <a:gd name="connsiteY46" fmla="*/ 1399826 h 3879850"/>
                <a:gd name="connsiteX47" fmla="*/ 3654262 w 6818001"/>
                <a:gd name="connsiteY47" fmla="*/ 1371600 h 3879850"/>
                <a:gd name="connsiteX48" fmla="*/ 6120347 w 6818001"/>
                <a:gd name="connsiteY48" fmla="*/ 1225550 h 3879850"/>
                <a:gd name="connsiteX49" fmla="*/ 6126275 w 6818001"/>
                <a:gd name="connsiteY49" fmla="*/ 1278805 h 3879850"/>
                <a:gd name="connsiteX50" fmla="*/ 6004804 w 6818001"/>
                <a:gd name="connsiteY50" fmla="*/ 1371600 h 3879850"/>
                <a:gd name="connsiteX51" fmla="*/ 5873376 w 6818001"/>
                <a:gd name="connsiteY51" fmla="*/ 1283998 h 3879850"/>
                <a:gd name="connsiteX52" fmla="*/ 5859152 w 6818001"/>
                <a:gd name="connsiteY52" fmla="*/ 1230220 h 3879850"/>
                <a:gd name="connsiteX53" fmla="*/ 5843277 w 6818001"/>
                <a:gd name="connsiteY53" fmla="*/ 1274294 h 3879850"/>
                <a:gd name="connsiteX54" fmla="*/ 5842758 w 6818001"/>
                <a:gd name="connsiteY54" fmla="*/ 1953256 h 3879850"/>
                <a:gd name="connsiteX55" fmla="*/ 5858113 w 6818001"/>
                <a:gd name="connsiteY55" fmla="*/ 1987550 h 3879850"/>
                <a:gd name="connsiteX56" fmla="*/ 5872040 w 6818001"/>
                <a:gd name="connsiteY56" fmla="*/ 1941024 h 3879850"/>
                <a:gd name="connsiteX57" fmla="*/ 6005850 w 6818001"/>
                <a:gd name="connsiteY57" fmla="*/ 1854200 h 3879850"/>
                <a:gd name="connsiteX58" fmla="*/ 6126275 w 6818001"/>
                <a:gd name="connsiteY58" fmla="*/ 1940832 h 3879850"/>
                <a:gd name="connsiteX59" fmla="*/ 6120347 w 6818001"/>
                <a:gd name="connsiteY59" fmla="*/ 1987550 h 3879850"/>
                <a:gd name="connsiteX60" fmla="*/ 6183002 w 6818001"/>
                <a:gd name="connsiteY60" fmla="*/ 1940286 h 3879850"/>
                <a:gd name="connsiteX61" fmla="*/ 6183002 w 6818001"/>
                <a:gd name="connsiteY61" fmla="*/ 1298214 h 3879850"/>
                <a:gd name="connsiteX62" fmla="*/ 3845143 w 6818001"/>
                <a:gd name="connsiteY62" fmla="*/ 0 h 3879850"/>
                <a:gd name="connsiteX63" fmla="*/ 6818001 w 6818001"/>
                <a:gd name="connsiteY63" fmla="*/ 0 h 3879850"/>
                <a:gd name="connsiteX64" fmla="*/ 6818001 w 6818001"/>
                <a:gd name="connsiteY64" fmla="*/ 230276 h 3879850"/>
                <a:gd name="connsiteX65" fmla="*/ 6700165 w 6818001"/>
                <a:gd name="connsiteY65" fmla="*/ 575937 h 3879850"/>
                <a:gd name="connsiteX66" fmla="*/ 6578833 w 6818001"/>
                <a:gd name="connsiteY66" fmla="*/ 640526 h 3879850"/>
                <a:gd name="connsiteX67" fmla="*/ 6420083 w 6818001"/>
                <a:gd name="connsiteY67" fmla="*/ 690690 h 3879850"/>
                <a:gd name="connsiteX68" fmla="*/ 6224276 w 6818001"/>
                <a:gd name="connsiteY68" fmla="*/ 730591 h 3879850"/>
                <a:gd name="connsiteX69" fmla="*/ 6132201 w 6818001"/>
                <a:gd name="connsiteY69" fmla="*/ 752893 h 3879850"/>
                <a:gd name="connsiteX70" fmla="*/ 6132201 w 6818001"/>
                <a:gd name="connsiteY70" fmla="*/ 865795 h 3879850"/>
                <a:gd name="connsiteX71" fmla="*/ 6148076 w 6818001"/>
                <a:gd name="connsiteY71" fmla="*/ 979375 h 3879850"/>
                <a:gd name="connsiteX72" fmla="*/ 6316081 w 6818001"/>
                <a:gd name="connsiteY72" fmla="*/ 1080874 h 3879850"/>
                <a:gd name="connsiteX73" fmla="*/ 6398901 w 6818001"/>
                <a:gd name="connsiteY73" fmla="*/ 1625600 h 3879850"/>
                <a:gd name="connsiteX74" fmla="*/ 6304017 w 6818001"/>
                <a:gd name="connsiteY74" fmla="*/ 2176995 h 3879850"/>
                <a:gd name="connsiteX75" fmla="*/ 6189928 w 6818001"/>
                <a:gd name="connsiteY75" fmla="*/ 2250429 h 3879850"/>
                <a:gd name="connsiteX76" fmla="*/ 6132201 w 6818001"/>
                <a:gd name="connsiteY76" fmla="*/ 2265868 h 3879850"/>
                <a:gd name="connsiteX77" fmla="*/ 6132201 w 6818001"/>
                <a:gd name="connsiteY77" fmla="*/ 2447384 h 3879850"/>
                <a:gd name="connsiteX78" fmla="*/ 6158106 w 6818001"/>
                <a:gd name="connsiteY78" fmla="*/ 2628900 h 3879850"/>
                <a:gd name="connsiteX79" fmla="*/ 6315487 w 6818001"/>
                <a:gd name="connsiteY79" fmla="*/ 2720606 h 3879850"/>
                <a:gd name="connsiteX80" fmla="*/ 6373865 w 6818001"/>
                <a:gd name="connsiteY80" fmla="*/ 2831230 h 3879850"/>
                <a:gd name="connsiteX81" fmla="*/ 6398901 w 6818001"/>
                <a:gd name="connsiteY81" fmla="*/ 3257550 h 3879850"/>
                <a:gd name="connsiteX82" fmla="*/ 6373865 w 6818001"/>
                <a:gd name="connsiteY82" fmla="*/ 3671170 h 3879850"/>
                <a:gd name="connsiteX83" fmla="*/ 5992501 w 6818001"/>
                <a:gd name="connsiteY83" fmla="*/ 3879850 h 3879850"/>
                <a:gd name="connsiteX84" fmla="*/ 5757551 w 6818001"/>
                <a:gd name="connsiteY84" fmla="*/ 3840730 h 3879850"/>
                <a:gd name="connsiteX85" fmla="*/ 5655951 w 6818001"/>
                <a:gd name="connsiteY85" fmla="*/ 3740155 h 3879850"/>
                <a:gd name="connsiteX86" fmla="*/ 5617851 w 6818001"/>
                <a:gd name="connsiteY86" fmla="*/ 3678699 h 3879850"/>
                <a:gd name="connsiteX87" fmla="*/ 5614164 w 6818001"/>
                <a:gd name="connsiteY87" fmla="*/ 3264925 h 3879850"/>
                <a:gd name="connsiteX88" fmla="*/ 5678802 w 6818001"/>
                <a:gd name="connsiteY88" fmla="*/ 2729514 h 3879850"/>
                <a:gd name="connsiteX89" fmla="*/ 5762895 w 6818001"/>
                <a:gd name="connsiteY89" fmla="*/ 2669189 h 3879850"/>
                <a:gd name="connsiteX90" fmla="*/ 5848356 w 6818001"/>
                <a:gd name="connsiteY90" fmla="*/ 2628900 h 3879850"/>
                <a:gd name="connsiteX91" fmla="*/ 5878201 w 6818001"/>
                <a:gd name="connsiteY91" fmla="*/ 2628900 h 3879850"/>
                <a:gd name="connsiteX92" fmla="*/ 5878201 w 6818001"/>
                <a:gd name="connsiteY92" fmla="*/ 2263427 h 3879850"/>
                <a:gd name="connsiteX93" fmla="*/ 5835193 w 6818001"/>
                <a:gd name="connsiteY93" fmla="*/ 2255358 h 3879850"/>
                <a:gd name="connsiteX94" fmla="*/ 5641707 w 6818001"/>
                <a:gd name="connsiteY94" fmla="*/ 2083291 h 3879850"/>
                <a:gd name="connsiteX95" fmla="*/ 5612059 w 6818001"/>
                <a:gd name="connsiteY95" fmla="*/ 2025650 h 3879850"/>
                <a:gd name="connsiteX96" fmla="*/ 5618130 w 6818001"/>
                <a:gd name="connsiteY96" fmla="*/ 1622017 h 3879850"/>
                <a:gd name="connsiteX97" fmla="*/ 5761582 w 6818001"/>
                <a:gd name="connsiteY97" fmla="*/ 1019603 h 3879850"/>
                <a:gd name="connsiteX98" fmla="*/ 5843276 w 6818001"/>
                <a:gd name="connsiteY98" fmla="*/ 984304 h 3879850"/>
                <a:gd name="connsiteX99" fmla="*/ 5878201 w 6818001"/>
                <a:gd name="connsiteY99" fmla="*/ 990600 h 3879850"/>
                <a:gd name="connsiteX100" fmla="*/ 5878201 w 6818001"/>
                <a:gd name="connsiteY100" fmla="*/ 895350 h 3879850"/>
                <a:gd name="connsiteX101" fmla="*/ 5716862 w 6818001"/>
                <a:gd name="connsiteY101" fmla="*/ 825352 h 3879850"/>
                <a:gd name="connsiteX102" fmla="*/ 4849577 w 6818001"/>
                <a:gd name="connsiteY102" fmla="*/ 1247827 h 3879850"/>
                <a:gd name="connsiteX103" fmla="*/ 4756316 w 6818001"/>
                <a:gd name="connsiteY103" fmla="*/ 1327150 h 3879850"/>
                <a:gd name="connsiteX104" fmla="*/ 4558433 w 6818001"/>
                <a:gd name="connsiteY104" fmla="*/ 1333500 h 3879850"/>
                <a:gd name="connsiteX105" fmla="*/ 4297051 w 6818001"/>
                <a:gd name="connsiteY105" fmla="*/ 1376593 h 3879850"/>
                <a:gd name="connsiteX106" fmla="*/ 3773767 w 6818001"/>
                <a:gd name="connsiteY106" fmla="*/ 1922636 h 3879850"/>
                <a:gd name="connsiteX107" fmla="*/ 3687281 w 6818001"/>
                <a:gd name="connsiteY107" fmla="*/ 1968500 h 3879850"/>
                <a:gd name="connsiteX108" fmla="*/ 3538828 w 6818001"/>
                <a:gd name="connsiteY108" fmla="*/ 2028825 h 3879850"/>
                <a:gd name="connsiteX109" fmla="*/ 3442816 w 6818001"/>
                <a:gd name="connsiteY109" fmla="*/ 2367434 h 3879850"/>
                <a:gd name="connsiteX110" fmla="*/ 3693801 w 6818001"/>
                <a:gd name="connsiteY110" fmla="*/ 2653969 h 3879850"/>
                <a:gd name="connsiteX111" fmla="*/ 4249643 w 6818001"/>
                <a:gd name="connsiteY111" fmla="*/ 3217807 h 3879850"/>
                <a:gd name="connsiteX112" fmla="*/ 4386522 w 6818001"/>
                <a:gd name="connsiteY112" fmla="*/ 3618325 h 3879850"/>
                <a:gd name="connsiteX113" fmla="*/ 4342099 w 6818001"/>
                <a:gd name="connsiteY113" fmla="*/ 3700875 h 3879850"/>
                <a:gd name="connsiteX114" fmla="*/ 4302826 w 6818001"/>
                <a:gd name="connsiteY114" fmla="*/ 3727450 h 3879850"/>
                <a:gd name="connsiteX115" fmla="*/ 2213823 w 6818001"/>
                <a:gd name="connsiteY115" fmla="*/ 3737087 h 3879850"/>
                <a:gd name="connsiteX116" fmla="*/ 15208 w 6818001"/>
                <a:gd name="connsiteY116" fmla="*/ 3661259 h 3879850"/>
                <a:gd name="connsiteX117" fmla="*/ 40331 w 6818001"/>
                <a:gd name="connsiteY117" fmla="*/ 3385831 h 3879850"/>
                <a:gd name="connsiteX118" fmla="*/ 721823 w 6818001"/>
                <a:gd name="connsiteY118" fmla="*/ 2628460 h 3879850"/>
                <a:gd name="connsiteX119" fmla="*/ 961306 w 6818001"/>
                <a:gd name="connsiteY119" fmla="*/ 2240483 h 3879850"/>
                <a:gd name="connsiteX120" fmla="*/ 833214 w 6818001"/>
                <a:gd name="connsiteY120" fmla="*/ 2014095 h 3879850"/>
                <a:gd name="connsiteX121" fmla="*/ 706627 w 6818001"/>
                <a:gd name="connsiteY121" fmla="*/ 1962232 h 3879850"/>
                <a:gd name="connsiteX122" fmla="*/ 545000 w 6818001"/>
                <a:gd name="connsiteY122" fmla="*/ 1828800 h 3879850"/>
                <a:gd name="connsiteX123" fmla="*/ 443191 w 6818001"/>
                <a:gd name="connsiteY123" fmla="*/ 1692188 h 3879850"/>
                <a:gd name="connsiteX124" fmla="*/ 410904 w 6818001"/>
                <a:gd name="connsiteY124" fmla="*/ 1638213 h 3879850"/>
                <a:gd name="connsiteX125" fmla="*/ 1269428 w 6818001"/>
                <a:gd name="connsiteY125" fmla="*/ 1625600 h 3879850"/>
                <a:gd name="connsiteX126" fmla="*/ 2120155 w 6818001"/>
                <a:gd name="connsiteY126" fmla="*/ 1625600 h 3879850"/>
                <a:gd name="connsiteX127" fmla="*/ 2151328 w 6818001"/>
                <a:gd name="connsiteY127" fmla="*/ 1594427 h 3879850"/>
                <a:gd name="connsiteX128" fmla="*/ 2175963 w 6818001"/>
                <a:gd name="connsiteY128" fmla="*/ 1496002 h 3879850"/>
                <a:gd name="connsiteX129" fmla="*/ 2153366 w 6818001"/>
                <a:gd name="connsiteY129" fmla="*/ 1397000 h 3879850"/>
                <a:gd name="connsiteX130" fmla="*/ 2137306 w 6818001"/>
                <a:gd name="connsiteY130" fmla="*/ 1365250 h 3879850"/>
                <a:gd name="connsiteX131" fmla="*/ 1324878 w 6818001"/>
                <a:gd name="connsiteY131" fmla="*/ 1358900 h 3879850"/>
                <a:gd name="connsiteX132" fmla="*/ 515000 w 6818001"/>
                <a:gd name="connsiteY132" fmla="*/ 1327150 h 3879850"/>
                <a:gd name="connsiteX133" fmla="*/ 617602 w 6818001"/>
                <a:gd name="connsiteY133" fmla="*/ 1117600 h 3879850"/>
                <a:gd name="connsiteX134" fmla="*/ 797883 w 6818001"/>
                <a:gd name="connsiteY134" fmla="*/ 781050 h 3879850"/>
                <a:gd name="connsiteX135" fmla="*/ 1092735 w 6818001"/>
                <a:gd name="connsiteY135" fmla="*/ 249602 h 3879850"/>
                <a:gd name="connsiteX136" fmla="*/ 1128429 w 6818001"/>
                <a:gd name="connsiteY136" fmla="*/ 160702 h 3879850"/>
                <a:gd name="connsiteX137" fmla="*/ 998003 w 6818001"/>
                <a:gd name="connsiteY137" fmla="*/ 87654 h 3879850"/>
                <a:gd name="connsiteX138" fmla="*/ 877161 w 6818001"/>
                <a:gd name="connsiteY138" fmla="*/ 14629 h 3879850"/>
                <a:gd name="connsiteX139" fmla="*/ 3845143 w 6818001"/>
                <a:gd name="connsiteY139" fmla="*/ 0 h 38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818001" h="3879850">
                  <a:moveTo>
                    <a:pt x="2798090" y="3149258"/>
                  </a:moveTo>
                  <a:cubicBezTo>
                    <a:pt x="2627104" y="3149335"/>
                    <a:pt x="2424823" y="3149600"/>
                    <a:pt x="2185583" y="3149600"/>
                  </a:cubicBezTo>
                  <a:cubicBezTo>
                    <a:pt x="866722" y="3149600"/>
                    <a:pt x="696213" y="3151801"/>
                    <a:pt x="678957" y="3169058"/>
                  </a:cubicBezTo>
                  <a:cubicBezTo>
                    <a:pt x="653697" y="3194318"/>
                    <a:pt x="640788" y="3264948"/>
                    <a:pt x="651245" y="3320686"/>
                  </a:cubicBezTo>
                  <a:cubicBezTo>
                    <a:pt x="667933" y="3409640"/>
                    <a:pt x="555710" y="3403600"/>
                    <a:pt x="2191677" y="3403600"/>
                  </a:cubicBezTo>
                  <a:cubicBezTo>
                    <a:pt x="3651468" y="3403600"/>
                    <a:pt x="3668692" y="3403309"/>
                    <a:pt x="3693801" y="3378200"/>
                  </a:cubicBezTo>
                  <a:cubicBezTo>
                    <a:pt x="3713863" y="3358138"/>
                    <a:pt x="3719201" y="3335866"/>
                    <a:pt x="3719201" y="3272219"/>
                  </a:cubicBezTo>
                  <a:cubicBezTo>
                    <a:pt x="3719201" y="3161701"/>
                    <a:pt x="3829869" y="3149827"/>
                    <a:pt x="2958855" y="3149260"/>
                  </a:cubicBezTo>
                  <a:cubicBezTo>
                    <a:pt x="2908604" y="3149227"/>
                    <a:pt x="2855086" y="3149232"/>
                    <a:pt x="2798090" y="3149258"/>
                  </a:cubicBezTo>
                  <a:close/>
                  <a:moveTo>
                    <a:pt x="5857491" y="2876550"/>
                  </a:moveTo>
                  <a:lnTo>
                    <a:pt x="5842445" y="2923544"/>
                  </a:lnTo>
                  <a:cubicBezTo>
                    <a:pt x="5832683" y="2954040"/>
                    <a:pt x="5827401" y="3071302"/>
                    <a:pt x="5827401" y="3257550"/>
                  </a:cubicBezTo>
                  <a:cubicBezTo>
                    <a:pt x="5827401" y="3607966"/>
                    <a:pt x="5833718" y="3627438"/>
                    <a:pt x="5954401" y="3649016"/>
                  </a:cubicBezTo>
                  <a:cubicBezTo>
                    <a:pt x="6015137" y="3659874"/>
                    <a:pt x="6092162" y="3640100"/>
                    <a:pt x="6141726" y="3600924"/>
                  </a:cubicBezTo>
                  <a:lnTo>
                    <a:pt x="6183001" y="3568300"/>
                  </a:lnTo>
                  <a:lnTo>
                    <a:pt x="6183001" y="3264297"/>
                  </a:lnTo>
                  <a:cubicBezTo>
                    <a:pt x="6183001" y="2972929"/>
                    <a:pt x="6174583" y="2895600"/>
                    <a:pt x="6142862" y="2895600"/>
                  </a:cubicBezTo>
                  <a:cubicBezTo>
                    <a:pt x="6136999" y="2895600"/>
                    <a:pt x="6132201" y="2912613"/>
                    <a:pt x="6132201" y="2933407"/>
                  </a:cubicBezTo>
                  <a:cubicBezTo>
                    <a:pt x="6132201" y="2990549"/>
                    <a:pt x="6087287" y="3014297"/>
                    <a:pt x="5992222" y="3007421"/>
                  </a:cubicBezTo>
                  <a:cubicBezTo>
                    <a:pt x="5905573" y="3001153"/>
                    <a:pt x="5894206" y="2993340"/>
                    <a:pt x="5872832" y="2925352"/>
                  </a:cubicBezTo>
                  <a:close/>
                  <a:moveTo>
                    <a:pt x="2191677" y="2514600"/>
                  </a:moveTo>
                  <a:cubicBezTo>
                    <a:pt x="1335460" y="2514600"/>
                    <a:pt x="1219674" y="2516896"/>
                    <a:pt x="1194727" y="2534370"/>
                  </a:cubicBezTo>
                  <a:cubicBezTo>
                    <a:pt x="1170273" y="2551499"/>
                    <a:pt x="1166501" y="2565660"/>
                    <a:pt x="1166501" y="2640352"/>
                  </a:cubicBezTo>
                  <a:cubicBezTo>
                    <a:pt x="1166501" y="2703612"/>
                    <a:pt x="1171927" y="2731313"/>
                    <a:pt x="1186884" y="2744407"/>
                  </a:cubicBezTo>
                  <a:cubicBezTo>
                    <a:pt x="1204010" y="2759398"/>
                    <a:pt x="1362527" y="2762250"/>
                    <a:pt x="2178607" y="2762250"/>
                  </a:cubicBezTo>
                  <a:cubicBezTo>
                    <a:pt x="3301730" y="2762250"/>
                    <a:pt x="3211201" y="2772951"/>
                    <a:pt x="3211201" y="2640193"/>
                  </a:cubicBezTo>
                  <a:cubicBezTo>
                    <a:pt x="3211201" y="2582333"/>
                    <a:pt x="3205450" y="2559649"/>
                    <a:pt x="3185801" y="2540000"/>
                  </a:cubicBezTo>
                  <a:cubicBezTo>
                    <a:pt x="3160845" y="2515044"/>
                    <a:pt x="3143468" y="2514600"/>
                    <a:pt x="2191677" y="2514600"/>
                  </a:cubicBezTo>
                  <a:close/>
                  <a:moveTo>
                    <a:pt x="1611148" y="1909963"/>
                  </a:moveTo>
                  <a:cubicBezTo>
                    <a:pt x="1357980" y="1910372"/>
                    <a:pt x="1290192" y="1914524"/>
                    <a:pt x="1278456" y="1924138"/>
                  </a:cubicBezTo>
                  <a:cubicBezTo>
                    <a:pt x="1243000" y="1953188"/>
                    <a:pt x="1230001" y="1988869"/>
                    <a:pt x="1230001" y="2057143"/>
                  </a:cubicBezTo>
                  <a:cubicBezTo>
                    <a:pt x="1230001" y="2109268"/>
                    <a:pt x="1236191" y="2128245"/>
                    <a:pt x="1261423" y="2153476"/>
                  </a:cubicBezTo>
                  <a:lnTo>
                    <a:pt x="1292844" y="2184898"/>
                  </a:lnTo>
                  <a:lnTo>
                    <a:pt x="2189550" y="2175124"/>
                  </a:lnTo>
                  <a:cubicBezTo>
                    <a:pt x="2939611" y="2166948"/>
                    <a:pt x="3090241" y="2162357"/>
                    <a:pt x="3110628" y="2147048"/>
                  </a:cubicBezTo>
                  <a:cubicBezTo>
                    <a:pt x="3131662" y="2131252"/>
                    <a:pt x="3134105" y="2117335"/>
                    <a:pt x="3128456" y="2045448"/>
                  </a:cubicBezTo>
                  <a:cubicBezTo>
                    <a:pt x="3121394" y="1955553"/>
                    <a:pt x="3114807" y="1938660"/>
                    <a:pt x="3081861" y="1925951"/>
                  </a:cubicBezTo>
                  <a:cubicBezTo>
                    <a:pt x="3070096" y="1921413"/>
                    <a:pt x="2664331" y="1915205"/>
                    <a:pt x="2180161" y="1912155"/>
                  </a:cubicBezTo>
                  <a:cubicBezTo>
                    <a:pt x="1996215" y="1910997"/>
                    <a:pt x="1849003" y="1910250"/>
                    <a:pt x="1731375" y="1910012"/>
                  </a:cubicBezTo>
                  <a:cubicBezTo>
                    <a:pt x="1687265" y="1909923"/>
                    <a:pt x="1647315" y="1909905"/>
                    <a:pt x="1611148" y="1909963"/>
                  </a:cubicBezTo>
                  <a:close/>
                  <a:moveTo>
                    <a:pt x="3217278" y="1371600"/>
                  </a:moveTo>
                  <a:cubicBezTo>
                    <a:pt x="2798244" y="1371600"/>
                    <a:pt x="2779755" y="1372609"/>
                    <a:pt x="2767148" y="1396165"/>
                  </a:cubicBezTo>
                  <a:cubicBezTo>
                    <a:pt x="2759918" y="1409676"/>
                    <a:pt x="2754002" y="1457930"/>
                    <a:pt x="2754002" y="1503395"/>
                  </a:cubicBezTo>
                  <a:cubicBezTo>
                    <a:pt x="2754002" y="1631010"/>
                    <a:pt x="2733172" y="1625600"/>
                    <a:pt x="3224514" y="1625600"/>
                  </a:cubicBezTo>
                  <a:lnTo>
                    <a:pt x="3638574" y="1625600"/>
                  </a:lnTo>
                  <a:lnTo>
                    <a:pt x="3666188" y="1596206"/>
                  </a:lnTo>
                  <a:cubicBezTo>
                    <a:pt x="3700440" y="1559747"/>
                    <a:pt x="3705058" y="1444122"/>
                    <a:pt x="3674032" y="1399826"/>
                  </a:cubicBezTo>
                  <a:lnTo>
                    <a:pt x="3654262" y="1371600"/>
                  </a:lnTo>
                  <a:close/>
                  <a:moveTo>
                    <a:pt x="6120347" y="1225550"/>
                  </a:moveTo>
                  <a:lnTo>
                    <a:pt x="6126275" y="1278805"/>
                  </a:lnTo>
                  <a:cubicBezTo>
                    <a:pt x="6134042" y="1348595"/>
                    <a:pt x="6103929" y="1371600"/>
                    <a:pt x="6004804" y="1371600"/>
                  </a:cubicBezTo>
                  <a:cubicBezTo>
                    <a:pt x="5918365" y="1371600"/>
                    <a:pt x="5891874" y="1353943"/>
                    <a:pt x="5873376" y="1283998"/>
                  </a:cubicBezTo>
                  <a:lnTo>
                    <a:pt x="5859152" y="1230220"/>
                  </a:lnTo>
                  <a:lnTo>
                    <a:pt x="5843277" y="1274294"/>
                  </a:lnTo>
                  <a:cubicBezTo>
                    <a:pt x="5821438" y="1334926"/>
                    <a:pt x="5821002" y="1904668"/>
                    <a:pt x="5842758" y="1953256"/>
                  </a:cubicBezTo>
                  <a:lnTo>
                    <a:pt x="5858113" y="1987550"/>
                  </a:lnTo>
                  <a:lnTo>
                    <a:pt x="5872040" y="1941024"/>
                  </a:lnTo>
                  <a:cubicBezTo>
                    <a:pt x="5895268" y="1863432"/>
                    <a:pt x="5909495" y="1854200"/>
                    <a:pt x="6005850" y="1854200"/>
                  </a:cubicBezTo>
                  <a:cubicBezTo>
                    <a:pt x="6110943" y="1854200"/>
                    <a:pt x="6135064" y="1871553"/>
                    <a:pt x="6126275" y="1940832"/>
                  </a:cubicBezTo>
                  <a:lnTo>
                    <a:pt x="6120347" y="1987550"/>
                  </a:lnTo>
                  <a:lnTo>
                    <a:pt x="6183002" y="1940286"/>
                  </a:lnTo>
                  <a:lnTo>
                    <a:pt x="6183002" y="1298214"/>
                  </a:lnTo>
                  <a:close/>
                  <a:moveTo>
                    <a:pt x="3845143" y="0"/>
                  </a:moveTo>
                  <a:lnTo>
                    <a:pt x="6818001" y="0"/>
                  </a:lnTo>
                  <a:lnTo>
                    <a:pt x="6818001" y="230276"/>
                  </a:lnTo>
                  <a:cubicBezTo>
                    <a:pt x="6818001" y="501445"/>
                    <a:pt x="6810823" y="522502"/>
                    <a:pt x="6700165" y="575937"/>
                  </a:cubicBezTo>
                  <a:cubicBezTo>
                    <a:pt x="6663693" y="593550"/>
                    <a:pt x="6609093" y="622615"/>
                    <a:pt x="6578833" y="640526"/>
                  </a:cubicBezTo>
                  <a:cubicBezTo>
                    <a:pt x="6545856" y="660045"/>
                    <a:pt x="6482254" y="680143"/>
                    <a:pt x="6420083" y="690690"/>
                  </a:cubicBezTo>
                  <a:cubicBezTo>
                    <a:pt x="6363030" y="700370"/>
                    <a:pt x="6274918" y="718325"/>
                    <a:pt x="6224276" y="730591"/>
                  </a:cubicBezTo>
                  <a:lnTo>
                    <a:pt x="6132201" y="752893"/>
                  </a:lnTo>
                  <a:lnTo>
                    <a:pt x="6132201" y="865795"/>
                  </a:lnTo>
                  <a:cubicBezTo>
                    <a:pt x="6132201" y="947289"/>
                    <a:pt x="6136618" y="978886"/>
                    <a:pt x="6148076" y="979375"/>
                  </a:cubicBezTo>
                  <a:cubicBezTo>
                    <a:pt x="6184243" y="980920"/>
                    <a:pt x="6275693" y="1036169"/>
                    <a:pt x="6316081" y="1080874"/>
                  </a:cubicBezTo>
                  <a:cubicBezTo>
                    <a:pt x="6390987" y="1163786"/>
                    <a:pt x="6398901" y="1215837"/>
                    <a:pt x="6398901" y="1625600"/>
                  </a:cubicBezTo>
                  <a:cubicBezTo>
                    <a:pt x="6398901" y="2050988"/>
                    <a:pt x="6392966" y="2085473"/>
                    <a:pt x="6304017" y="2176995"/>
                  </a:cubicBezTo>
                  <a:cubicBezTo>
                    <a:pt x="6264985" y="2217156"/>
                    <a:pt x="6229902" y="2239737"/>
                    <a:pt x="6189928" y="2250429"/>
                  </a:cubicBezTo>
                  <a:lnTo>
                    <a:pt x="6132201" y="2265868"/>
                  </a:lnTo>
                  <a:lnTo>
                    <a:pt x="6132201" y="2447384"/>
                  </a:lnTo>
                  <a:cubicBezTo>
                    <a:pt x="6132201" y="2621615"/>
                    <a:pt x="6133241" y="2628900"/>
                    <a:pt x="6158106" y="2628900"/>
                  </a:cubicBezTo>
                  <a:cubicBezTo>
                    <a:pt x="6199491" y="2628900"/>
                    <a:pt x="6279291" y="2675399"/>
                    <a:pt x="6315487" y="2720606"/>
                  </a:cubicBezTo>
                  <a:cubicBezTo>
                    <a:pt x="6333826" y="2743510"/>
                    <a:pt x="6360097" y="2793291"/>
                    <a:pt x="6373865" y="2831230"/>
                  </a:cubicBezTo>
                  <a:cubicBezTo>
                    <a:pt x="6396552" y="2893737"/>
                    <a:pt x="6398901" y="2933740"/>
                    <a:pt x="6398901" y="3257550"/>
                  </a:cubicBezTo>
                  <a:cubicBezTo>
                    <a:pt x="6398901" y="3585654"/>
                    <a:pt x="6396853" y="3619494"/>
                    <a:pt x="6373865" y="3671170"/>
                  </a:cubicBezTo>
                  <a:cubicBezTo>
                    <a:pt x="6290188" y="3859279"/>
                    <a:pt x="6252597" y="3879850"/>
                    <a:pt x="5992501" y="3879850"/>
                  </a:cubicBezTo>
                  <a:cubicBezTo>
                    <a:pt x="5823217" y="3879850"/>
                    <a:pt x="5820248" y="3879355"/>
                    <a:pt x="5757551" y="3840730"/>
                  </a:cubicBezTo>
                  <a:cubicBezTo>
                    <a:pt x="5717950" y="3816333"/>
                    <a:pt x="5679711" y="3778479"/>
                    <a:pt x="5655951" y="3740155"/>
                  </a:cubicBezTo>
                  <a:lnTo>
                    <a:pt x="5617851" y="3678699"/>
                  </a:lnTo>
                  <a:lnTo>
                    <a:pt x="5614164" y="3264925"/>
                  </a:lnTo>
                  <a:cubicBezTo>
                    <a:pt x="5610177" y="2817441"/>
                    <a:pt x="5615406" y="2774121"/>
                    <a:pt x="5678802" y="2729514"/>
                  </a:cubicBezTo>
                  <a:cubicBezTo>
                    <a:pt x="5694463" y="2718494"/>
                    <a:pt x="5732304" y="2691348"/>
                    <a:pt x="5762895" y="2669189"/>
                  </a:cubicBezTo>
                  <a:cubicBezTo>
                    <a:pt x="5793484" y="2647030"/>
                    <a:pt x="5831942" y="2628900"/>
                    <a:pt x="5848356" y="2628900"/>
                  </a:cubicBezTo>
                  <a:lnTo>
                    <a:pt x="5878201" y="2628900"/>
                  </a:lnTo>
                  <a:lnTo>
                    <a:pt x="5878201" y="2263427"/>
                  </a:lnTo>
                  <a:lnTo>
                    <a:pt x="5835193" y="2255358"/>
                  </a:lnTo>
                  <a:cubicBezTo>
                    <a:pt x="5778840" y="2244786"/>
                    <a:pt x="5679195" y="2156172"/>
                    <a:pt x="5641707" y="2083291"/>
                  </a:cubicBezTo>
                  <a:lnTo>
                    <a:pt x="5612059" y="2025650"/>
                  </a:lnTo>
                  <a:lnTo>
                    <a:pt x="5618130" y="1622017"/>
                  </a:lnTo>
                  <a:cubicBezTo>
                    <a:pt x="5625299" y="1145360"/>
                    <a:pt x="5626675" y="1139585"/>
                    <a:pt x="5761582" y="1019603"/>
                  </a:cubicBezTo>
                  <a:cubicBezTo>
                    <a:pt x="5797425" y="987726"/>
                    <a:pt x="5816510" y="979480"/>
                    <a:pt x="5843276" y="984304"/>
                  </a:cubicBezTo>
                  <a:lnTo>
                    <a:pt x="5878201" y="990600"/>
                  </a:lnTo>
                  <a:lnTo>
                    <a:pt x="5878201" y="895350"/>
                  </a:lnTo>
                  <a:cubicBezTo>
                    <a:pt x="5878201" y="783727"/>
                    <a:pt x="5888033" y="787993"/>
                    <a:pt x="5716862" y="825352"/>
                  </a:cubicBezTo>
                  <a:cubicBezTo>
                    <a:pt x="5365280" y="902086"/>
                    <a:pt x="5109690" y="1026589"/>
                    <a:pt x="4849577" y="1247827"/>
                  </a:cubicBezTo>
                  <a:lnTo>
                    <a:pt x="4756316" y="1327150"/>
                  </a:lnTo>
                  <a:lnTo>
                    <a:pt x="4558433" y="1333500"/>
                  </a:lnTo>
                  <a:cubicBezTo>
                    <a:pt x="4368870" y="1339583"/>
                    <a:pt x="4357881" y="1341395"/>
                    <a:pt x="4297051" y="1376593"/>
                  </a:cubicBezTo>
                  <a:cubicBezTo>
                    <a:pt x="4065465" y="1510596"/>
                    <a:pt x="3828770" y="1757586"/>
                    <a:pt x="3773767" y="1922636"/>
                  </a:cubicBezTo>
                  <a:cubicBezTo>
                    <a:pt x="3758632" y="1968050"/>
                    <a:pt x="3757784" y="1968500"/>
                    <a:pt x="3687281" y="1968500"/>
                  </a:cubicBezTo>
                  <a:cubicBezTo>
                    <a:pt x="3621650" y="1968500"/>
                    <a:pt x="3610039" y="1973218"/>
                    <a:pt x="3538828" y="2028825"/>
                  </a:cubicBezTo>
                  <a:cubicBezTo>
                    <a:pt x="3416789" y="2124122"/>
                    <a:pt x="3398945" y="2187051"/>
                    <a:pt x="3442816" y="2367434"/>
                  </a:cubicBezTo>
                  <a:cubicBezTo>
                    <a:pt x="3459901" y="2437683"/>
                    <a:pt x="3527812" y="2515212"/>
                    <a:pt x="3693801" y="2653969"/>
                  </a:cubicBezTo>
                  <a:cubicBezTo>
                    <a:pt x="3811734" y="2752554"/>
                    <a:pt x="4157618" y="3103414"/>
                    <a:pt x="4249643" y="3217807"/>
                  </a:cubicBezTo>
                  <a:cubicBezTo>
                    <a:pt x="4366999" y="3363689"/>
                    <a:pt x="4400832" y="3462688"/>
                    <a:pt x="4386522" y="3618325"/>
                  </a:cubicBezTo>
                  <a:cubicBezTo>
                    <a:pt x="4382342" y="3663770"/>
                    <a:pt x="4373986" y="3679299"/>
                    <a:pt x="4342099" y="3700875"/>
                  </a:cubicBezTo>
                  <a:lnTo>
                    <a:pt x="4302826" y="3727450"/>
                  </a:lnTo>
                  <a:lnTo>
                    <a:pt x="2213823" y="3737087"/>
                  </a:lnTo>
                  <a:cubicBezTo>
                    <a:pt x="-113041" y="3747821"/>
                    <a:pt x="53780" y="3753574"/>
                    <a:pt x="15208" y="3661259"/>
                  </a:cubicBezTo>
                  <a:cubicBezTo>
                    <a:pt x="-12339" y="3595331"/>
                    <a:pt x="-1579" y="3477374"/>
                    <a:pt x="40331" y="3385831"/>
                  </a:cubicBezTo>
                  <a:cubicBezTo>
                    <a:pt x="126102" y="3198484"/>
                    <a:pt x="199523" y="3116887"/>
                    <a:pt x="721823" y="2628460"/>
                  </a:cubicBezTo>
                  <a:cubicBezTo>
                    <a:pt x="943704" y="2420970"/>
                    <a:pt x="935631" y="2434048"/>
                    <a:pt x="961306" y="2240483"/>
                  </a:cubicBezTo>
                  <a:cubicBezTo>
                    <a:pt x="970229" y="2173209"/>
                    <a:pt x="925829" y="2094736"/>
                    <a:pt x="833214" y="2014095"/>
                  </a:cubicBezTo>
                  <a:cubicBezTo>
                    <a:pt x="770086" y="1959129"/>
                    <a:pt x="763193" y="1956305"/>
                    <a:pt x="706627" y="1962232"/>
                  </a:cubicBezTo>
                  <a:cubicBezTo>
                    <a:pt x="636796" y="1969548"/>
                    <a:pt x="635542" y="1968512"/>
                    <a:pt x="545000" y="1828800"/>
                  </a:cubicBezTo>
                  <a:cubicBezTo>
                    <a:pt x="511050" y="1776413"/>
                    <a:pt x="465236" y="1714937"/>
                    <a:pt x="443191" y="1692188"/>
                  </a:cubicBezTo>
                  <a:cubicBezTo>
                    <a:pt x="421146" y="1669439"/>
                    <a:pt x="406617" y="1645150"/>
                    <a:pt x="410904" y="1638213"/>
                  </a:cubicBezTo>
                  <a:cubicBezTo>
                    <a:pt x="415941" y="1630066"/>
                    <a:pt x="719885" y="1625600"/>
                    <a:pt x="1269428" y="1625600"/>
                  </a:cubicBezTo>
                  <a:lnTo>
                    <a:pt x="2120155" y="1625600"/>
                  </a:lnTo>
                  <a:lnTo>
                    <a:pt x="2151328" y="1594427"/>
                  </a:lnTo>
                  <a:cubicBezTo>
                    <a:pt x="2178772" y="1566983"/>
                    <a:pt x="2181719" y="1555209"/>
                    <a:pt x="2175963" y="1496002"/>
                  </a:cubicBezTo>
                  <a:cubicBezTo>
                    <a:pt x="2172368" y="1459013"/>
                    <a:pt x="2162199" y="1414463"/>
                    <a:pt x="2153366" y="1397000"/>
                  </a:cubicBezTo>
                  <a:lnTo>
                    <a:pt x="2137306" y="1365250"/>
                  </a:lnTo>
                  <a:lnTo>
                    <a:pt x="1324878" y="1358900"/>
                  </a:lnTo>
                  <a:cubicBezTo>
                    <a:pt x="521964" y="1352624"/>
                    <a:pt x="512481" y="1352252"/>
                    <a:pt x="515000" y="1327150"/>
                  </a:cubicBezTo>
                  <a:cubicBezTo>
                    <a:pt x="516403" y="1313180"/>
                    <a:pt x="562574" y="1218882"/>
                    <a:pt x="617602" y="1117600"/>
                  </a:cubicBezTo>
                  <a:cubicBezTo>
                    <a:pt x="672630" y="1016318"/>
                    <a:pt x="753757" y="864870"/>
                    <a:pt x="797883" y="781050"/>
                  </a:cubicBezTo>
                  <a:cubicBezTo>
                    <a:pt x="960193" y="472732"/>
                    <a:pt x="1043773" y="322085"/>
                    <a:pt x="1092735" y="249602"/>
                  </a:cubicBezTo>
                  <a:cubicBezTo>
                    <a:pt x="1130351" y="193915"/>
                    <a:pt x="1139274" y="171691"/>
                    <a:pt x="1128429" y="160702"/>
                  </a:cubicBezTo>
                  <a:cubicBezTo>
                    <a:pt x="1120476" y="152643"/>
                    <a:pt x="1061784" y="119772"/>
                    <a:pt x="998003" y="87654"/>
                  </a:cubicBezTo>
                  <a:cubicBezTo>
                    <a:pt x="934221" y="55535"/>
                    <a:pt x="879843" y="22674"/>
                    <a:pt x="877161" y="14629"/>
                  </a:cubicBezTo>
                  <a:cubicBezTo>
                    <a:pt x="873490" y="3618"/>
                    <a:pt x="1607604" y="0"/>
                    <a:pt x="38451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27C61C87-DCCE-4380-8A7F-3231E25205EB}"/>
                </a:ext>
              </a:extLst>
            </p:cNvPr>
            <p:cNvSpPr/>
            <p:nvPr/>
          </p:nvSpPr>
          <p:spPr>
            <a:xfrm>
              <a:off x="-9354202" y="13463866"/>
              <a:ext cx="3405746" cy="2522551"/>
            </a:xfrm>
            <a:custGeom>
              <a:avLst/>
              <a:gdLst>
                <a:gd name="connsiteX0" fmla="*/ 4611536 w 7341256"/>
                <a:gd name="connsiteY0" fmla="*/ 4072236 h 5437486"/>
                <a:gd name="connsiteX1" fmla="*/ 2115009 w 7341256"/>
                <a:gd name="connsiteY1" fmla="*/ 4092007 h 5437486"/>
                <a:gd name="connsiteX2" fmla="*/ 2086783 w 7341256"/>
                <a:gd name="connsiteY2" fmla="*/ 4111776 h 5437486"/>
                <a:gd name="connsiteX3" fmla="*/ 2086783 w 7341256"/>
                <a:gd name="connsiteY3" fmla="*/ 4649094 h 5437486"/>
                <a:gd name="connsiteX4" fmla="*/ 2113105 w 7341256"/>
                <a:gd name="connsiteY4" fmla="*/ 5219873 h 5437486"/>
                <a:gd name="connsiteX5" fmla="*/ 2139426 w 7341256"/>
                <a:gd name="connsiteY5" fmla="*/ 5253336 h 5437486"/>
                <a:gd name="connsiteX6" fmla="*/ 7099347 w 7341256"/>
                <a:gd name="connsiteY6" fmla="*/ 5253336 h 5437486"/>
                <a:gd name="connsiteX7" fmla="*/ 7117189 w 7341256"/>
                <a:gd name="connsiteY7" fmla="*/ 5220265 h 5437486"/>
                <a:gd name="connsiteX8" fmla="*/ 7144964 w 7341256"/>
                <a:gd name="connsiteY8" fmla="*/ 4667243 h 5437486"/>
                <a:gd name="connsiteX9" fmla="*/ 7154894 w 7341256"/>
                <a:gd name="connsiteY9" fmla="*/ 4147293 h 5437486"/>
                <a:gd name="connsiteX10" fmla="*/ 7079836 w 7341256"/>
                <a:gd name="connsiteY10" fmla="*/ 4072236 h 5437486"/>
                <a:gd name="connsiteX11" fmla="*/ 2875995 w 7341256"/>
                <a:gd name="connsiteY11" fmla="*/ 93 h 5437486"/>
                <a:gd name="connsiteX12" fmla="*/ 3020012 w 7341256"/>
                <a:gd name="connsiteY12" fmla="*/ 63902 h 5437486"/>
                <a:gd name="connsiteX13" fmla="*/ 3213724 w 7341256"/>
                <a:gd name="connsiteY13" fmla="*/ 180177 h 5437486"/>
                <a:gd name="connsiteX14" fmla="*/ 3156629 w 7341256"/>
                <a:gd name="connsiteY14" fmla="*/ 306686 h 5437486"/>
                <a:gd name="connsiteX15" fmla="*/ 3020636 w 7341256"/>
                <a:gd name="connsiteY15" fmla="*/ 560686 h 5437486"/>
                <a:gd name="connsiteX16" fmla="*/ 2924719 w 7341256"/>
                <a:gd name="connsiteY16" fmla="*/ 738486 h 5437486"/>
                <a:gd name="connsiteX17" fmla="*/ 2791421 w 7341256"/>
                <a:gd name="connsiteY17" fmla="*/ 986136 h 5437486"/>
                <a:gd name="connsiteX18" fmla="*/ 2645509 w 7341256"/>
                <a:gd name="connsiteY18" fmla="*/ 1259186 h 5437486"/>
                <a:gd name="connsiteX19" fmla="*/ 2226415 w 7341256"/>
                <a:gd name="connsiteY19" fmla="*/ 2040236 h 5437486"/>
                <a:gd name="connsiteX20" fmla="*/ 1800692 w 7341256"/>
                <a:gd name="connsiteY20" fmla="*/ 2833986 h 5437486"/>
                <a:gd name="connsiteX21" fmla="*/ 1312083 w 7341256"/>
                <a:gd name="connsiteY21" fmla="*/ 3790638 h 5437486"/>
                <a:gd name="connsiteX22" fmla="*/ 1372408 w 7341256"/>
                <a:gd name="connsiteY22" fmla="*/ 3827730 h 5437486"/>
                <a:gd name="connsiteX23" fmla="*/ 1771860 w 7341256"/>
                <a:gd name="connsiteY23" fmla="*/ 4041484 h 5437486"/>
                <a:gd name="connsiteX24" fmla="*/ 1875518 w 7341256"/>
                <a:gd name="connsiteY24" fmla="*/ 4097636 h 5437486"/>
                <a:gd name="connsiteX25" fmla="*/ 1890007 w 7341256"/>
                <a:gd name="connsiteY25" fmla="*/ 4046396 h 5437486"/>
                <a:gd name="connsiteX26" fmla="*/ 1930737 w 7341256"/>
                <a:gd name="connsiteY26" fmla="*/ 3957038 h 5437486"/>
                <a:gd name="connsiteX27" fmla="*/ 4617924 w 7341256"/>
                <a:gd name="connsiteY27" fmla="*/ 3881736 h 5437486"/>
                <a:gd name="connsiteX28" fmla="*/ 7236762 w 7341256"/>
                <a:gd name="connsiteY28" fmla="*/ 3903961 h 5437486"/>
                <a:gd name="connsiteX29" fmla="*/ 7298966 w 7341256"/>
                <a:gd name="connsiteY29" fmla="*/ 3962030 h 5437486"/>
                <a:gd name="connsiteX30" fmla="*/ 7335398 w 7341256"/>
                <a:gd name="connsiteY30" fmla="*/ 4644497 h 5437486"/>
                <a:gd name="connsiteX31" fmla="*/ 7319918 w 7341256"/>
                <a:gd name="connsiteY31" fmla="*/ 5340797 h 5437486"/>
                <a:gd name="connsiteX32" fmla="*/ 7240203 w 7341256"/>
                <a:gd name="connsiteY32" fmla="*/ 5413980 h 5437486"/>
                <a:gd name="connsiteX33" fmla="*/ 4601383 w 7341256"/>
                <a:gd name="connsiteY33" fmla="*/ 5437486 h 5437486"/>
                <a:gd name="connsiteX34" fmla="*/ 1976559 w 7341256"/>
                <a:gd name="connsiteY34" fmla="*/ 5414782 h 5437486"/>
                <a:gd name="connsiteX35" fmla="*/ 1909884 w 7341256"/>
                <a:gd name="connsiteY35" fmla="*/ 5337748 h 5437486"/>
                <a:gd name="connsiteX36" fmla="*/ 1877186 w 7341256"/>
                <a:gd name="connsiteY36" fmla="*/ 4738152 h 5437486"/>
                <a:gd name="connsiteX37" fmla="*/ 1870788 w 7341256"/>
                <a:gd name="connsiteY37" fmla="*/ 4192886 h 5437486"/>
                <a:gd name="connsiteX38" fmla="*/ 1704865 w 7341256"/>
                <a:gd name="connsiteY38" fmla="*/ 4500861 h 5437486"/>
                <a:gd name="connsiteX39" fmla="*/ 1525471 w 7341256"/>
                <a:gd name="connsiteY39" fmla="*/ 4808836 h 5437486"/>
                <a:gd name="connsiteX40" fmla="*/ 1345366 w 7341256"/>
                <a:gd name="connsiteY40" fmla="*/ 4718192 h 5437486"/>
                <a:gd name="connsiteX41" fmla="*/ 1083483 w 7341256"/>
                <a:gd name="connsiteY41" fmla="*/ 4576866 h 5437486"/>
                <a:gd name="connsiteX42" fmla="*/ 937433 w 7341256"/>
                <a:gd name="connsiteY42" fmla="*/ 4497846 h 5437486"/>
                <a:gd name="connsiteX43" fmla="*/ 746933 w 7341256"/>
                <a:gd name="connsiteY43" fmla="*/ 4396119 h 5437486"/>
                <a:gd name="connsiteX44" fmla="*/ 569133 w 7341256"/>
                <a:gd name="connsiteY44" fmla="*/ 4300760 h 5437486"/>
                <a:gd name="connsiteX45" fmla="*/ 404033 w 7341256"/>
                <a:gd name="connsiteY45" fmla="*/ 4211919 h 5437486"/>
                <a:gd name="connsiteX46" fmla="*/ 273120 w 7341256"/>
                <a:gd name="connsiteY46" fmla="*/ 4142193 h 5437486"/>
                <a:gd name="connsiteX47" fmla="*/ 244627 w 7341256"/>
                <a:gd name="connsiteY47" fmla="*/ 4045462 h 5437486"/>
                <a:gd name="connsiteX48" fmla="*/ 77834 w 7341256"/>
                <a:gd name="connsiteY48" fmla="*/ 3726987 h 5437486"/>
                <a:gd name="connsiteX49" fmla="*/ 27 w 7341256"/>
                <a:gd name="connsiteY49" fmla="*/ 3627627 h 5437486"/>
                <a:gd name="connsiteX50" fmla="*/ 105583 w 7341256"/>
                <a:gd name="connsiteY50" fmla="*/ 3413025 h 5437486"/>
                <a:gd name="connsiteX51" fmla="*/ 237849 w 7341256"/>
                <a:gd name="connsiteY51" fmla="*/ 3228202 h 5437486"/>
                <a:gd name="connsiteX52" fmla="*/ 788204 w 7341256"/>
                <a:gd name="connsiteY52" fmla="*/ 3514810 h 5437486"/>
                <a:gd name="connsiteX53" fmla="*/ 908854 w 7341256"/>
                <a:gd name="connsiteY53" fmla="*/ 3575772 h 5437486"/>
                <a:gd name="connsiteX54" fmla="*/ 1363378 w 7341256"/>
                <a:gd name="connsiteY54" fmla="*/ 2751985 h 5437486"/>
                <a:gd name="connsiteX55" fmla="*/ 1501597 w 7341256"/>
                <a:gd name="connsiteY55" fmla="*/ 2491086 h 5437486"/>
                <a:gd name="connsiteX56" fmla="*/ 1604199 w 7341256"/>
                <a:gd name="connsiteY56" fmla="*/ 2300586 h 5437486"/>
                <a:gd name="connsiteX57" fmla="*/ 1693228 w 7341256"/>
                <a:gd name="connsiteY57" fmla="*/ 2135486 h 5437486"/>
                <a:gd name="connsiteX58" fmla="*/ 1832885 w 7341256"/>
                <a:gd name="connsiteY58" fmla="*/ 1875136 h 5437486"/>
                <a:gd name="connsiteX59" fmla="*/ 1972653 w 7341256"/>
                <a:gd name="connsiteY59" fmla="*/ 1614786 h 5437486"/>
                <a:gd name="connsiteX60" fmla="*/ 2128260 w 7341256"/>
                <a:gd name="connsiteY60" fmla="*/ 1322686 h 5437486"/>
                <a:gd name="connsiteX61" fmla="*/ 2264319 w 7341256"/>
                <a:gd name="connsiteY61" fmla="*/ 1068686 h 5437486"/>
                <a:gd name="connsiteX62" fmla="*/ 2407053 w 7341256"/>
                <a:gd name="connsiteY62" fmla="*/ 801986 h 5437486"/>
                <a:gd name="connsiteX63" fmla="*/ 2552955 w 7341256"/>
                <a:gd name="connsiteY63" fmla="*/ 528936 h 5437486"/>
                <a:gd name="connsiteX64" fmla="*/ 2715449 w 7341256"/>
                <a:gd name="connsiteY64" fmla="*/ 224136 h 5437486"/>
                <a:gd name="connsiteX65" fmla="*/ 2851937 w 7341256"/>
                <a:gd name="connsiteY65" fmla="*/ 5929 h 5437486"/>
                <a:gd name="connsiteX66" fmla="*/ 2875995 w 7341256"/>
                <a:gd name="connsiteY66" fmla="*/ 93 h 54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41256" h="5437486">
                  <a:moveTo>
                    <a:pt x="4611536" y="4072236"/>
                  </a:moveTo>
                  <a:cubicBezTo>
                    <a:pt x="2398085" y="4072236"/>
                    <a:pt x="2140320" y="4074278"/>
                    <a:pt x="2115009" y="4092007"/>
                  </a:cubicBezTo>
                  <a:lnTo>
                    <a:pt x="2086783" y="4111776"/>
                  </a:lnTo>
                  <a:lnTo>
                    <a:pt x="2086783" y="4649094"/>
                  </a:lnTo>
                  <a:cubicBezTo>
                    <a:pt x="2086783" y="5173453"/>
                    <a:pt x="2087418" y="5187218"/>
                    <a:pt x="2113105" y="5219873"/>
                  </a:cubicBezTo>
                  <a:lnTo>
                    <a:pt x="2139426" y="5253336"/>
                  </a:lnTo>
                  <a:lnTo>
                    <a:pt x="7099347" y="5253336"/>
                  </a:lnTo>
                  <a:lnTo>
                    <a:pt x="7117189" y="5220265"/>
                  </a:lnTo>
                  <a:cubicBezTo>
                    <a:pt x="7131176" y="5194343"/>
                    <a:pt x="7137180" y="5074809"/>
                    <a:pt x="7144964" y="4667243"/>
                  </a:cubicBezTo>
                  <a:lnTo>
                    <a:pt x="7154894" y="4147293"/>
                  </a:lnTo>
                  <a:lnTo>
                    <a:pt x="7079836" y="4072236"/>
                  </a:lnTo>
                  <a:close/>
                  <a:moveTo>
                    <a:pt x="2875995" y="93"/>
                  </a:moveTo>
                  <a:cubicBezTo>
                    <a:pt x="2899257" y="-1307"/>
                    <a:pt x="2926912" y="12944"/>
                    <a:pt x="3020012" y="63902"/>
                  </a:cubicBezTo>
                  <a:cubicBezTo>
                    <a:pt x="3201241" y="163099"/>
                    <a:pt x="3208325" y="167350"/>
                    <a:pt x="3213724" y="180177"/>
                  </a:cubicBezTo>
                  <a:cubicBezTo>
                    <a:pt x="3216551" y="186893"/>
                    <a:pt x="3190858" y="243821"/>
                    <a:pt x="3156629" y="306686"/>
                  </a:cubicBezTo>
                  <a:cubicBezTo>
                    <a:pt x="3122400" y="369551"/>
                    <a:pt x="3061203" y="483851"/>
                    <a:pt x="3020636" y="560686"/>
                  </a:cubicBezTo>
                  <a:cubicBezTo>
                    <a:pt x="2980069" y="637521"/>
                    <a:pt x="2936906" y="717531"/>
                    <a:pt x="2924719" y="738486"/>
                  </a:cubicBezTo>
                  <a:cubicBezTo>
                    <a:pt x="2912532" y="759441"/>
                    <a:pt x="2852547" y="870883"/>
                    <a:pt x="2791421" y="986136"/>
                  </a:cubicBezTo>
                  <a:cubicBezTo>
                    <a:pt x="2730294" y="1101389"/>
                    <a:pt x="2664634" y="1224261"/>
                    <a:pt x="2645509" y="1259186"/>
                  </a:cubicBezTo>
                  <a:cubicBezTo>
                    <a:pt x="2626385" y="1294111"/>
                    <a:pt x="2437793" y="1645583"/>
                    <a:pt x="2226415" y="2040236"/>
                  </a:cubicBezTo>
                  <a:cubicBezTo>
                    <a:pt x="2015038" y="2434889"/>
                    <a:pt x="1823462" y="2792076"/>
                    <a:pt x="1800692" y="2833986"/>
                  </a:cubicBezTo>
                  <a:cubicBezTo>
                    <a:pt x="1720048" y="2982419"/>
                    <a:pt x="1312083" y="3781176"/>
                    <a:pt x="1312083" y="3790638"/>
                  </a:cubicBezTo>
                  <a:cubicBezTo>
                    <a:pt x="1312083" y="3795921"/>
                    <a:pt x="1339229" y="3812613"/>
                    <a:pt x="1372408" y="3827730"/>
                  </a:cubicBezTo>
                  <a:cubicBezTo>
                    <a:pt x="1441893" y="3859390"/>
                    <a:pt x="1629743" y="3959913"/>
                    <a:pt x="1771860" y="4041484"/>
                  </a:cubicBezTo>
                  <a:cubicBezTo>
                    <a:pt x="1825665" y="4072368"/>
                    <a:pt x="1872311" y="4097636"/>
                    <a:pt x="1875518" y="4097636"/>
                  </a:cubicBezTo>
                  <a:cubicBezTo>
                    <a:pt x="1878726" y="4097636"/>
                    <a:pt x="1885246" y="4074577"/>
                    <a:pt x="1890007" y="4046396"/>
                  </a:cubicBezTo>
                  <a:cubicBezTo>
                    <a:pt x="1894769" y="4018213"/>
                    <a:pt x="1913097" y="3978003"/>
                    <a:pt x="1930737" y="3957038"/>
                  </a:cubicBezTo>
                  <a:cubicBezTo>
                    <a:pt x="1999148" y="3875736"/>
                    <a:pt x="1785078" y="3881736"/>
                    <a:pt x="4617924" y="3881736"/>
                  </a:cubicBezTo>
                  <a:cubicBezTo>
                    <a:pt x="7056075" y="3881736"/>
                    <a:pt x="7203128" y="3882984"/>
                    <a:pt x="7236762" y="3903961"/>
                  </a:cubicBezTo>
                  <a:cubicBezTo>
                    <a:pt x="7256362" y="3916185"/>
                    <a:pt x="7284353" y="3942317"/>
                    <a:pt x="7298966" y="3962030"/>
                  </a:cubicBezTo>
                  <a:cubicBezTo>
                    <a:pt x="7324778" y="3996858"/>
                    <a:pt x="7325814" y="4016250"/>
                    <a:pt x="7335398" y="4644497"/>
                  </a:cubicBezTo>
                  <a:cubicBezTo>
                    <a:pt x="7345028" y="5275783"/>
                    <a:pt x="7344661" y="5292295"/>
                    <a:pt x="7319918" y="5340797"/>
                  </a:cubicBezTo>
                  <a:cubicBezTo>
                    <a:pt x="7301708" y="5376490"/>
                    <a:pt x="7279265" y="5397095"/>
                    <a:pt x="7240203" y="5413980"/>
                  </a:cubicBezTo>
                  <a:cubicBezTo>
                    <a:pt x="7187884" y="5436599"/>
                    <a:pt x="7088320" y="5437486"/>
                    <a:pt x="4601383" y="5437486"/>
                  </a:cubicBezTo>
                  <a:cubicBezTo>
                    <a:pt x="2142757" y="5437486"/>
                    <a:pt x="2014967" y="5436381"/>
                    <a:pt x="1976559" y="5414782"/>
                  </a:cubicBezTo>
                  <a:cubicBezTo>
                    <a:pt x="1953499" y="5401815"/>
                    <a:pt x="1924906" y="5368779"/>
                    <a:pt x="1909884" y="5337748"/>
                  </a:cubicBezTo>
                  <a:cubicBezTo>
                    <a:pt x="1884877" y="5286092"/>
                    <a:pt x="1883268" y="5256571"/>
                    <a:pt x="1877186" y="4738152"/>
                  </a:cubicBezTo>
                  <a:lnTo>
                    <a:pt x="1870788" y="4192886"/>
                  </a:lnTo>
                  <a:lnTo>
                    <a:pt x="1704865" y="4500861"/>
                  </a:lnTo>
                  <a:cubicBezTo>
                    <a:pt x="1613608" y="4670248"/>
                    <a:pt x="1532880" y="4808836"/>
                    <a:pt x="1525471" y="4808836"/>
                  </a:cubicBezTo>
                  <a:cubicBezTo>
                    <a:pt x="1518062" y="4808836"/>
                    <a:pt x="1437015" y="4768046"/>
                    <a:pt x="1345366" y="4718192"/>
                  </a:cubicBezTo>
                  <a:cubicBezTo>
                    <a:pt x="1253718" y="4668339"/>
                    <a:pt x="1135871" y="4604741"/>
                    <a:pt x="1083483" y="4576866"/>
                  </a:cubicBezTo>
                  <a:cubicBezTo>
                    <a:pt x="1031096" y="4548990"/>
                    <a:pt x="965373" y="4513431"/>
                    <a:pt x="937433" y="4497846"/>
                  </a:cubicBezTo>
                  <a:cubicBezTo>
                    <a:pt x="909493" y="4482259"/>
                    <a:pt x="823768" y="4436482"/>
                    <a:pt x="746933" y="4396119"/>
                  </a:cubicBezTo>
                  <a:cubicBezTo>
                    <a:pt x="670098" y="4355755"/>
                    <a:pt x="590088" y="4312845"/>
                    <a:pt x="569133" y="4300760"/>
                  </a:cubicBezTo>
                  <a:cubicBezTo>
                    <a:pt x="548178" y="4288677"/>
                    <a:pt x="473883" y="4248698"/>
                    <a:pt x="404033" y="4211919"/>
                  </a:cubicBezTo>
                  <a:cubicBezTo>
                    <a:pt x="334183" y="4175138"/>
                    <a:pt x="275272" y="4143762"/>
                    <a:pt x="273120" y="4142193"/>
                  </a:cubicBezTo>
                  <a:cubicBezTo>
                    <a:pt x="270968" y="4140624"/>
                    <a:pt x="258146" y="4097095"/>
                    <a:pt x="244627" y="4045462"/>
                  </a:cubicBezTo>
                  <a:cubicBezTo>
                    <a:pt x="205039" y="3894269"/>
                    <a:pt x="160970" y="3810123"/>
                    <a:pt x="77834" y="3726987"/>
                  </a:cubicBezTo>
                  <a:cubicBezTo>
                    <a:pt x="36357" y="3685511"/>
                    <a:pt x="1344" y="3640799"/>
                    <a:pt x="27" y="3627627"/>
                  </a:cubicBezTo>
                  <a:cubicBezTo>
                    <a:pt x="-1290" y="3614456"/>
                    <a:pt x="46211" y="3517885"/>
                    <a:pt x="105583" y="3413025"/>
                  </a:cubicBezTo>
                  <a:cubicBezTo>
                    <a:pt x="194480" y="3256019"/>
                    <a:pt x="217825" y="3223398"/>
                    <a:pt x="237849" y="3228202"/>
                  </a:cubicBezTo>
                  <a:cubicBezTo>
                    <a:pt x="276152" y="3237391"/>
                    <a:pt x="595581" y="3403739"/>
                    <a:pt x="788204" y="3514810"/>
                  </a:cubicBezTo>
                  <a:cubicBezTo>
                    <a:pt x="845829" y="3548035"/>
                    <a:pt x="900121" y="3575469"/>
                    <a:pt x="908854" y="3575772"/>
                  </a:cubicBezTo>
                  <a:cubicBezTo>
                    <a:pt x="922471" y="3576243"/>
                    <a:pt x="1002888" y="3430494"/>
                    <a:pt x="1363378" y="2751985"/>
                  </a:cubicBezTo>
                  <a:cubicBezTo>
                    <a:pt x="1395083" y="2692311"/>
                    <a:pt x="1457282" y="2574906"/>
                    <a:pt x="1501597" y="2491086"/>
                  </a:cubicBezTo>
                  <a:cubicBezTo>
                    <a:pt x="1545912" y="2407266"/>
                    <a:pt x="1592083" y="2321541"/>
                    <a:pt x="1604199" y="2300586"/>
                  </a:cubicBezTo>
                  <a:cubicBezTo>
                    <a:pt x="1616315" y="2279631"/>
                    <a:pt x="1656378" y="2205336"/>
                    <a:pt x="1693228" y="2135486"/>
                  </a:cubicBezTo>
                  <a:cubicBezTo>
                    <a:pt x="1730078" y="2065636"/>
                    <a:pt x="1792924" y="1948479"/>
                    <a:pt x="1832885" y="1875136"/>
                  </a:cubicBezTo>
                  <a:cubicBezTo>
                    <a:pt x="1872846" y="1801793"/>
                    <a:pt x="1935742" y="1684636"/>
                    <a:pt x="1972653" y="1614786"/>
                  </a:cubicBezTo>
                  <a:cubicBezTo>
                    <a:pt x="2009564" y="1544936"/>
                    <a:pt x="2079587" y="1413491"/>
                    <a:pt x="2128260" y="1322686"/>
                  </a:cubicBezTo>
                  <a:cubicBezTo>
                    <a:pt x="2176933" y="1231881"/>
                    <a:pt x="2238159" y="1117581"/>
                    <a:pt x="2264319" y="1068686"/>
                  </a:cubicBezTo>
                  <a:cubicBezTo>
                    <a:pt x="2290479" y="1019791"/>
                    <a:pt x="2354709" y="899776"/>
                    <a:pt x="2407053" y="801986"/>
                  </a:cubicBezTo>
                  <a:cubicBezTo>
                    <a:pt x="2459396" y="704196"/>
                    <a:pt x="2525052" y="581324"/>
                    <a:pt x="2552955" y="528936"/>
                  </a:cubicBezTo>
                  <a:cubicBezTo>
                    <a:pt x="2580858" y="476549"/>
                    <a:pt x="2653981" y="339389"/>
                    <a:pt x="2715449" y="224136"/>
                  </a:cubicBezTo>
                  <a:cubicBezTo>
                    <a:pt x="2784816" y="94074"/>
                    <a:pt x="2836590" y="11302"/>
                    <a:pt x="2851937" y="5929"/>
                  </a:cubicBezTo>
                  <a:cubicBezTo>
                    <a:pt x="2860976" y="2765"/>
                    <a:pt x="2868241" y="559"/>
                    <a:pt x="2875995"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770A9410-0DD6-4A0D-98DC-30067EF39621}"/>
                </a:ext>
              </a:extLst>
            </p:cNvPr>
            <p:cNvSpPr/>
            <p:nvPr/>
          </p:nvSpPr>
          <p:spPr>
            <a:xfrm>
              <a:off x="-8293711" y="15414694"/>
              <a:ext cx="254851" cy="398278"/>
            </a:xfrm>
            <a:custGeom>
              <a:avLst/>
              <a:gdLst/>
              <a:ahLst/>
              <a:cxnLst/>
              <a:rect l="0" t="0" r="0" b="0"/>
              <a:pathLst>
                <a:path w="549344" h="858508">
                  <a:moveTo>
                    <a:pt x="165317" y="76988"/>
                  </a:moveTo>
                  <a:cubicBezTo>
                    <a:pt x="89871" y="100882"/>
                    <a:pt x="22720" y="123783"/>
                    <a:pt x="16092" y="127881"/>
                  </a:cubicBezTo>
                  <a:cubicBezTo>
                    <a:pt x="1176" y="137099"/>
                    <a:pt x="0" y="282232"/>
                    <a:pt x="14767" y="291359"/>
                  </a:cubicBezTo>
                  <a:cubicBezTo>
                    <a:pt x="20667" y="295005"/>
                    <a:pt x="72465" y="286770"/>
                    <a:pt x="129872" y="273059"/>
                  </a:cubicBezTo>
                  <a:cubicBezTo>
                    <a:pt x="187280" y="259347"/>
                    <a:pt x="239603" y="248129"/>
                    <a:pt x="246146" y="248129"/>
                  </a:cubicBezTo>
                  <a:cubicBezTo>
                    <a:pt x="253209" y="248129"/>
                    <a:pt x="258041" y="371847"/>
                    <a:pt x="258041" y="552687"/>
                  </a:cubicBezTo>
                  <a:cubicBezTo>
                    <a:pt x="258041" y="833966"/>
                    <a:pt x="259740" y="857307"/>
                    <a:pt x="280266" y="858059"/>
                  </a:cubicBezTo>
                  <a:cubicBezTo>
                    <a:pt x="292490" y="858507"/>
                    <a:pt x="351069" y="857186"/>
                    <a:pt x="410441" y="855126"/>
                  </a:cubicBezTo>
                  <a:lnTo>
                    <a:pt x="518391" y="851379"/>
                  </a:lnTo>
                  <a:lnTo>
                    <a:pt x="528100" y="458543"/>
                  </a:lnTo>
                  <a:cubicBezTo>
                    <a:pt x="539433" y="0"/>
                    <a:pt x="549343" y="32345"/>
                    <a:pt x="397741" y="33080"/>
                  </a:cubicBezTo>
                  <a:cubicBezTo>
                    <a:pt x="325430" y="33430"/>
                    <a:pt x="269455" y="44005"/>
                    <a:pt x="165317" y="76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形状 198">
              <a:extLst>
                <a:ext uri="{FF2B5EF4-FFF2-40B4-BE49-F238E27FC236}">
                  <a16:creationId xmlns:a16="http://schemas.microsoft.com/office/drawing/2014/main" id="{BF1F269E-DBDE-47CD-89AF-7CA12D140F99}"/>
                </a:ext>
              </a:extLst>
            </p:cNvPr>
            <p:cNvSpPr/>
            <p:nvPr/>
          </p:nvSpPr>
          <p:spPr>
            <a:xfrm>
              <a:off x="-7912852" y="15430714"/>
              <a:ext cx="508968" cy="387788"/>
            </a:xfrm>
            <a:custGeom>
              <a:avLst/>
              <a:gdLst>
                <a:gd name="connsiteX0" fmla="*/ 815030 w 1097105"/>
                <a:gd name="connsiteY0" fmla="*/ 499348 h 835897"/>
                <a:gd name="connsiteX1" fmla="*/ 551203 w 1097105"/>
                <a:gd name="connsiteY1" fmla="*/ 502270 h 835897"/>
                <a:gd name="connsiteX2" fmla="*/ 280528 w 1097105"/>
                <a:gd name="connsiteY2" fmla="*/ 523041 h 835897"/>
                <a:gd name="connsiteX3" fmla="*/ 271303 w 1097105"/>
                <a:gd name="connsiteY3" fmla="*/ 589970 h 835897"/>
                <a:gd name="connsiteX4" fmla="*/ 268930 w 1097105"/>
                <a:gd name="connsiteY4" fmla="*/ 639048 h 835897"/>
                <a:gd name="connsiteX5" fmla="*/ 815030 w 1097105"/>
                <a:gd name="connsiteY5" fmla="*/ 639048 h 835897"/>
                <a:gd name="connsiteX6" fmla="*/ 556039 w 1097105"/>
                <a:gd name="connsiteY6" fmla="*/ 188198 h 835897"/>
                <a:gd name="connsiteX7" fmla="*/ 282989 w 1097105"/>
                <a:gd name="connsiteY7" fmla="*/ 208287 h 835897"/>
                <a:gd name="connsiteX8" fmla="*/ 299845 w 1097105"/>
                <a:gd name="connsiteY8" fmla="*/ 327452 h 835897"/>
                <a:gd name="connsiteX9" fmla="*/ 801291 w 1097105"/>
                <a:gd name="connsiteY9" fmla="*/ 332890 h 835897"/>
                <a:gd name="connsiteX10" fmla="*/ 821380 w 1097105"/>
                <a:gd name="connsiteY10" fmla="*/ 256690 h 835897"/>
                <a:gd name="connsiteX11" fmla="*/ 821380 w 1097105"/>
                <a:gd name="connsiteY11" fmla="*/ 188198 h 835897"/>
                <a:gd name="connsiteX12" fmla="*/ 298668 w 1097105"/>
                <a:gd name="connsiteY12" fmla="*/ 6 h 835897"/>
                <a:gd name="connsiteX13" fmla="*/ 551231 w 1097105"/>
                <a:gd name="connsiteY13" fmla="*/ 1128 h 835897"/>
                <a:gd name="connsiteX14" fmla="*/ 998630 w 1097105"/>
                <a:gd name="connsiteY14" fmla="*/ 4049 h 835897"/>
                <a:gd name="connsiteX15" fmla="*/ 1033831 w 1097105"/>
                <a:gd name="connsiteY15" fmla="*/ 39262 h 835897"/>
                <a:gd name="connsiteX16" fmla="*/ 1069030 w 1097105"/>
                <a:gd name="connsiteY16" fmla="*/ 206204 h 835897"/>
                <a:gd name="connsiteX17" fmla="*/ 1052530 w 1097105"/>
                <a:gd name="connsiteY17" fmla="*/ 369531 h 835897"/>
                <a:gd name="connsiteX18" fmla="*/ 1068405 w 1097105"/>
                <a:gd name="connsiteY18" fmla="*/ 448837 h 835897"/>
                <a:gd name="connsiteX19" fmla="*/ 1094383 w 1097105"/>
                <a:gd name="connsiteY19" fmla="*/ 605896 h 835897"/>
                <a:gd name="connsiteX20" fmla="*/ 1017397 w 1097105"/>
                <a:gd name="connsiteY20" fmla="*/ 823515 h 835897"/>
                <a:gd name="connsiteX21" fmla="*/ 90678 w 1097105"/>
                <a:gd name="connsiteY21" fmla="*/ 823027 h 835897"/>
                <a:gd name="connsiteX22" fmla="*/ 26774 w 1097105"/>
                <a:gd name="connsiteY22" fmla="*/ 775402 h 835897"/>
                <a:gd name="connsiteX23" fmla="*/ 2652 w 1097105"/>
                <a:gd name="connsiteY23" fmla="*/ 607032 h 835897"/>
                <a:gd name="connsiteX24" fmla="*/ 32221 w 1097105"/>
                <a:gd name="connsiteY24" fmla="*/ 435582 h 835897"/>
                <a:gd name="connsiteX25" fmla="*/ 38975 w 1097105"/>
                <a:gd name="connsiteY25" fmla="*/ 370955 h 835897"/>
                <a:gd name="connsiteX26" fmla="*/ 32898 w 1097105"/>
                <a:gd name="connsiteY26" fmla="*/ 75921 h 835897"/>
                <a:gd name="connsiteX27" fmla="*/ 75574 w 1097105"/>
                <a:gd name="connsiteY27" fmla="*/ 23592 h 835897"/>
                <a:gd name="connsiteX28" fmla="*/ 298668 w 1097105"/>
                <a:gd name="connsiteY28" fmla="*/ 6 h 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7105" h="835897">
                  <a:moveTo>
                    <a:pt x="815030" y="499348"/>
                  </a:moveTo>
                  <a:lnTo>
                    <a:pt x="551203" y="502270"/>
                  </a:lnTo>
                  <a:cubicBezTo>
                    <a:pt x="338261" y="504628"/>
                    <a:pt x="286056" y="508634"/>
                    <a:pt x="280528" y="523041"/>
                  </a:cubicBezTo>
                  <a:cubicBezTo>
                    <a:pt x="276760" y="532859"/>
                    <a:pt x="272610" y="562977"/>
                    <a:pt x="271303" y="589970"/>
                  </a:cubicBezTo>
                  <a:lnTo>
                    <a:pt x="268930" y="639048"/>
                  </a:lnTo>
                  <a:lnTo>
                    <a:pt x="815030" y="639048"/>
                  </a:lnTo>
                  <a:close/>
                  <a:moveTo>
                    <a:pt x="556039" y="188198"/>
                  </a:moveTo>
                  <a:cubicBezTo>
                    <a:pt x="325798" y="188198"/>
                    <a:pt x="289678" y="190855"/>
                    <a:pt x="282989" y="208287"/>
                  </a:cubicBezTo>
                  <a:cubicBezTo>
                    <a:pt x="266217" y="251994"/>
                    <a:pt x="275010" y="314159"/>
                    <a:pt x="299845" y="327452"/>
                  </a:cubicBezTo>
                  <a:cubicBezTo>
                    <a:pt x="326040" y="341471"/>
                    <a:pt x="766482" y="346247"/>
                    <a:pt x="801291" y="332890"/>
                  </a:cubicBezTo>
                  <a:cubicBezTo>
                    <a:pt x="816173" y="327179"/>
                    <a:pt x="821380" y="307428"/>
                    <a:pt x="821380" y="256690"/>
                  </a:cubicBezTo>
                  <a:lnTo>
                    <a:pt x="821380" y="188198"/>
                  </a:lnTo>
                  <a:close/>
                  <a:moveTo>
                    <a:pt x="298668" y="6"/>
                  </a:moveTo>
                  <a:cubicBezTo>
                    <a:pt x="361362" y="-55"/>
                    <a:pt x="443335" y="424"/>
                    <a:pt x="551231" y="1128"/>
                  </a:cubicBezTo>
                  <a:lnTo>
                    <a:pt x="998630" y="4049"/>
                  </a:lnTo>
                  <a:lnTo>
                    <a:pt x="1033831" y="39262"/>
                  </a:lnTo>
                  <a:cubicBezTo>
                    <a:pt x="1067771" y="73217"/>
                    <a:pt x="1069030" y="79189"/>
                    <a:pt x="1069030" y="206204"/>
                  </a:cubicBezTo>
                  <a:cubicBezTo>
                    <a:pt x="1069030" y="289566"/>
                    <a:pt x="1062971" y="349535"/>
                    <a:pt x="1052530" y="369531"/>
                  </a:cubicBezTo>
                  <a:cubicBezTo>
                    <a:pt x="1037876" y="397596"/>
                    <a:pt x="1039652" y="406466"/>
                    <a:pt x="1068405" y="448837"/>
                  </a:cubicBezTo>
                  <a:cubicBezTo>
                    <a:pt x="1098524" y="493221"/>
                    <a:pt x="1100334" y="504161"/>
                    <a:pt x="1094383" y="605896"/>
                  </a:cubicBezTo>
                  <a:cubicBezTo>
                    <a:pt x="1086675" y="737648"/>
                    <a:pt x="1062344" y="806428"/>
                    <a:pt x="1017397" y="823515"/>
                  </a:cubicBezTo>
                  <a:cubicBezTo>
                    <a:pt x="973188" y="840324"/>
                    <a:pt x="135011" y="839882"/>
                    <a:pt x="90678" y="823027"/>
                  </a:cubicBezTo>
                  <a:cubicBezTo>
                    <a:pt x="72058" y="815948"/>
                    <a:pt x="43301" y="794517"/>
                    <a:pt x="26774" y="775402"/>
                  </a:cubicBezTo>
                  <a:cubicBezTo>
                    <a:pt x="-1689" y="742483"/>
                    <a:pt x="-2962" y="733598"/>
                    <a:pt x="2652" y="607032"/>
                  </a:cubicBezTo>
                  <a:cubicBezTo>
                    <a:pt x="7118" y="506367"/>
                    <a:pt x="14411" y="464084"/>
                    <a:pt x="32221" y="435582"/>
                  </a:cubicBezTo>
                  <a:cubicBezTo>
                    <a:pt x="52514" y="403108"/>
                    <a:pt x="53470" y="393954"/>
                    <a:pt x="38975" y="370955"/>
                  </a:cubicBezTo>
                  <a:cubicBezTo>
                    <a:pt x="17411" y="336742"/>
                    <a:pt x="12812" y="113452"/>
                    <a:pt x="32898" y="75921"/>
                  </a:cubicBezTo>
                  <a:cubicBezTo>
                    <a:pt x="40829" y="61101"/>
                    <a:pt x="60033" y="37552"/>
                    <a:pt x="75574" y="23592"/>
                  </a:cubicBezTo>
                  <a:cubicBezTo>
                    <a:pt x="96018" y="5227"/>
                    <a:pt x="110586" y="189"/>
                    <a:pt x="29866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形状 199">
              <a:extLst>
                <a:ext uri="{FF2B5EF4-FFF2-40B4-BE49-F238E27FC236}">
                  <a16:creationId xmlns:a16="http://schemas.microsoft.com/office/drawing/2014/main" id="{2D73ACAF-62EF-4CD6-96B8-2D5099517300}"/>
                </a:ext>
              </a:extLst>
            </p:cNvPr>
            <p:cNvSpPr/>
            <p:nvPr/>
          </p:nvSpPr>
          <p:spPr>
            <a:xfrm>
              <a:off x="-7277993" y="15432591"/>
              <a:ext cx="506233" cy="383912"/>
            </a:xfrm>
            <a:custGeom>
              <a:avLst/>
              <a:gdLst>
                <a:gd name="connsiteX0" fmla="*/ 805461 w 1091211"/>
                <a:gd name="connsiteY0" fmla="*/ 177800 h 827542"/>
                <a:gd name="connsiteX1" fmla="*/ 544299 w 1091211"/>
                <a:gd name="connsiteY1" fmla="*/ 180730 h 827542"/>
                <a:gd name="connsiteX2" fmla="*/ 274424 w 1091211"/>
                <a:gd name="connsiteY2" fmla="*/ 192371 h 827542"/>
                <a:gd name="connsiteX3" fmla="*/ 283210 w 1091211"/>
                <a:gd name="connsiteY3" fmla="*/ 335263 h 827542"/>
                <a:gd name="connsiteX4" fmla="*/ 553085 w 1091211"/>
                <a:gd name="connsiteY4" fmla="*/ 339993 h 827542"/>
                <a:gd name="connsiteX5" fmla="*/ 805461 w 1091211"/>
                <a:gd name="connsiteY5" fmla="*/ 330200 h 827542"/>
                <a:gd name="connsiteX6" fmla="*/ 1017233 w 1091211"/>
                <a:gd name="connsiteY6" fmla="*/ 0 h 827542"/>
                <a:gd name="connsiteX7" fmla="*/ 1091211 w 1091211"/>
                <a:gd name="connsiteY7" fmla="*/ 83967 h 827542"/>
                <a:gd name="connsiteX8" fmla="*/ 1091211 w 1091211"/>
                <a:gd name="connsiteY8" fmla="*/ 406282 h 827542"/>
                <a:gd name="connsiteX9" fmla="*/ 1078592 w 1091211"/>
                <a:gd name="connsiteY9" fmla="*/ 761788 h 827542"/>
                <a:gd name="connsiteX10" fmla="*/ 520024 w 1091211"/>
                <a:gd name="connsiteY10" fmla="*/ 822785 h 827542"/>
                <a:gd name="connsiteX11" fmla="*/ 5052 w 1091211"/>
                <a:gd name="connsiteY11" fmla="*/ 715725 h 827542"/>
                <a:gd name="connsiteX12" fmla="*/ 144076 w 1091211"/>
                <a:gd name="connsiteY12" fmla="*/ 628650 h 827542"/>
                <a:gd name="connsiteX13" fmla="*/ 273596 w 1091211"/>
                <a:gd name="connsiteY13" fmla="*/ 641615 h 827542"/>
                <a:gd name="connsiteX14" fmla="*/ 546011 w 1091211"/>
                <a:gd name="connsiteY14" fmla="*/ 644790 h 827542"/>
                <a:gd name="connsiteX15" fmla="*/ 805461 w 1091211"/>
                <a:gd name="connsiteY15" fmla="*/ 635000 h 827542"/>
                <a:gd name="connsiteX16" fmla="*/ 805461 w 1091211"/>
                <a:gd name="connsiteY16" fmla="*/ 520700 h 827542"/>
                <a:gd name="connsiteX17" fmla="*/ 438342 w 1091211"/>
                <a:gd name="connsiteY17" fmla="*/ 517688 h 827542"/>
                <a:gd name="connsiteX18" fmla="*/ 10169 w 1091211"/>
                <a:gd name="connsiteY18" fmla="*/ 425312 h 827542"/>
                <a:gd name="connsiteX19" fmla="*/ 881 w 1091211"/>
                <a:gd name="connsiteY19" fmla="*/ 229375 h 827542"/>
                <a:gd name="connsiteX20" fmla="*/ 5615 w 1091211"/>
                <a:gd name="connsiteY20" fmla="*/ 80239 h 827542"/>
                <a:gd name="connsiteX21" fmla="*/ 47462 w 1091211"/>
                <a:gd name="connsiteY21" fmla="*/ 42850 h 827542"/>
                <a:gd name="connsiteX22" fmla="*/ 89308 w 1091211"/>
                <a:gd name="connsiteY22" fmla="*/ 5460 h 82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211" h="827542">
                  <a:moveTo>
                    <a:pt x="805461" y="177800"/>
                  </a:moveTo>
                  <a:lnTo>
                    <a:pt x="544299" y="180730"/>
                  </a:lnTo>
                  <a:cubicBezTo>
                    <a:pt x="400659" y="182341"/>
                    <a:pt x="279215" y="187579"/>
                    <a:pt x="274424" y="192371"/>
                  </a:cubicBezTo>
                  <a:cubicBezTo>
                    <a:pt x="258293" y="208502"/>
                    <a:pt x="265166" y="320287"/>
                    <a:pt x="283210" y="335263"/>
                  </a:cubicBezTo>
                  <a:cubicBezTo>
                    <a:pt x="295938" y="345825"/>
                    <a:pt x="369524" y="347115"/>
                    <a:pt x="553085" y="339993"/>
                  </a:cubicBezTo>
                  <a:lnTo>
                    <a:pt x="805461" y="330200"/>
                  </a:lnTo>
                  <a:close/>
                  <a:moveTo>
                    <a:pt x="1017233" y="0"/>
                  </a:moveTo>
                  <a:lnTo>
                    <a:pt x="1091211" y="83967"/>
                  </a:lnTo>
                  <a:lnTo>
                    <a:pt x="1091211" y="406282"/>
                  </a:lnTo>
                  <a:cubicBezTo>
                    <a:pt x="1091211" y="589046"/>
                    <a:pt x="1085748" y="742967"/>
                    <a:pt x="1078592" y="761788"/>
                  </a:cubicBezTo>
                  <a:cubicBezTo>
                    <a:pt x="1052523" y="830354"/>
                    <a:pt x="1021204" y="833774"/>
                    <a:pt x="520024" y="822785"/>
                  </a:cubicBezTo>
                  <a:cubicBezTo>
                    <a:pt x="8327" y="811568"/>
                    <a:pt x="21716" y="814352"/>
                    <a:pt x="5052" y="715725"/>
                  </a:cubicBezTo>
                  <a:cubicBezTo>
                    <a:pt x="-7992" y="638516"/>
                    <a:pt x="7761" y="628650"/>
                    <a:pt x="144076" y="628650"/>
                  </a:cubicBezTo>
                  <a:cubicBezTo>
                    <a:pt x="208181" y="628650"/>
                    <a:pt x="266465" y="634484"/>
                    <a:pt x="273596" y="641615"/>
                  </a:cubicBezTo>
                  <a:cubicBezTo>
                    <a:pt x="282215" y="650235"/>
                    <a:pt x="373510" y="651298"/>
                    <a:pt x="546011" y="644790"/>
                  </a:cubicBezTo>
                  <a:lnTo>
                    <a:pt x="805461" y="635000"/>
                  </a:lnTo>
                  <a:lnTo>
                    <a:pt x="805461" y="520700"/>
                  </a:lnTo>
                  <a:lnTo>
                    <a:pt x="438342" y="517688"/>
                  </a:lnTo>
                  <a:cubicBezTo>
                    <a:pt x="29180" y="514331"/>
                    <a:pt x="37370" y="516099"/>
                    <a:pt x="10169" y="425312"/>
                  </a:cubicBezTo>
                  <a:cubicBezTo>
                    <a:pt x="2008" y="398072"/>
                    <a:pt x="-1874" y="316178"/>
                    <a:pt x="881" y="229375"/>
                  </a:cubicBezTo>
                  <a:lnTo>
                    <a:pt x="5615" y="80239"/>
                  </a:lnTo>
                  <a:lnTo>
                    <a:pt x="47462" y="42850"/>
                  </a:lnTo>
                  <a:lnTo>
                    <a:pt x="89308" y="5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8ACA6135-14A3-48E2-B363-886E04274403}"/>
                </a:ext>
              </a:extLst>
            </p:cNvPr>
            <p:cNvSpPr/>
            <p:nvPr/>
          </p:nvSpPr>
          <p:spPr>
            <a:xfrm>
              <a:off x="-6642141" y="15431976"/>
              <a:ext cx="506409" cy="384515"/>
            </a:xfrm>
            <a:custGeom>
              <a:avLst/>
              <a:gdLst>
                <a:gd name="connsiteX0" fmla="*/ 793750 w 1091589"/>
                <a:gd name="connsiteY0" fmla="*/ 483927 h 828841"/>
                <a:gd name="connsiteX1" fmla="*/ 536276 w 1091589"/>
                <a:gd name="connsiteY1" fmla="*/ 486843 h 828841"/>
                <a:gd name="connsiteX2" fmla="*/ 271991 w 1091589"/>
                <a:gd name="connsiteY2" fmla="*/ 507507 h 828841"/>
                <a:gd name="connsiteX3" fmla="*/ 262765 w 1091589"/>
                <a:gd name="connsiteY3" fmla="*/ 580791 h 828841"/>
                <a:gd name="connsiteX4" fmla="*/ 260350 w 1091589"/>
                <a:gd name="connsiteY4" fmla="*/ 636327 h 828841"/>
                <a:gd name="connsiteX5" fmla="*/ 814025 w 1091589"/>
                <a:gd name="connsiteY5" fmla="*/ 655885 h 828841"/>
                <a:gd name="connsiteX6" fmla="*/ 311220 w 1091589"/>
                <a:gd name="connsiteY6" fmla="*/ 69 h 828841"/>
                <a:gd name="connsiteX7" fmla="*/ 542725 w 1091589"/>
                <a:gd name="connsiteY7" fmla="*/ 2132 h 828841"/>
                <a:gd name="connsiteX8" fmla="*/ 1002900 w 1091589"/>
                <a:gd name="connsiteY8" fmla="*/ 7677 h 828841"/>
                <a:gd name="connsiteX9" fmla="*/ 1042448 w 1091589"/>
                <a:gd name="connsiteY9" fmla="*/ 43014 h 828841"/>
                <a:gd name="connsiteX10" fmla="*/ 1088678 w 1091589"/>
                <a:gd name="connsiteY10" fmla="*/ 137626 h 828841"/>
                <a:gd name="connsiteX11" fmla="*/ 1063481 w 1091589"/>
                <a:gd name="connsiteY11" fmla="*/ 204901 h 828841"/>
                <a:gd name="connsiteX12" fmla="*/ 919026 w 1091589"/>
                <a:gd name="connsiteY12" fmla="*/ 198405 h 828841"/>
                <a:gd name="connsiteX13" fmla="*/ 533400 w 1091589"/>
                <a:gd name="connsiteY13" fmla="*/ 181518 h 828841"/>
                <a:gd name="connsiteX14" fmla="*/ 260350 w 1091589"/>
                <a:gd name="connsiteY14" fmla="*/ 179127 h 828841"/>
                <a:gd name="connsiteX15" fmla="*/ 260350 w 1091589"/>
                <a:gd name="connsiteY15" fmla="*/ 293427 h 828841"/>
                <a:gd name="connsiteX16" fmla="*/ 1002768 w 1091589"/>
                <a:gd name="connsiteY16" fmla="*/ 306127 h 828841"/>
                <a:gd name="connsiteX17" fmla="*/ 1073150 w 1091589"/>
                <a:gd name="connsiteY17" fmla="*/ 376554 h 828841"/>
                <a:gd name="connsiteX18" fmla="*/ 1073150 w 1091589"/>
                <a:gd name="connsiteY18" fmla="*/ 743700 h 828841"/>
                <a:gd name="connsiteX19" fmla="*/ 1002751 w 1091589"/>
                <a:gd name="connsiteY19" fmla="*/ 814127 h 828841"/>
                <a:gd name="connsiteX20" fmla="*/ 559220 w 1091589"/>
                <a:gd name="connsiteY20" fmla="*/ 824112 h 828841"/>
                <a:gd name="connsiteX21" fmla="*/ 12619 w 1091589"/>
                <a:gd name="connsiteY21" fmla="*/ 763115 h 828841"/>
                <a:gd name="connsiteX22" fmla="*/ 0 w 1091589"/>
                <a:gd name="connsiteY22" fmla="*/ 409725 h 828841"/>
                <a:gd name="connsiteX23" fmla="*/ 61684 w 1091589"/>
                <a:gd name="connsiteY23" fmla="*/ 13920 h 828841"/>
                <a:gd name="connsiteX24" fmla="*/ 311220 w 1091589"/>
                <a:gd name="connsiteY24" fmla="*/ 69 h 8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1589" h="828841">
                  <a:moveTo>
                    <a:pt x="793750" y="483927"/>
                  </a:moveTo>
                  <a:lnTo>
                    <a:pt x="536276" y="486843"/>
                  </a:lnTo>
                  <a:cubicBezTo>
                    <a:pt x="329510" y="489186"/>
                    <a:pt x="277460" y="493255"/>
                    <a:pt x="271991" y="507507"/>
                  </a:cubicBezTo>
                  <a:cubicBezTo>
                    <a:pt x="268246" y="517268"/>
                    <a:pt x="264094" y="550245"/>
                    <a:pt x="262765" y="580791"/>
                  </a:cubicBezTo>
                  <a:lnTo>
                    <a:pt x="260350" y="636327"/>
                  </a:lnTo>
                  <a:lnTo>
                    <a:pt x="814025" y="655885"/>
                  </a:lnTo>
                  <a:close/>
                  <a:moveTo>
                    <a:pt x="311220" y="69"/>
                  </a:moveTo>
                  <a:cubicBezTo>
                    <a:pt x="372623" y="283"/>
                    <a:pt x="448656" y="999"/>
                    <a:pt x="542725" y="2132"/>
                  </a:cubicBezTo>
                  <a:lnTo>
                    <a:pt x="1002900" y="7677"/>
                  </a:lnTo>
                  <a:lnTo>
                    <a:pt x="1042448" y="43014"/>
                  </a:lnTo>
                  <a:cubicBezTo>
                    <a:pt x="1072809" y="70141"/>
                    <a:pt x="1083549" y="92121"/>
                    <a:pt x="1088678" y="137626"/>
                  </a:cubicBezTo>
                  <a:cubicBezTo>
                    <a:pt x="1094894" y="192774"/>
                    <a:pt x="1093141" y="197458"/>
                    <a:pt x="1063481" y="204901"/>
                  </a:cubicBezTo>
                  <a:cubicBezTo>
                    <a:pt x="1045947" y="209302"/>
                    <a:pt x="980943" y="206378"/>
                    <a:pt x="919026" y="198405"/>
                  </a:cubicBezTo>
                  <a:cubicBezTo>
                    <a:pt x="857109" y="190432"/>
                    <a:pt x="683577" y="182832"/>
                    <a:pt x="533400" y="181518"/>
                  </a:cubicBezTo>
                  <a:lnTo>
                    <a:pt x="260350" y="179127"/>
                  </a:lnTo>
                  <a:lnTo>
                    <a:pt x="260350" y="293427"/>
                  </a:lnTo>
                  <a:lnTo>
                    <a:pt x="1002768" y="306127"/>
                  </a:lnTo>
                  <a:lnTo>
                    <a:pt x="1073150" y="376554"/>
                  </a:lnTo>
                  <a:lnTo>
                    <a:pt x="1073150" y="743700"/>
                  </a:lnTo>
                  <a:lnTo>
                    <a:pt x="1002751" y="814127"/>
                  </a:lnTo>
                  <a:lnTo>
                    <a:pt x="559220" y="824112"/>
                  </a:lnTo>
                  <a:cubicBezTo>
                    <a:pt x="71033" y="835104"/>
                    <a:pt x="38614" y="831487"/>
                    <a:pt x="12619" y="763115"/>
                  </a:cubicBezTo>
                  <a:cubicBezTo>
                    <a:pt x="5472" y="744314"/>
                    <a:pt x="0" y="591089"/>
                    <a:pt x="0" y="409725"/>
                  </a:cubicBezTo>
                  <a:cubicBezTo>
                    <a:pt x="0" y="71723"/>
                    <a:pt x="1175" y="64184"/>
                    <a:pt x="61684" y="13920"/>
                  </a:cubicBezTo>
                  <a:cubicBezTo>
                    <a:pt x="74481" y="3291"/>
                    <a:pt x="127012" y="-575"/>
                    <a:pt x="311220"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169C0B86-B7DB-4C83-97E9-621B11C14CEE}"/>
                </a:ext>
              </a:extLst>
            </p:cNvPr>
            <p:cNvSpPr/>
            <p:nvPr/>
          </p:nvSpPr>
          <p:spPr>
            <a:xfrm>
              <a:off x="-10872430" y="11531948"/>
              <a:ext cx="376077" cy="410961"/>
            </a:xfrm>
            <a:custGeom>
              <a:avLst/>
              <a:gdLst/>
              <a:ahLst/>
              <a:cxnLst/>
              <a:rect l="0" t="0" r="0" b="0"/>
              <a:pathLst>
                <a:path w="810652" h="885848">
                  <a:moveTo>
                    <a:pt x="263909" y="63760"/>
                  </a:moveTo>
                  <a:cubicBezTo>
                    <a:pt x="132719" y="182574"/>
                    <a:pt x="0" y="416457"/>
                    <a:pt x="0" y="528833"/>
                  </a:cubicBezTo>
                  <a:cubicBezTo>
                    <a:pt x="0" y="569113"/>
                    <a:pt x="35541" y="596241"/>
                    <a:pt x="70658" y="582766"/>
                  </a:cubicBezTo>
                  <a:cubicBezTo>
                    <a:pt x="109287" y="567943"/>
                    <a:pt x="208777" y="476011"/>
                    <a:pt x="237946" y="428188"/>
                  </a:cubicBezTo>
                  <a:cubicBezTo>
                    <a:pt x="264718" y="384294"/>
                    <a:pt x="298760" y="362583"/>
                    <a:pt x="340814" y="362583"/>
                  </a:cubicBezTo>
                  <a:cubicBezTo>
                    <a:pt x="356723" y="362583"/>
                    <a:pt x="357029" y="373547"/>
                    <a:pt x="343026" y="441958"/>
                  </a:cubicBezTo>
                  <a:cubicBezTo>
                    <a:pt x="324077" y="534541"/>
                    <a:pt x="330140" y="594134"/>
                    <a:pt x="362104" y="629454"/>
                  </a:cubicBezTo>
                  <a:cubicBezTo>
                    <a:pt x="397109" y="668133"/>
                    <a:pt x="443347" y="660964"/>
                    <a:pt x="497044" y="608531"/>
                  </a:cubicBezTo>
                  <a:cubicBezTo>
                    <a:pt x="580529" y="527009"/>
                    <a:pt x="613581" y="584846"/>
                    <a:pt x="552450" y="705483"/>
                  </a:cubicBezTo>
                  <a:cubicBezTo>
                    <a:pt x="510444" y="788377"/>
                    <a:pt x="504661" y="820993"/>
                    <a:pt x="526603" y="851245"/>
                  </a:cubicBezTo>
                  <a:cubicBezTo>
                    <a:pt x="551701" y="885847"/>
                    <a:pt x="634838" y="885145"/>
                    <a:pt x="682002" y="849932"/>
                  </a:cubicBezTo>
                  <a:cubicBezTo>
                    <a:pt x="763608" y="789004"/>
                    <a:pt x="810651" y="619691"/>
                    <a:pt x="789128" y="464374"/>
                  </a:cubicBezTo>
                  <a:cubicBezTo>
                    <a:pt x="769698" y="324163"/>
                    <a:pt x="740630" y="274774"/>
                    <a:pt x="620330" y="177571"/>
                  </a:cubicBezTo>
                  <a:cubicBezTo>
                    <a:pt x="443861" y="34981"/>
                    <a:pt x="334311" y="0"/>
                    <a:pt x="263909" y="637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形状 202">
              <a:extLst>
                <a:ext uri="{FF2B5EF4-FFF2-40B4-BE49-F238E27FC236}">
                  <a16:creationId xmlns:a16="http://schemas.microsoft.com/office/drawing/2014/main" id="{CF3618EB-67D0-4974-A44C-4578627F4FE5}"/>
                </a:ext>
              </a:extLst>
            </p:cNvPr>
            <p:cNvSpPr/>
            <p:nvPr/>
          </p:nvSpPr>
          <p:spPr>
            <a:xfrm>
              <a:off x="-4641650" y="11602594"/>
              <a:ext cx="1065964" cy="1233707"/>
            </a:xfrm>
            <a:custGeom>
              <a:avLst/>
              <a:gdLst>
                <a:gd name="connsiteX0" fmla="*/ 1613208 w 2297739"/>
                <a:gd name="connsiteY0" fmla="*/ 751511 h 2659318"/>
                <a:gd name="connsiteX1" fmla="*/ 1571118 w 2297739"/>
                <a:gd name="connsiteY1" fmla="*/ 764089 h 2659318"/>
                <a:gd name="connsiteX2" fmla="*/ 1555243 w 2297739"/>
                <a:gd name="connsiteY2" fmla="*/ 819813 h 2659318"/>
                <a:gd name="connsiteX3" fmla="*/ 1465413 w 2297739"/>
                <a:gd name="connsiteY3" fmla="*/ 896102 h 2659318"/>
                <a:gd name="connsiteX4" fmla="*/ 1340789 w 2297739"/>
                <a:gd name="connsiteY4" fmla="*/ 944526 h 2659318"/>
                <a:gd name="connsiteX5" fmla="*/ 1346819 w 2297739"/>
                <a:gd name="connsiteY5" fmla="*/ 1148587 h 2659318"/>
                <a:gd name="connsiteX6" fmla="*/ 1541614 w 2297739"/>
                <a:gd name="connsiteY6" fmla="*/ 1341824 h 2659318"/>
                <a:gd name="connsiteX7" fmla="*/ 1653191 w 2297739"/>
                <a:gd name="connsiteY7" fmla="*/ 1329287 h 2659318"/>
                <a:gd name="connsiteX8" fmla="*/ 1923543 w 2297739"/>
                <a:gd name="connsiteY8" fmla="*/ 1035521 h 2659318"/>
                <a:gd name="connsiteX9" fmla="*/ 1701293 w 2297739"/>
                <a:gd name="connsiteY9" fmla="*/ 778931 h 2659318"/>
                <a:gd name="connsiteX10" fmla="*/ 1613208 w 2297739"/>
                <a:gd name="connsiteY10" fmla="*/ 751511 h 2659318"/>
                <a:gd name="connsiteX11" fmla="*/ 985412 w 2297739"/>
                <a:gd name="connsiteY11" fmla="*/ 572 h 2659318"/>
                <a:gd name="connsiteX12" fmla="*/ 1015982 w 2297739"/>
                <a:gd name="connsiteY12" fmla="*/ 10727 h 2659318"/>
                <a:gd name="connsiteX13" fmla="*/ 1254858 w 2297739"/>
                <a:gd name="connsiteY13" fmla="*/ 188940 h 2659318"/>
                <a:gd name="connsiteX14" fmla="*/ 1584566 w 2297739"/>
                <a:gd name="connsiteY14" fmla="*/ 424452 h 2659318"/>
                <a:gd name="connsiteX15" fmla="*/ 1797304 w 2297739"/>
                <a:gd name="connsiteY15" fmla="*/ 556938 h 2659318"/>
                <a:gd name="connsiteX16" fmla="*/ 2016831 w 2297739"/>
                <a:gd name="connsiteY16" fmla="*/ 597652 h 2659318"/>
                <a:gd name="connsiteX17" fmla="*/ 2126910 w 2297739"/>
                <a:gd name="connsiteY17" fmla="*/ 578602 h 2659318"/>
                <a:gd name="connsiteX18" fmla="*/ 2267487 w 2297739"/>
                <a:gd name="connsiteY18" fmla="*/ 691387 h 2659318"/>
                <a:gd name="connsiteX19" fmla="*/ 2211040 w 2297739"/>
                <a:gd name="connsiteY19" fmla="*/ 826340 h 2659318"/>
                <a:gd name="connsiteX20" fmla="*/ 2144394 w 2297739"/>
                <a:gd name="connsiteY20" fmla="*/ 879655 h 2659318"/>
                <a:gd name="connsiteX21" fmla="*/ 2156333 w 2297739"/>
                <a:gd name="connsiteY21" fmla="*/ 1334252 h 2659318"/>
                <a:gd name="connsiteX22" fmla="*/ 2196110 w 2297739"/>
                <a:gd name="connsiteY22" fmla="*/ 1575552 h 2659318"/>
                <a:gd name="connsiteX23" fmla="*/ 2272972 w 2297739"/>
                <a:gd name="connsiteY23" fmla="*/ 2012001 h 2659318"/>
                <a:gd name="connsiteX24" fmla="*/ 2286875 w 2297739"/>
                <a:gd name="connsiteY24" fmla="*/ 2176125 h 2659318"/>
                <a:gd name="connsiteX25" fmla="*/ 2235046 w 2297739"/>
                <a:gd name="connsiteY25" fmla="*/ 2227129 h 2659318"/>
                <a:gd name="connsiteX26" fmla="*/ 2039863 w 2297739"/>
                <a:gd name="connsiteY26" fmla="*/ 2169880 h 2659318"/>
                <a:gd name="connsiteX27" fmla="*/ 1968760 w 2297739"/>
                <a:gd name="connsiteY27" fmla="*/ 1688833 h 2659318"/>
                <a:gd name="connsiteX28" fmla="*/ 1880418 w 2297739"/>
                <a:gd name="connsiteY28" fmla="*/ 1494176 h 2659318"/>
                <a:gd name="connsiteX29" fmla="*/ 1872843 w 2297739"/>
                <a:gd name="connsiteY29" fmla="*/ 1812407 h 2659318"/>
                <a:gd name="connsiteX30" fmla="*/ 1846679 w 2297739"/>
                <a:gd name="connsiteY30" fmla="*/ 2108952 h 2659318"/>
                <a:gd name="connsiteX31" fmla="*/ 1681960 w 2297739"/>
                <a:gd name="connsiteY31" fmla="*/ 2137706 h 2659318"/>
                <a:gd name="connsiteX32" fmla="*/ 1613123 w 2297739"/>
                <a:gd name="connsiteY32" fmla="*/ 1904909 h 2659318"/>
                <a:gd name="connsiteX33" fmla="*/ 1510269 w 2297739"/>
                <a:gd name="connsiteY33" fmla="*/ 1532798 h 2659318"/>
                <a:gd name="connsiteX34" fmla="*/ 1417369 w 2297739"/>
                <a:gd name="connsiteY34" fmla="*/ 1521577 h 2659318"/>
                <a:gd name="connsiteX35" fmla="*/ 1364372 w 2297739"/>
                <a:gd name="connsiteY35" fmla="*/ 1893052 h 2659318"/>
                <a:gd name="connsiteX36" fmla="*/ 1244139 w 2297739"/>
                <a:gd name="connsiteY36" fmla="*/ 2575841 h 2659318"/>
                <a:gd name="connsiteX37" fmla="*/ 1180833 w 2297739"/>
                <a:gd name="connsiteY37" fmla="*/ 2644794 h 2659318"/>
                <a:gd name="connsiteX38" fmla="*/ 1069621 w 2297739"/>
                <a:gd name="connsiteY38" fmla="*/ 2641049 h 2659318"/>
                <a:gd name="connsiteX39" fmla="*/ 980056 w 2297739"/>
                <a:gd name="connsiteY39" fmla="*/ 2572096 h 2659318"/>
                <a:gd name="connsiteX40" fmla="*/ 1035422 w 2297739"/>
                <a:gd name="connsiteY40" fmla="*/ 2279267 h 2659318"/>
                <a:gd name="connsiteX41" fmla="*/ 1103621 w 2297739"/>
                <a:gd name="connsiteY41" fmla="*/ 1977448 h 2659318"/>
                <a:gd name="connsiteX42" fmla="*/ 1136065 w 2297739"/>
                <a:gd name="connsiteY42" fmla="*/ 1763590 h 2659318"/>
                <a:gd name="connsiteX43" fmla="*/ 1123061 w 2297739"/>
                <a:gd name="connsiteY43" fmla="*/ 1535206 h 2659318"/>
                <a:gd name="connsiteX44" fmla="*/ 1072520 w 2297739"/>
                <a:gd name="connsiteY44" fmla="*/ 1334468 h 2659318"/>
                <a:gd name="connsiteX45" fmla="*/ 856741 w 2297739"/>
                <a:gd name="connsiteY45" fmla="*/ 1165526 h 2659318"/>
                <a:gd name="connsiteX46" fmla="*/ 678941 w 2297739"/>
                <a:gd name="connsiteY46" fmla="*/ 1082885 h 2659318"/>
                <a:gd name="connsiteX47" fmla="*/ 431291 w 2297739"/>
                <a:gd name="connsiteY47" fmla="*/ 985337 h 2659318"/>
                <a:gd name="connsiteX48" fmla="*/ 38227 w 2297739"/>
                <a:gd name="connsiteY48" fmla="*/ 801579 h 2659318"/>
                <a:gd name="connsiteX49" fmla="*/ 22772 w 2297739"/>
                <a:gd name="connsiteY49" fmla="*/ 644995 h 2659318"/>
                <a:gd name="connsiteX50" fmla="*/ 136436 w 2297739"/>
                <a:gd name="connsiteY50" fmla="*/ 611857 h 2659318"/>
                <a:gd name="connsiteX51" fmla="*/ 830602 w 2297739"/>
                <a:gd name="connsiteY51" fmla="*/ 902710 h 2659318"/>
                <a:gd name="connsiteX52" fmla="*/ 1053831 w 2297739"/>
                <a:gd name="connsiteY52" fmla="*/ 1010402 h 2659318"/>
                <a:gd name="connsiteX53" fmla="*/ 1123441 w 2297739"/>
                <a:gd name="connsiteY53" fmla="*/ 854029 h 2659318"/>
                <a:gd name="connsiteX54" fmla="*/ 951991 w 2297739"/>
                <a:gd name="connsiteY54" fmla="*/ 685229 h 2659318"/>
                <a:gd name="connsiteX55" fmla="*/ 702794 w 2297739"/>
                <a:gd name="connsiteY55" fmla="*/ 470112 h 2659318"/>
                <a:gd name="connsiteX56" fmla="*/ 709364 w 2297739"/>
                <a:gd name="connsiteY56" fmla="*/ 334580 h 2659318"/>
                <a:gd name="connsiteX57" fmla="*/ 784124 w 2297739"/>
                <a:gd name="connsiteY57" fmla="*/ 318656 h 2659318"/>
                <a:gd name="connsiteX58" fmla="*/ 1053591 w 2297739"/>
                <a:gd name="connsiteY58" fmla="*/ 456671 h 2659318"/>
                <a:gd name="connsiteX59" fmla="*/ 1364741 w 2297739"/>
                <a:gd name="connsiteY59" fmla="*/ 602026 h 2659318"/>
                <a:gd name="connsiteX60" fmla="*/ 1154779 w 2297739"/>
                <a:gd name="connsiteY60" fmla="*/ 393361 h 2659318"/>
                <a:gd name="connsiteX61" fmla="*/ 863139 w 2297739"/>
                <a:gd name="connsiteY61" fmla="*/ 111153 h 2659318"/>
                <a:gd name="connsiteX62" fmla="*/ 888351 w 2297739"/>
                <a:gd name="connsiteY62" fmla="*/ 42027 h 2659318"/>
                <a:gd name="connsiteX63" fmla="*/ 985412 w 2297739"/>
                <a:gd name="connsiteY63" fmla="*/ 572 h 26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97739" h="2659318">
                  <a:moveTo>
                    <a:pt x="1613208" y="751511"/>
                  </a:moveTo>
                  <a:cubicBezTo>
                    <a:pt x="1592755" y="749179"/>
                    <a:pt x="1579967" y="753513"/>
                    <a:pt x="1571118" y="764089"/>
                  </a:cubicBezTo>
                  <a:cubicBezTo>
                    <a:pt x="1562387" y="774526"/>
                    <a:pt x="1555243" y="799601"/>
                    <a:pt x="1555243" y="819813"/>
                  </a:cubicBezTo>
                  <a:cubicBezTo>
                    <a:pt x="1555243" y="862657"/>
                    <a:pt x="1515861" y="896102"/>
                    <a:pt x="1465413" y="896102"/>
                  </a:cubicBezTo>
                  <a:cubicBezTo>
                    <a:pt x="1417391" y="896102"/>
                    <a:pt x="1356816" y="919639"/>
                    <a:pt x="1340789" y="944526"/>
                  </a:cubicBezTo>
                  <a:cubicBezTo>
                    <a:pt x="1320566" y="975926"/>
                    <a:pt x="1323778" y="1084603"/>
                    <a:pt x="1346819" y="1148587"/>
                  </a:cubicBezTo>
                  <a:cubicBezTo>
                    <a:pt x="1373400" y="1222402"/>
                    <a:pt x="1473088" y="1321293"/>
                    <a:pt x="1541614" y="1341824"/>
                  </a:cubicBezTo>
                  <a:cubicBezTo>
                    <a:pt x="1589492" y="1356168"/>
                    <a:pt x="1600378" y="1354945"/>
                    <a:pt x="1653191" y="1329287"/>
                  </a:cubicBezTo>
                  <a:cubicBezTo>
                    <a:pt x="1804001" y="1256018"/>
                    <a:pt x="1923543" y="1126123"/>
                    <a:pt x="1923543" y="1035521"/>
                  </a:cubicBezTo>
                  <a:cubicBezTo>
                    <a:pt x="1923543" y="935752"/>
                    <a:pt x="1834801" y="833297"/>
                    <a:pt x="1701293" y="778931"/>
                  </a:cubicBezTo>
                  <a:cubicBezTo>
                    <a:pt x="1661782" y="762841"/>
                    <a:pt x="1633662" y="753843"/>
                    <a:pt x="1613208" y="751511"/>
                  </a:cubicBezTo>
                  <a:close/>
                  <a:moveTo>
                    <a:pt x="985412" y="572"/>
                  </a:moveTo>
                  <a:cubicBezTo>
                    <a:pt x="996285" y="1828"/>
                    <a:pt x="1006654" y="5170"/>
                    <a:pt x="1015982" y="10727"/>
                  </a:cubicBezTo>
                  <a:cubicBezTo>
                    <a:pt x="1030222" y="19211"/>
                    <a:pt x="1137716" y="99406"/>
                    <a:pt x="1254858" y="188940"/>
                  </a:cubicBezTo>
                  <a:cubicBezTo>
                    <a:pt x="1371999" y="278473"/>
                    <a:pt x="1520369" y="384453"/>
                    <a:pt x="1584566" y="424452"/>
                  </a:cubicBezTo>
                  <a:cubicBezTo>
                    <a:pt x="1648766" y="464449"/>
                    <a:pt x="1744498" y="524069"/>
                    <a:pt x="1797304" y="556938"/>
                  </a:cubicBezTo>
                  <a:cubicBezTo>
                    <a:pt x="1901211" y="621615"/>
                    <a:pt x="1941568" y="629100"/>
                    <a:pt x="2016831" y="597652"/>
                  </a:cubicBezTo>
                  <a:cubicBezTo>
                    <a:pt x="2041909" y="587174"/>
                    <a:pt x="2091444" y="578602"/>
                    <a:pt x="2126910" y="578602"/>
                  </a:cubicBezTo>
                  <a:cubicBezTo>
                    <a:pt x="2203953" y="578602"/>
                    <a:pt x="2243108" y="610016"/>
                    <a:pt x="2267487" y="691387"/>
                  </a:cubicBezTo>
                  <a:cubicBezTo>
                    <a:pt x="2287680" y="758781"/>
                    <a:pt x="2269667" y="801843"/>
                    <a:pt x="2211040" y="826340"/>
                  </a:cubicBezTo>
                  <a:cubicBezTo>
                    <a:pt x="2187587" y="836139"/>
                    <a:pt x="2157595" y="860131"/>
                    <a:pt x="2144394" y="879655"/>
                  </a:cubicBezTo>
                  <a:cubicBezTo>
                    <a:pt x="2110629" y="929589"/>
                    <a:pt x="2114900" y="1092181"/>
                    <a:pt x="2156333" y="1334252"/>
                  </a:cubicBezTo>
                  <a:cubicBezTo>
                    <a:pt x="2174268" y="1439027"/>
                    <a:pt x="2192166" y="1547612"/>
                    <a:pt x="2196110" y="1575552"/>
                  </a:cubicBezTo>
                  <a:cubicBezTo>
                    <a:pt x="2230577" y="1819781"/>
                    <a:pt x="2244807" y="1900578"/>
                    <a:pt x="2272972" y="2012001"/>
                  </a:cubicBezTo>
                  <a:cubicBezTo>
                    <a:pt x="2302403" y="2128421"/>
                    <a:pt x="2303690" y="2143610"/>
                    <a:pt x="2286875" y="2176125"/>
                  </a:cubicBezTo>
                  <a:cubicBezTo>
                    <a:pt x="2276684" y="2195833"/>
                    <a:pt x="2253361" y="2218785"/>
                    <a:pt x="2235046" y="2227129"/>
                  </a:cubicBezTo>
                  <a:cubicBezTo>
                    <a:pt x="2177619" y="2253295"/>
                    <a:pt x="2067166" y="2220898"/>
                    <a:pt x="2039863" y="2169880"/>
                  </a:cubicBezTo>
                  <a:cubicBezTo>
                    <a:pt x="2015072" y="2123558"/>
                    <a:pt x="1974702" y="1850436"/>
                    <a:pt x="1968760" y="1688833"/>
                  </a:cubicBezTo>
                  <a:cubicBezTo>
                    <a:pt x="1960393" y="1461297"/>
                    <a:pt x="1934085" y="1403325"/>
                    <a:pt x="1880418" y="1494176"/>
                  </a:cubicBezTo>
                  <a:cubicBezTo>
                    <a:pt x="1852460" y="1541504"/>
                    <a:pt x="1849462" y="1667467"/>
                    <a:pt x="1872843" y="1812407"/>
                  </a:cubicBezTo>
                  <a:cubicBezTo>
                    <a:pt x="1890021" y="1918891"/>
                    <a:pt x="1879117" y="2042466"/>
                    <a:pt x="1846679" y="2108952"/>
                  </a:cubicBezTo>
                  <a:cubicBezTo>
                    <a:pt x="1819284" y="2165101"/>
                    <a:pt x="1742501" y="2178504"/>
                    <a:pt x="1681960" y="2137706"/>
                  </a:cubicBezTo>
                  <a:cubicBezTo>
                    <a:pt x="1626520" y="2100345"/>
                    <a:pt x="1605367" y="2028806"/>
                    <a:pt x="1613123" y="1904909"/>
                  </a:cubicBezTo>
                  <a:cubicBezTo>
                    <a:pt x="1622800" y="1750332"/>
                    <a:pt x="1588307" y="1625540"/>
                    <a:pt x="1510269" y="1532798"/>
                  </a:cubicBezTo>
                  <a:cubicBezTo>
                    <a:pt x="1470531" y="1485571"/>
                    <a:pt x="1449995" y="1483091"/>
                    <a:pt x="1417369" y="1521577"/>
                  </a:cubicBezTo>
                  <a:cubicBezTo>
                    <a:pt x="1386414" y="1558091"/>
                    <a:pt x="1380528" y="1599356"/>
                    <a:pt x="1364372" y="1893052"/>
                  </a:cubicBezTo>
                  <a:cubicBezTo>
                    <a:pt x="1345400" y="2237970"/>
                    <a:pt x="1319345" y="2385925"/>
                    <a:pt x="1244139" y="2575841"/>
                  </a:cubicBezTo>
                  <a:cubicBezTo>
                    <a:pt x="1231224" y="2608455"/>
                    <a:pt x="1211122" y="2630350"/>
                    <a:pt x="1180833" y="2644794"/>
                  </a:cubicBezTo>
                  <a:cubicBezTo>
                    <a:pt x="1138800" y="2664838"/>
                    <a:pt x="1132916" y="2664640"/>
                    <a:pt x="1069621" y="2641049"/>
                  </a:cubicBezTo>
                  <a:cubicBezTo>
                    <a:pt x="1018246" y="2621900"/>
                    <a:pt x="997534" y="2605954"/>
                    <a:pt x="980056" y="2572096"/>
                  </a:cubicBezTo>
                  <a:cubicBezTo>
                    <a:pt x="954392" y="2522378"/>
                    <a:pt x="951949" y="2535299"/>
                    <a:pt x="1035422" y="2279267"/>
                  </a:cubicBezTo>
                  <a:cubicBezTo>
                    <a:pt x="1068509" y="2177774"/>
                    <a:pt x="1091741" y="2074969"/>
                    <a:pt x="1103621" y="1977448"/>
                  </a:cubicBezTo>
                  <a:cubicBezTo>
                    <a:pt x="1113530" y="1896105"/>
                    <a:pt x="1128131" y="1799869"/>
                    <a:pt x="1136065" y="1763590"/>
                  </a:cubicBezTo>
                  <a:cubicBezTo>
                    <a:pt x="1148199" y="1708107"/>
                    <a:pt x="1146133" y="1671827"/>
                    <a:pt x="1123061" y="1535206"/>
                  </a:cubicBezTo>
                  <a:cubicBezTo>
                    <a:pt x="1107975" y="1445874"/>
                    <a:pt x="1085232" y="1355541"/>
                    <a:pt x="1072520" y="1334468"/>
                  </a:cubicBezTo>
                  <a:cubicBezTo>
                    <a:pt x="1031664" y="1266736"/>
                    <a:pt x="967269" y="1216319"/>
                    <a:pt x="856741" y="1165526"/>
                  </a:cubicBezTo>
                  <a:cubicBezTo>
                    <a:pt x="797368" y="1138241"/>
                    <a:pt x="717359" y="1101053"/>
                    <a:pt x="678941" y="1082885"/>
                  </a:cubicBezTo>
                  <a:cubicBezTo>
                    <a:pt x="640523" y="1064717"/>
                    <a:pt x="529080" y="1020820"/>
                    <a:pt x="431291" y="985337"/>
                  </a:cubicBezTo>
                  <a:cubicBezTo>
                    <a:pt x="242141" y="916703"/>
                    <a:pt x="99494" y="850016"/>
                    <a:pt x="38227" y="801579"/>
                  </a:cubicBezTo>
                  <a:cubicBezTo>
                    <a:pt x="-6169" y="766481"/>
                    <a:pt x="-12657" y="700756"/>
                    <a:pt x="22772" y="644995"/>
                  </a:cubicBezTo>
                  <a:cubicBezTo>
                    <a:pt x="43592" y="612226"/>
                    <a:pt x="49739" y="610433"/>
                    <a:pt x="136436" y="611857"/>
                  </a:cubicBezTo>
                  <a:cubicBezTo>
                    <a:pt x="302956" y="614591"/>
                    <a:pt x="578446" y="730020"/>
                    <a:pt x="830602" y="902710"/>
                  </a:cubicBezTo>
                  <a:cubicBezTo>
                    <a:pt x="947466" y="982745"/>
                    <a:pt x="1004796" y="1010402"/>
                    <a:pt x="1053831" y="1010402"/>
                  </a:cubicBezTo>
                  <a:cubicBezTo>
                    <a:pt x="1096201" y="1010402"/>
                    <a:pt x="1123441" y="949207"/>
                    <a:pt x="1123441" y="854029"/>
                  </a:cubicBezTo>
                  <a:cubicBezTo>
                    <a:pt x="1123441" y="768008"/>
                    <a:pt x="1105887" y="750726"/>
                    <a:pt x="951991" y="685229"/>
                  </a:cubicBezTo>
                  <a:cubicBezTo>
                    <a:pt x="822107" y="629952"/>
                    <a:pt x="743470" y="562070"/>
                    <a:pt x="702794" y="470112"/>
                  </a:cubicBezTo>
                  <a:cubicBezTo>
                    <a:pt x="677543" y="413028"/>
                    <a:pt x="679056" y="381835"/>
                    <a:pt x="709364" y="334580"/>
                  </a:cubicBezTo>
                  <a:cubicBezTo>
                    <a:pt x="720438" y="317315"/>
                    <a:pt x="736179" y="313962"/>
                    <a:pt x="784124" y="318656"/>
                  </a:cubicBezTo>
                  <a:cubicBezTo>
                    <a:pt x="881037" y="328144"/>
                    <a:pt x="905933" y="340896"/>
                    <a:pt x="1053591" y="456671"/>
                  </a:cubicBezTo>
                  <a:cubicBezTo>
                    <a:pt x="1262118" y="620174"/>
                    <a:pt x="1364741" y="668114"/>
                    <a:pt x="1364741" y="602026"/>
                  </a:cubicBezTo>
                  <a:cubicBezTo>
                    <a:pt x="1364741" y="553424"/>
                    <a:pt x="1304303" y="493358"/>
                    <a:pt x="1154779" y="393361"/>
                  </a:cubicBezTo>
                  <a:cubicBezTo>
                    <a:pt x="999427" y="289465"/>
                    <a:pt x="873552" y="167662"/>
                    <a:pt x="863139" y="111153"/>
                  </a:cubicBezTo>
                  <a:cubicBezTo>
                    <a:pt x="858614" y="86598"/>
                    <a:pt x="865725" y="67102"/>
                    <a:pt x="888351" y="42027"/>
                  </a:cubicBezTo>
                  <a:cubicBezTo>
                    <a:pt x="915626" y="11803"/>
                    <a:pt x="952792" y="-3196"/>
                    <a:pt x="985412" y="5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a:extLst>
                <a:ext uri="{FF2B5EF4-FFF2-40B4-BE49-F238E27FC236}">
                  <a16:creationId xmlns:a16="http://schemas.microsoft.com/office/drawing/2014/main" id="{AC5C6066-A802-4F6C-AC3B-F928732C5B7D}"/>
                </a:ext>
              </a:extLst>
            </p:cNvPr>
            <p:cNvSpPr/>
            <p:nvPr/>
          </p:nvSpPr>
          <p:spPr>
            <a:xfrm>
              <a:off x="-10965728" y="11684677"/>
              <a:ext cx="928843" cy="1091723"/>
            </a:xfrm>
            <a:custGeom>
              <a:avLst/>
              <a:gdLst>
                <a:gd name="connsiteX0" fmla="*/ 693901 w 2002167"/>
                <a:gd name="connsiteY0" fmla="*/ 771437 h 2353264"/>
                <a:gd name="connsiteX1" fmla="*/ 659435 w 2002167"/>
                <a:gd name="connsiteY1" fmla="*/ 797084 h 2353264"/>
                <a:gd name="connsiteX2" fmla="*/ 630971 w 2002167"/>
                <a:gd name="connsiteY2" fmla="*/ 912811 h 2353264"/>
                <a:gd name="connsiteX3" fmla="*/ 721798 w 2002167"/>
                <a:gd name="connsiteY3" fmla="*/ 789006 h 2353264"/>
                <a:gd name="connsiteX4" fmla="*/ 693901 w 2002167"/>
                <a:gd name="connsiteY4" fmla="*/ 771437 h 2353264"/>
                <a:gd name="connsiteX5" fmla="*/ 1864387 w 2002167"/>
                <a:gd name="connsiteY5" fmla="*/ 194 h 2353264"/>
                <a:gd name="connsiteX6" fmla="*/ 1955823 w 2002167"/>
                <a:gd name="connsiteY6" fmla="*/ 50174 h 2353264"/>
                <a:gd name="connsiteX7" fmla="*/ 1993554 w 2002167"/>
                <a:gd name="connsiteY7" fmla="*/ 244158 h 2353264"/>
                <a:gd name="connsiteX8" fmla="*/ 1743484 w 2002167"/>
                <a:gd name="connsiteY8" fmla="*/ 287949 h 2353264"/>
                <a:gd name="connsiteX9" fmla="*/ 1217108 w 2002167"/>
                <a:gd name="connsiteY9" fmla="*/ 497862 h 2353264"/>
                <a:gd name="connsiteX10" fmla="*/ 921796 w 2002167"/>
                <a:gd name="connsiteY10" fmla="*/ 830792 h 2353264"/>
                <a:gd name="connsiteX11" fmla="*/ 686380 w 2002167"/>
                <a:gd name="connsiteY11" fmla="*/ 1686587 h 2353264"/>
                <a:gd name="connsiteX12" fmla="*/ 811994 w 2002167"/>
                <a:gd name="connsiteY12" fmla="*/ 1995518 h 2353264"/>
                <a:gd name="connsiteX13" fmla="*/ 919174 w 2002167"/>
                <a:gd name="connsiteY13" fmla="*/ 2339247 h 2353264"/>
                <a:gd name="connsiteX14" fmla="*/ 839799 w 2002167"/>
                <a:gd name="connsiteY14" fmla="*/ 2344525 h 2353264"/>
                <a:gd name="connsiteX15" fmla="*/ 473376 w 2002167"/>
                <a:gd name="connsiteY15" fmla="*/ 1997295 h 2353264"/>
                <a:gd name="connsiteX16" fmla="*/ 475086 w 2002167"/>
                <a:gd name="connsiteY16" fmla="*/ 1459968 h 2353264"/>
                <a:gd name="connsiteX17" fmla="*/ 553600 w 2002167"/>
                <a:gd name="connsiteY17" fmla="*/ 1169516 h 2353264"/>
                <a:gd name="connsiteX18" fmla="*/ 519506 w 2002167"/>
                <a:gd name="connsiteY18" fmla="*/ 1048312 h 2353264"/>
                <a:gd name="connsiteX19" fmla="*/ 378954 w 2002167"/>
                <a:gd name="connsiteY19" fmla="*/ 1014599 h 2353264"/>
                <a:gd name="connsiteX20" fmla="*/ 254890 w 2002167"/>
                <a:gd name="connsiteY20" fmla="*/ 994135 h 2353264"/>
                <a:gd name="connsiteX21" fmla="*/ 214931 w 2002167"/>
                <a:gd name="connsiteY21" fmla="*/ 912898 h 2353264"/>
                <a:gd name="connsiteX22" fmla="*/ 112373 w 2002167"/>
                <a:gd name="connsiteY22" fmla="*/ 850512 h 2353264"/>
                <a:gd name="connsiteX23" fmla="*/ 30919 w 2002167"/>
                <a:gd name="connsiteY23" fmla="*/ 841812 h 2353264"/>
                <a:gd name="connsiteX24" fmla="*/ 30770 w 2002167"/>
                <a:gd name="connsiteY24" fmla="*/ 670847 h 2353264"/>
                <a:gd name="connsiteX25" fmla="*/ 61543 w 2002167"/>
                <a:gd name="connsiteY25" fmla="*/ 468049 h 2353264"/>
                <a:gd name="connsiteX26" fmla="*/ 103612 w 2002167"/>
                <a:gd name="connsiteY26" fmla="*/ 318824 h 2353264"/>
                <a:gd name="connsiteX27" fmla="*/ 200110 w 2002167"/>
                <a:gd name="connsiteY27" fmla="*/ 274668 h 2353264"/>
                <a:gd name="connsiteX28" fmla="*/ 257763 w 2002167"/>
                <a:gd name="connsiteY28" fmla="*/ 296893 h 2353264"/>
                <a:gd name="connsiteX29" fmla="*/ 277319 w 2002167"/>
                <a:gd name="connsiteY29" fmla="*/ 385793 h 2353264"/>
                <a:gd name="connsiteX30" fmla="*/ 300066 w 2002167"/>
                <a:gd name="connsiteY30" fmla="*/ 452468 h 2353264"/>
                <a:gd name="connsiteX31" fmla="*/ 375611 w 2002167"/>
                <a:gd name="connsiteY31" fmla="*/ 424680 h 2353264"/>
                <a:gd name="connsiteX32" fmla="*/ 471106 w 2002167"/>
                <a:gd name="connsiteY32" fmla="*/ 416464 h 2353264"/>
                <a:gd name="connsiteX33" fmla="*/ 518608 w 2002167"/>
                <a:gd name="connsiteY33" fmla="*/ 486870 h 2353264"/>
                <a:gd name="connsiteX34" fmla="*/ 562350 w 2002167"/>
                <a:gd name="connsiteY34" fmla="*/ 566035 h 2353264"/>
                <a:gd name="connsiteX35" fmla="*/ 625850 w 2002167"/>
                <a:gd name="connsiteY35" fmla="*/ 581054 h 2353264"/>
                <a:gd name="connsiteX36" fmla="*/ 802845 w 2002167"/>
                <a:gd name="connsiteY36" fmla="*/ 585995 h 2353264"/>
                <a:gd name="connsiteX37" fmla="*/ 955769 w 2002167"/>
                <a:gd name="connsiteY37" fmla="*/ 468757 h 2353264"/>
                <a:gd name="connsiteX38" fmla="*/ 1099615 w 2002167"/>
                <a:gd name="connsiteY38" fmla="*/ 290873 h 2353264"/>
                <a:gd name="connsiteX39" fmla="*/ 1393540 w 2002167"/>
                <a:gd name="connsiteY39" fmla="*/ 91001 h 2353264"/>
                <a:gd name="connsiteX40" fmla="*/ 1763208 w 2002167"/>
                <a:gd name="connsiteY40" fmla="*/ 3899 h 2353264"/>
                <a:gd name="connsiteX41" fmla="*/ 1864387 w 2002167"/>
                <a:gd name="connsiteY41" fmla="*/ 194 h 235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2167" h="2353264">
                  <a:moveTo>
                    <a:pt x="693901" y="771437"/>
                  </a:moveTo>
                  <a:cubicBezTo>
                    <a:pt x="684697" y="772629"/>
                    <a:pt x="674397" y="781024"/>
                    <a:pt x="659435" y="797084"/>
                  </a:cubicBezTo>
                  <a:cubicBezTo>
                    <a:pt x="628585" y="830198"/>
                    <a:pt x="612748" y="894588"/>
                    <a:pt x="630971" y="912811"/>
                  </a:cubicBezTo>
                  <a:cubicBezTo>
                    <a:pt x="666885" y="948725"/>
                    <a:pt x="754846" y="828826"/>
                    <a:pt x="721798" y="789006"/>
                  </a:cubicBezTo>
                  <a:cubicBezTo>
                    <a:pt x="711216" y="776255"/>
                    <a:pt x="703106" y="770245"/>
                    <a:pt x="693901" y="771437"/>
                  </a:cubicBezTo>
                  <a:close/>
                  <a:moveTo>
                    <a:pt x="1864387" y="194"/>
                  </a:moveTo>
                  <a:cubicBezTo>
                    <a:pt x="1914915" y="1462"/>
                    <a:pt x="1924909" y="6925"/>
                    <a:pt x="1955823" y="50174"/>
                  </a:cubicBezTo>
                  <a:cubicBezTo>
                    <a:pt x="1996259" y="106742"/>
                    <a:pt x="2014181" y="198886"/>
                    <a:pt x="1993554" y="244158"/>
                  </a:cubicBezTo>
                  <a:cubicBezTo>
                    <a:pt x="1975457" y="283875"/>
                    <a:pt x="1937854" y="290460"/>
                    <a:pt x="1743484" y="287949"/>
                  </a:cubicBezTo>
                  <a:cubicBezTo>
                    <a:pt x="1486272" y="284626"/>
                    <a:pt x="1443528" y="301672"/>
                    <a:pt x="1217108" y="497862"/>
                  </a:cubicBezTo>
                  <a:cubicBezTo>
                    <a:pt x="1088860" y="608987"/>
                    <a:pt x="979111" y="732716"/>
                    <a:pt x="921796" y="830792"/>
                  </a:cubicBezTo>
                  <a:cubicBezTo>
                    <a:pt x="802412" y="1035080"/>
                    <a:pt x="674662" y="1499480"/>
                    <a:pt x="686380" y="1686587"/>
                  </a:cubicBezTo>
                  <a:cubicBezTo>
                    <a:pt x="693506" y="1800381"/>
                    <a:pt x="712110" y="1846135"/>
                    <a:pt x="811994" y="1995518"/>
                  </a:cubicBezTo>
                  <a:cubicBezTo>
                    <a:pt x="957147" y="2212602"/>
                    <a:pt x="983496" y="2297103"/>
                    <a:pt x="919174" y="2339247"/>
                  </a:cubicBezTo>
                  <a:cubicBezTo>
                    <a:pt x="892866" y="2356485"/>
                    <a:pt x="880348" y="2357318"/>
                    <a:pt x="839799" y="2344525"/>
                  </a:cubicBezTo>
                  <a:cubicBezTo>
                    <a:pt x="659835" y="2287749"/>
                    <a:pt x="576932" y="2209189"/>
                    <a:pt x="473376" y="1997295"/>
                  </a:cubicBezTo>
                  <a:cubicBezTo>
                    <a:pt x="373901" y="1793751"/>
                    <a:pt x="374027" y="1754298"/>
                    <a:pt x="475086" y="1459968"/>
                  </a:cubicBezTo>
                  <a:cubicBezTo>
                    <a:pt x="520580" y="1327469"/>
                    <a:pt x="549512" y="1220438"/>
                    <a:pt x="553600" y="1169516"/>
                  </a:cubicBezTo>
                  <a:cubicBezTo>
                    <a:pt x="559821" y="1092003"/>
                    <a:pt x="558500" y="1087307"/>
                    <a:pt x="519506" y="1048312"/>
                  </a:cubicBezTo>
                  <a:cubicBezTo>
                    <a:pt x="479228" y="1008034"/>
                    <a:pt x="478230" y="1007795"/>
                    <a:pt x="378954" y="1014599"/>
                  </a:cubicBezTo>
                  <a:cubicBezTo>
                    <a:pt x="287882" y="1020841"/>
                    <a:pt x="276822" y="1019017"/>
                    <a:pt x="254890" y="994135"/>
                  </a:cubicBezTo>
                  <a:cubicBezTo>
                    <a:pt x="241647" y="979111"/>
                    <a:pt x="223666" y="942554"/>
                    <a:pt x="214931" y="912898"/>
                  </a:cubicBezTo>
                  <a:cubicBezTo>
                    <a:pt x="195338" y="846377"/>
                    <a:pt x="174760" y="833860"/>
                    <a:pt x="112373" y="850512"/>
                  </a:cubicBezTo>
                  <a:cubicBezTo>
                    <a:pt x="72858" y="861059"/>
                    <a:pt x="57847" y="859456"/>
                    <a:pt x="30919" y="841812"/>
                  </a:cubicBezTo>
                  <a:cubicBezTo>
                    <a:pt x="-10271" y="814823"/>
                    <a:pt x="-10290" y="792955"/>
                    <a:pt x="30770" y="670847"/>
                  </a:cubicBezTo>
                  <a:cubicBezTo>
                    <a:pt x="56814" y="593393"/>
                    <a:pt x="63198" y="551320"/>
                    <a:pt x="61543" y="468049"/>
                  </a:cubicBezTo>
                  <a:cubicBezTo>
                    <a:pt x="59474" y="363922"/>
                    <a:pt x="59851" y="362585"/>
                    <a:pt x="103612" y="318824"/>
                  </a:cubicBezTo>
                  <a:cubicBezTo>
                    <a:pt x="139735" y="282701"/>
                    <a:pt x="157290" y="274668"/>
                    <a:pt x="200110" y="274668"/>
                  </a:cubicBezTo>
                  <a:cubicBezTo>
                    <a:pt x="239470" y="274668"/>
                    <a:pt x="253770" y="280180"/>
                    <a:pt x="257763" y="296893"/>
                  </a:cubicBezTo>
                  <a:cubicBezTo>
                    <a:pt x="260684" y="309117"/>
                    <a:pt x="269484" y="349122"/>
                    <a:pt x="277319" y="385793"/>
                  </a:cubicBezTo>
                  <a:cubicBezTo>
                    <a:pt x="285154" y="422464"/>
                    <a:pt x="295390" y="452468"/>
                    <a:pt x="300066" y="452468"/>
                  </a:cubicBezTo>
                  <a:cubicBezTo>
                    <a:pt x="304742" y="452468"/>
                    <a:pt x="338737" y="439963"/>
                    <a:pt x="375611" y="424680"/>
                  </a:cubicBezTo>
                  <a:cubicBezTo>
                    <a:pt x="437005" y="399233"/>
                    <a:pt x="445051" y="398541"/>
                    <a:pt x="471106" y="416464"/>
                  </a:cubicBezTo>
                  <a:cubicBezTo>
                    <a:pt x="486755" y="427228"/>
                    <a:pt x="508130" y="458911"/>
                    <a:pt x="518608" y="486870"/>
                  </a:cubicBezTo>
                  <a:cubicBezTo>
                    <a:pt x="529086" y="514829"/>
                    <a:pt x="548769" y="550453"/>
                    <a:pt x="562350" y="566035"/>
                  </a:cubicBezTo>
                  <a:cubicBezTo>
                    <a:pt x="583778" y="590621"/>
                    <a:pt x="592171" y="592606"/>
                    <a:pt x="625850" y="581054"/>
                  </a:cubicBezTo>
                  <a:cubicBezTo>
                    <a:pt x="687570" y="559884"/>
                    <a:pt x="766351" y="562082"/>
                    <a:pt x="802845" y="585995"/>
                  </a:cubicBezTo>
                  <a:cubicBezTo>
                    <a:pt x="848363" y="615819"/>
                    <a:pt x="865424" y="602739"/>
                    <a:pt x="955769" y="468757"/>
                  </a:cubicBezTo>
                  <a:cubicBezTo>
                    <a:pt x="997135" y="407410"/>
                    <a:pt x="1061866" y="327362"/>
                    <a:pt x="1099615" y="290873"/>
                  </a:cubicBezTo>
                  <a:cubicBezTo>
                    <a:pt x="1181778" y="211451"/>
                    <a:pt x="1321563" y="116395"/>
                    <a:pt x="1393540" y="91001"/>
                  </a:cubicBezTo>
                  <a:cubicBezTo>
                    <a:pt x="1456712" y="68712"/>
                    <a:pt x="1701619" y="11007"/>
                    <a:pt x="1763208" y="3899"/>
                  </a:cubicBezTo>
                  <a:cubicBezTo>
                    <a:pt x="1787655" y="1078"/>
                    <a:pt x="1833186" y="-590"/>
                    <a:pt x="1864387" y="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a:extLst>
                <a:ext uri="{FF2B5EF4-FFF2-40B4-BE49-F238E27FC236}">
                  <a16:creationId xmlns:a16="http://schemas.microsoft.com/office/drawing/2014/main" id="{2C8329B2-67C4-4CA9-8C29-85147CAA39D1}"/>
                </a:ext>
              </a:extLst>
            </p:cNvPr>
            <p:cNvSpPr/>
            <p:nvPr/>
          </p:nvSpPr>
          <p:spPr>
            <a:xfrm>
              <a:off x="-10571985" y="11924457"/>
              <a:ext cx="464776" cy="629444"/>
            </a:xfrm>
            <a:custGeom>
              <a:avLst/>
              <a:gdLst>
                <a:gd name="connsiteX0" fmla="*/ 436016 w 1001849"/>
                <a:gd name="connsiteY0" fmla="*/ 792388 h 1356799"/>
                <a:gd name="connsiteX1" fmla="*/ 409572 w 1001849"/>
                <a:gd name="connsiteY1" fmla="*/ 806090 h 1356799"/>
                <a:gd name="connsiteX2" fmla="*/ 342975 w 1001849"/>
                <a:gd name="connsiteY2" fmla="*/ 925579 h 1356799"/>
                <a:gd name="connsiteX3" fmla="*/ 411593 w 1001849"/>
                <a:gd name="connsiteY3" fmla="*/ 923035 h 1356799"/>
                <a:gd name="connsiteX4" fmla="*/ 452957 w 1001849"/>
                <a:gd name="connsiteY4" fmla="*/ 806192 h 1356799"/>
                <a:gd name="connsiteX5" fmla="*/ 436016 w 1001849"/>
                <a:gd name="connsiteY5" fmla="*/ 792388 h 1356799"/>
                <a:gd name="connsiteX6" fmla="*/ 356417 w 1001849"/>
                <a:gd name="connsiteY6" fmla="*/ 405840 h 1356799"/>
                <a:gd name="connsiteX7" fmla="*/ 260689 w 1001849"/>
                <a:gd name="connsiteY7" fmla="*/ 510286 h 1356799"/>
                <a:gd name="connsiteX8" fmla="*/ 212916 w 1001849"/>
                <a:gd name="connsiteY8" fmla="*/ 734251 h 1356799"/>
                <a:gd name="connsiteX9" fmla="*/ 237191 w 1001849"/>
                <a:gd name="connsiteY9" fmla="*/ 764539 h 1356799"/>
                <a:gd name="connsiteX10" fmla="*/ 259475 w 1001849"/>
                <a:gd name="connsiteY10" fmla="*/ 727901 h 1356799"/>
                <a:gd name="connsiteX11" fmla="*/ 324824 w 1001849"/>
                <a:gd name="connsiteY11" fmla="*/ 625429 h 1356799"/>
                <a:gd name="connsiteX12" fmla="*/ 379893 w 1001849"/>
                <a:gd name="connsiteY12" fmla="*/ 423137 h 1356799"/>
                <a:gd name="connsiteX13" fmla="*/ 356417 w 1001849"/>
                <a:gd name="connsiteY13" fmla="*/ 405840 h 1356799"/>
                <a:gd name="connsiteX14" fmla="*/ 780375 w 1001849"/>
                <a:gd name="connsiteY14" fmla="*/ 60 h 1356799"/>
                <a:gd name="connsiteX15" fmla="*/ 875637 w 1001849"/>
                <a:gd name="connsiteY15" fmla="*/ 12838 h 1356799"/>
                <a:gd name="connsiteX16" fmla="*/ 986771 w 1001849"/>
                <a:gd name="connsiteY16" fmla="*/ 226279 h 1356799"/>
                <a:gd name="connsiteX17" fmla="*/ 909933 w 1001849"/>
                <a:gd name="connsiteY17" fmla="*/ 430910 h 1356799"/>
                <a:gd name="connsiteX18" fmla="*/ 831935 w 1001849"/>
                <a:gd name="connsiteY18" fmla="*/ 646810 h 1356799"/>
                <a:gd name="connsiteX19" fmla="*/ 875284 w 1001849"/>
                <a:gd name="connsiteY19" fmla="*/ 879426 h 1356799"/>
                <a:gd name="connsiteX20" fmla="*/ 877618 w 1001849"/>
                <a:gd name="connsiteY20" fmla="*/ 1143596 h 1356799"/>
                <a:gd name="connsiteX21" fmla="*/ 804717 w 1001849"/>
                <a:gd name="connsiteY21" fmla="*/ 1240399 h 1356799"/>
                <a:gd name="connsiteX22" fmla="*/ 670089 w 1001849"/>
                <a:gd name="connsiteY22" fmla="*/ 1269164 h 1356799"/>
                <a:gd name="connsiteX23" fmla="*/ 637480 w 1001849"/>
                <a:gd name="connsiteY23" fmla="*/ 1162857 h 1356799"/>
                <a:gd name="connsiteX24" fmla="*/ 607565 w 1001849"/>
                <a:gd name="connsiteY24" fmla="*/ 1078610 h 1356799"/>
                <a:gd name="connsiteX25" fmla="*/ 459608 w 1001849"/>
                <a:gd name="connsiteY25" fmla="*/ 1170309 h 1356799"/>
                <a:gd name="connsiteX26" fmla="*/ 269819 w 1001849"/>
                <a:gd name="connsiteY26" fmla="*/ 1340120 h 1356799"/>
                <a:gd name="connsiteX27" fmla="*/ 168715 w 1001849"/>
                <a:gd name="connsiteY27" fmla="*/ 1347242 h 1356799"/>
                <a:gd name="connsiteX28" fmla="*/ 76275 w 1001849"/>
                <a:gd name="connsiteY28" fmla="*/ 1250293 h 1356799"/>
                <a:gd name="connsiteX29" fmla="*/ 158702 w 1001849"/>
                <a:gd name="connsiteY29" fmla="*/ 1062918 h 1356799"/>
                <a:gd name="connsiteX30" fmla="*/ 89199 w 1001849"/>
                <a:gd name="connsiteY30" fmla="*/ 1015223 h 1356799"/>
                <a:gd name="connsiteX31" fmla="*/ 3544 w 1001849"/>
                <a:gd name="connsiteY31" fmla="*/ 819162 h 1356799"/>
                <a:gd name="connsiteX32" fmla="*/ 144196 w 1001849"/>
                <a:gd name="connsiteY32" fmla="*/ 368005 h 1356799"/>
                <a:gd name="connsiteX33" fmla="*/ 473630 w 1001849"/>
                <a:gd name="connsiteY33" fmla="*/ 125220 h 1356799"/>
                <a:gd name="connsiteX34" fmla="*/ 568806 w 1001849"/>
                <a:gd name="connsiteY34" fmla="*/ 314435 h 1356799"/>
                <a:gd name="connsiteX35" fmla="*/ 614299 w 1001849"/>
                <a:gd name="connsiteY35" fmla="*/ 507110 h 1356799"/>
                <a:gd name="connsiteX36" fmla="*/ 673175 w 1001849"/>
                <a:gd name="connsiteY36" fmla="*/ 237965 h 1356799"/>
                <a:gd name="connsiteX37" fmla="*/ 679525 w 1001849"/>
                <a:gd name="connsiteY37" fmla="*/ 34927 h 1356799"/>
                <a:gd name="connsiteX38" fmla="*/ 715857 w 1001849"/>
                <a:gd name="connsiteY38" fmla="*/ 17018 h 1356799"/>
                <a:gd name="connsiteX39" fmla="*/ 780375 w 1001849"/>
                <a:gd name="connsiteY39" fmla="*/ 60 h 135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1849" h="1356799">
                  <a:moveTo>
                    <a:pt x="436016" y="792388"/>
                  </a:moveTo>
                  <a:cubicBezTo>
                    <a:pt x="430114" y="792375"/>
                    <a:pt x="422629" y="796945"/>
                    <a:pt x="409572" y="806090"/>
                  </a:cubicBezTo>
                  <a:cubicBezTo>
                    <a:pt x="375876" y="829691"/>
                    <a:pt x="342975" y="888724"/>
                    <a:pt x="342975" y="925579"/>
                  </a:cubicBezTo>
                  <a:cubicBezTo>
                    <a:pt x="342975" y="961161"/>
                    <a:pt x="385195" y="959596"/>
                    <a:pt x="411593" y="923035"/>
                  </a:cubicBezTo>
                  <a:cubicBezTo>
                    <a:pt x="456678" y="860593"/>
                    <a:pt x="468441" y="827366"/>
                    <a:pt x="452957" y="806192"/>
                  </a:cubicBezTo>
                  <a:cubicBezTo>
                    <a:pt x="446236" y="797000"/>
                    <a:pt x="441918" y="792402"/>
                    <a:pt x="436016" y="792388"/>
                  </a:cubicBezTo>
                  <a:close/>
                  <a:moveTo>
                    <a:pt x="356417" y="405840"/>
                  </a:moveTo>
                  <a:cubicBezTo>
                    <a:pt x="332606" y="400273"/>
                    <a:pt x="306018" y="431199"/>
                    <a:pt x="260689" y="510286"/>
                  </a:cubicBezTo>
                  <a:cubicBezTo>
                    <a:pt x="189957" y="633695"/>
                    <a:pt x="177842" y="690488"/>
                    <a:pt x="212916" y="734251"/>
                  </a:cubicBezTo>
                  <a:lnTo>
                    <a:pt x="237191" y="764539"/>
                  </a:lnTo>
                  <a:lnTo>
                    <a:pt x="259475" y="727901"/>
                  </a:lnTo>
                  <a:cubicBezTo>
                    <a:pt x="271731" y="707748"/>
                    <a:pt x="301138" y="661636"/>
                    <a:pt x="324824" y="625429"/>
                  </a:cubicBezTo>
                  <a:cubicBezTo>
                    <a:pt x="375516" y="547940"/>
                    <a:pt x="402180" y="449990"/>
                    <a:pt x="379893" y="423137"/>
                  </a:cubicBezTo>
                  <a:cubicBezTo>
                    <a:pt x="371982" y="413605"/>
                    <a:pt x="364354" y="407695"/>
                    <a:pt x="356417" y="405840"/>
                  </a:cubicBezTo>
                  <a:close/>
                  <a:moveTo>
                    <a:pt x="780375" y="60"/>
                  </a:moveTo>
                  <a:cubicBezTo>
                    <a:pt x="804291" y="-565"/>
                    <a:pt x="833331" y="3765"/>
                    <a:pt x="875637" y="12838"/>
                  </a:cubicBezTo>
                  <a:cubicBezTo>
                    <a:pt x="979643" y="35143"/>
                    <a:pt x="1028971" y="129881"/>
                    <a:pt x="986771" y="226279"/>
                  </a:cubicBezTo>
                  <a:cubicBezTo>
                    <a:pt x="975725" y="251513"/>
                    <a:pt x="941147" y="343598"/>
                    <a:pt x="909933" y="430910"/>
                  </a:cubicBezTo>
                  <a:cubicBezTo>
                    <a:pt x="878718" y="518223"/>
                    <a:pt x="843619" y="615378"/>
                    <a:pt x="831935" y="646810"/>
                  </a:cubicBezTo>
                  <a:cubicBezTo>
                    <a:pt x="807237" y="713255"/>
                    <a:pt x="813629" y="747554"/>
                    <a:pt x="875284" y="879426"/>
                  </a:cubicBezTo>
                  <a:cubicBezTo>
                    <a:pt x="919292" y="973554"/>
                    <a:pt x="919686" y="1018081"/>
                    <a:pt x="877618" y="1143596"/>
                  </a:cubicBezTo>
                  <a:cubicBezTo>
                    <a:pt x="857642" y="1203196"/>
                    <a:pt x="845648" y="1219122"/>
                    <a:pt x="804717" y="1240399"/>
                  </a:cubicBezTo>
                  <a:cubicBezTo>
                    <a:pt x="706960" y="1291212"/>
                    <a:pt x="699329" y="1292842"/>
                    <a:pt x="670089" y="1269164"/>
                  </a:cubicBezTo>
                  <a:cubicBezTo>
                    <a:pt x="648483" y="1251670"/>
                    <a:pt x="641735" y="1229667"/>
                    <a:pt x="637480" y="1162857"/>
                  </a:cubicBezTo>
                  <a:cubicBezTo>
                    <a:pt x="632835" y="1089898"/>
                    <a:pt x="628827" y="1078610"/>
                    <a:pt x="607565" y="1078610"/>
                  </a:cubicBezTo>
                  <a:cubicBezTo>
                    <a:pt x="568276" y="1078610"/>
                    <a:pt x="514680" y="1111827"/>
                    <a:pt x="459608" y="1170309"/>
                  </a:cubicBezTo>
                  <a:cubicBezTo>
                    <a:pt x="372617" y="1262686"/>
                    <a:pt x="312960" y="1316064"/>
                    <a:pt x="269819" y="1340120"/>
                  </a:cubicBezTo>
                  <a:cubicBezTo>
                    <a:pt x="233213" y="1360530"/>
                    <a:pt x="221489" y="1361356"/>
                    <a:pt x="168715" y="1347242"/>
                  </a:cubicBezTo>
                  <a:cubicBezTo>
                    <a:pt x="88232" y="1325715"/>
                    <a:pt x="76275" y="1313176"/>
                    <a:pt x="76275" y="1250293"/>
                  </a:cubicBezTo>
                  <a:cubicBezTo>
                    <a:pt x="76275" y="1202911"/>
                    <a:pt x="101618" y="1145301"/>
                    <a:pt x="158702" y="1062918"/>
                  </a:cubicBezTo>
                  <a:cubicBezTo>
                    <a:pt x="162262" y="1057779"/>
                    <a:pt x="130986" y="1036317"/>
                    <a:pt x="89199" y="1015223"/>
                  </a:cubicBezTo>
                  <a:cubicBezTo>
                    <a:pt x="452" y="970424"/>
                    <a:pt x="-6664" y="954135"/>
                    <a:pt x="3544" y="819162"/>
                  </a:cubicBezTo>
                  <a:cubicBezTo>
                    <a:pt x="15018" y="667455"/>
                    <a:pt x="58822" y="526948"/>
                    <a:pt x="144196" y="368005"/>
                  </a:cubicBezTo>
                  <a:cubicBezTo>
                    <a:pt x="255397" y="160977"/>
                    <a:pt x="356409" y="86534"/>
                    <a:pt x="473630" y="125220"/>
                  </a:cubicBezTo>
                  <a:cubicBezTo>
                    <a:pt x="551765" y="151008"/>
                    <a:pt x="564797" y="176915"/>
                    <a:pt x="568806" y="314435"/>
                  </a:cubicBezTo>
                  <a:cubicBezTo>
                    <a:pt x="572633" y="445697"/>
                    <a:pt x="587133" y="507110"/>
                    <a:pt x="614299" y="507110"/>
                  </a:cubicBezTo>
                  <a:cubicBezTo>
                    <a:pt x="652674" y="507110"/>
                    <a:pt x="666773" y="442657"/>
                    <a:pt x="673175" y="237965"/>
                  </a:cubicBezTo>
                  <a:lnTo>
                    <a:pt x="679525" y="34927"/>
                  </a:lnTo>
                  <a:lnTo>
                    <a:pt x="715857" y="17018"/>
                  </a:lnTo>
                  <a:cubicBezTo>
                    <a:pt x="737668" y="6268"/>
                    <a:pt x="756459" y="686"/>
                    <a:pt x="780375"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形状 205">
              <a:extLst>
                <a:ext uri="{FF2B5EF4-FFF2-40B4-BE49-F238E27FC236}">
                  <a16:creationId xmlns:a16="http://schemas.microsoft.com/office/drawing/2014/main" id="{027CEE21-9F7F-4F0C-8C7C-3111CD033AA2}"/>
                </a:ext>
              </a:extLst>
            </p:cNvPr>
            <p:cNvSpPr/>
            <p:nvPr/>
          </p:nvSpPr>
          <p:spPr>
            <a:xfrm>
              <a:off x="-11122416" y="12119706"/>
              <a:ext cx="368607" cy="330363"/>
            </a:xfrm>
            <a:custGeom>
              <a:avLst/>
              <a:gdLst/>
              <a:ahLst/>
              <a:cxnLst/>
              <a:rect l="0" t="0" r="0" b="0"/>
              <a:pathLst>
                <a:path w="794550" h="712115">
                  <a:moveTo>
                    <a:pt x="112574" y="41278"/>
                  </a:moveTo>
                  <a:cubicBezTo>
                    <a:pt x="101317" y="58458"/>
                    <a:pt x="84304" y="108464"/>
                    <a:pt x="74767" y="152403"/>
                  </a:cubicBezTo>
                  <a:cubicBezTo>
                    <a:pt x="65230" y="196340"/>
                    <a:pt x="45423" y="271518"/>
                    <a:pt x="30751" y="319463"/>
                  </a:cubicBezTo>
                  <a:cubicBezTo>
                    <a:pt x="0" y="419948"/>
                    <a:pt x="4880" y="462214"/>
                    <a:pt x="53967" y="520550"/>
                  </a:cubicBezTo>
                  <a:cubicBezTo>
                    <a:pt x="141014" y="623999"/>
                    <a:pt x="514246" y="712114"/>
                    <a:pt x="607255" y="651173"/>
                  </a:cubicBezTo>
                  <a:cubicBezTo>
                    <a:pt x="713106" y="581817"/>
                    <a:pt x="794549" y="304138"/>
                    <a:pt x="741286" y="194190"/>
                  </a:cubicBezTo>
                  <a:cubicBezTo>
                    <a:pt x="704719" y="118705"/>
                    <a:pt x="614699" y="164354"/>
                    <a:pt x="550904" y="290731"/>
                  </a:cubicBezTo>
                  <a:cubicBezTo>
                    <a:pt x="497908" y="395715"/>
                    <a:pt x="482752" y="388839"/>
                    <a:pt x="493579" y="264724"/>
                  </a:cubicBezTo>
                  <a:cubicBezTo>
                    <a:pt x="503398" y="152162"/>
                    <a:pt x="492731" y="117617"/>
                    <a:pt x="442226" y="98415"/>
                  </a:cubicBezTo>
                  <a:cubicBezTo>
                    <a:pt x="384434" y="76443"/>
                    <a:pt x="328267" y="112100"/>
                    <a:pt x="297788" y="190109"/>
                  </a:cubicBezTo>
                  <a:cubicBezTo>
                    <a:pt x="283266" y="227279"/>
                    <a:pt x="268674" y="281301"/>
                    <a:pt x="265361" y="310158"/>
                  </a:cubicBezTo>
                  <a:cubicBezTo>
                    <a:pt x="257483" y="378798"/>
                    <a:pt x="229747" y="403565"/>
                    <a:pt x="191717" y="375919"/>
                  </a:cubicBezTo>
                  <a:cubicBezTo>
                    <a:pt x="158611" y="351854"/>
                    <a:pt x="160993" y="333752"/>
                    <a:pt x="211452" y="225940"/>
                  </a:cubicBezTo>
                  <a:cubicBezTo>
                    <a:pt x="232701" y="180537"/>
                    <a:pt x="255665" y="120298"/>
                    <a:pt x="262482" y="92074"/>
                  </a:cubicBezTo>
                  <a:cubicBezTo>
                    <a:pt x="274199" y="43560"/>
                    <a:pt x="273035" y="39917"/>
                    <a:pt x="241169" y="25399"/>
                  </a:cubicBezTo>
                  <a:cubicBezTo>
                    <a:pt x="185424" y="0"/>
                    <a:pt x="135588" y="6153"/>
                    <a:pt x="112574" y="41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形状 206">
              <a:extLst>
                <a:ext uri="{FF2B5EF4-FFF2-40B4-BE49-F238E27FC236}">
                  <a16:creationId xmlns:a16="http://schemas.microsoft.com/office/drawing/2014/main" id="{6A3B06C9-9972-4A97-B151-00E74A6EDA63}"/>
                </a:ext>
              </a:extLst>
            </p:cNvPr>
            <p:cNvSpPr/>
            <p:nvPr/>
          </p:nvSpPr>
          <p:spPr>
            <a:xfrm>
              <a:off x="-11305697" y="14021986"/>
              <a:ext cx="524644" cy="346791"/>
            </a:xfrm>
            <a:custGeom>
              <a:avLst/>
              <a:gdLst/>
              <a:ahLst/>
              <a:cxnLst/>
              <a:rect l="0" t="0" r="0" b="0"/>
              <a:pathLst>
                <a:path w="1130897" h="747525">
                  <a:moveTo>
                    <a:pt x="743427" y="10347"/>
                  </a:moveTo>
                  <a:cubicBezTo>
                    <a:pt x="647983" y="30488"/>
                    <a:pt x="554197" y="127017"/>
                    <a:pt x="458435" y="303673"/>
                  </a:cubicBezTo>
                  <a:cubicBezTo>
                    <a:pt x="391108" y="427875"/>
                    <a:pt x="337905" y="490389"/>
                    <a:pt x="289110" y="502636"/>
                  </a:cubicBezTo>
                  <a:cubicBezTo>
                    <a:pt x="242618" y="514305"/>
                    <a:pt x="181697" y="481541"/>
                    <a:pt x="155252" y="430645"/>
                  </a:cubicBezTo>
                  <a:cubicBezTo>
                    <a:pt x="124694" y="371832"/>
                    <a:pt x="140637" y="269420"/>
                    <a:pt x="197920" y="156563"/>
                  </a:cubicBezTo>
                  <a:cubicBezTo>
                    <a:pt x="222430" y="108274"/>
                    <a:pt x="234673" y="70342"/>
                    <a:pt x="227875" y="63758"/>
                  </a:cubicBezTo>
                  <a:cubicBezTo>
                    <a:pt x="221551" y="57633"/>
                    <a:pt x="172625" y="51435"/>
                    <a:pt x="119149" y="49986"/>
                  </a:cubicBezTo>
                  <a:lnTo>
                    <a:pt x="21922" y="47349"/>
                  </a:lnTo>
                  <a:lnTo>
                    <a:pt x="12649" y="146302"/>
                  </a:lnTo>
                  <a:cubicBezTo>
                    <a:pt x="0" y="281285"/>
                    <a:pt x="14001" y="453792"/>
                    <a:pt x="44691" y="541111"/>
                  </a:cubicBezTo>
                  <a:cubicBezTo>
                    <a:pt x="89453" y="668467"/>
                    <a:pt x="174381" y="729556"/>
                    <a:pt x="323492" y="741652"/>
                  </a:cubicBezTo>
                  <a:cubicBezTo>
                    <a:pt x="395871" y="747524"/>
                    <a:pt x="410382" y="744684"/>
                    <a:pt x="450492" y="716804"/>
                  </a:cubicBezTo>
                  <a:cubicBezTo>
                    <a:pt x="546066" y="650370"/>
                    <a:pt x="578204" y="609510"/>
                    <a:pt x="642081" y="473225"/>
                  </a:cubicBezTo>
                  <a:cubicBezTo>
                    <a:pt x="694218" y="361985"/>
                    <a:pt x="716217" y="328821"/>
                    <a:pt x="756585" y="300606"/>
                  </a:cubicBezTo>
                  <a:cubicBezTo>
                    <a:pt x="855365" y="231564"/>
                    <a:pt x="963954" y="266131"/>
                    <a:pt x="976378" y="370569"/>
                  </a:cubicBezTo>
                  <a:cubicBezTo>
                    <a:pt x="988604" y="473340"/>
                    <a:pt x="977998" y="541883"/>
                    <a:pt x="945252" y="571744"/>
                  </a:cubicBezTo>
                  <a:cubicBezTo>
                    <a:pt x="913383" y="600806"/>
                    <a:pt x="897309" y="639696"/>
                    <a:pt x="911359" y="653746"/>
                  </a:cubicBezTo>
                  <a:cubicBezTo>
                    <a:pt x="927465" y="669852"/>
                    <a:pt x="1104201" y="697387"/>
                    <a:pt x="1115964" y="685624"/>
                  </a:cubicBezTo>
                  <a:cubicBezTo>
                    <a:pt x="1130896" y="670692"/>
                    <a:pt x="1107439" y="290568"/>
                    <a:pt x="1087203" y="219537"/>
                  </a:cubicBezTo>
                  <a:cubicBezTo>
                    <a:pt x="1070343" y="160355"/>
                    <a:pt x="999254" y="70646"/>
                    <a:pt x="948360" y="44327"/>
                  </a:cubicBezTo>
                  <a:cubicBezTo>
                    <a:pt x="895764" y="17129"/>
                    <a:pt x="792461" y="0"/>
                    <a:pt x="743427" y="10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形状 207">
              <a:extLst>
                <a:ext uri="{FF2B5EF4-FFF2-40B4-BE49-F238E27FC236}">
                  <a16:creationId xmlns:a16="http://schemas.microsoft.com/office/drawing/2014/main" id="{12A5714A-54ED-4F1E-80FB-3324DD3E4B3B}"/>
                </a:ext>
              </a:extLst>
            </p:cNvPr>
            <p:cNvSpPr/>
            <p:nvPr/>
          </p:nvSpPr>
          <p:spPr>
            <a:xfrm>
              <a:off x="-3802060" y="14045080"/>
              <a:ext cx="519322" cy="457893"/>
            </a:xfrm>
            <a:custGeom>
              <a:avLst/>
              <a:gdLst/>
              <a:ahLst/>
              <a:cxnLst/>
              <a:rect l="0" t="0" r="0" b="0"/>
              <a:pathLst>
                <a:path w="1119424" h="987011">
                  <a:moveTo>
                    <a:pt x="64585" y="28575"/>
                  </a:moveTo>
                  <a:cubicBezTo>
                    <a:pt x="57382" y="44291"/>
                    <a:pt x="49784" y="99735"/>
                    <a:pt x="47701" y="151784"/>
                  </a:cubicBezTo>
                  <a:lnTo>
                    <a:pt x="43915" y="246418"/>
                  </a:lnTo>
                  <a:lnTo>
                    <a:pt x="94715" y="256591"/>
                  </a:lnTo>
                  <a:cubicBezTo>
                    <a:pt x="147892" y="267242"/>
                    <a:pt x="458936" y="422983"/>
                    <a:pt x="481623" y="450317"/>
                  </a:cubicBezTo>
                  <a:cubicBezTo>
                    <a:pt x="491595" y="462333"/>
                    <a:pt x="474245" y="472545"/>
                    <a:pt x="409021" y="493051"/>
                  </a:cubicBezTo>
                  <a:cubicBezTo>
                    <a:pt x="327654" y="518632"/>
                    <a:pt x="155645" y="577320"/>
                    <a:pt x="66140" y="610039"/>
                  </a:cubicBezTo>
                  <a:cubicBezTo>
                    <a:pt x="43439" y="618337"/>
                    <a:pt x="21915" y="634492"/>
                    <a:pt x="18309" y="645938"/>
                  </a:cubicBezTo>
                  <a:cubicBezTo>
                    <a:pt x="6646" y="682958"/>
                    <a:pt x="0" y="970815"/>
                    <a:pt x="10565" y="981380"/>
                  </a:cubicBezTo>
                  <a:cubicBezTo>
                    <a:pt x="16196" y="987010"/>
                    <a:pt x="50880" y="971376"/>
                    <a:pt x="87643" y="946636"/>
                  </a:cubicBezTo>
                  <a:cubicBezTo>
                    <a:pt x="206823" y="866434"/>
                    <a:pt x="409367" y="760685"/>
                    <a:pt x="531888" y="714694"/>
                  </a:cubicBezTo>
                  <a:cubicBezTo>
                    <a:pt x="640930" y="673763"/>
                    <a:pt x="662367" y="669947"/>
                    <a:pt x="773188" y="671750"/>
                  </a:cubicBezTo>
                  <a:cubicBezTo>
                    <a:pt x="846731" y="672947"/>
                    <a:pt x="936656" y="684063"/>
                    <a:pt x="1000654" y="699868"/>
                  </a:cubicBezTo>
                  <a:cubicBezTo>
                    <a:pt x="1058865" y="714244"/>
                    <a:pt x="1105377" y="721246"/>
                    <a:pt x="1104013" y="715428"/>
                  </a:cubicBezTo>
                  <a:cubicBezTo>
                    <a:pt x="1102650" y="709610"/>
                    <a:pt x="1105560" y="636270"/>
                    <a:pt x="1110479" y="552450"/>
                  </a:cubicBezTo>
                  <a:lnTo>
                    <a:pt x="1119423" y="400050"/>
                  </a:lnTo>
                  <a:lnTo>
                    <a:pt x="690488" y="410424"/>
                  </a:lnTo>
                  <a:lnTo>
                    <a:pt x="500551" y="283704"/>
                  </a:lnTo>
                  <a:cubicBezTo>
                    <a:pt x="396086" y="214009"/>
                    <a:pt x="263519" y="121663"/>
                    <a:pt x="205956" y="78492"/>
                  </a:cubicBezTo>
                  <a:cubicBezTo>
                    <a:pt x="148394" y="35322"/>
                    <a:pt x="95983" y="0"/>
                    <a:pt x="89491" y="0"/>
                  </a:cubicBezTo>
                  <a:cubicBezTo>
                    <a:pt x="82996" y="0"/>
                    <a:pt x="71789" y="12859"/>
                    <a:pt x="6458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形状 208">
              <a:extLst>
                <a:ext uri="{FF2B5EF4-FFF2-40B4-BE49-F238E27FC236}">
                  <a16:creationId xmlns:a16="http://schemas.microsoft.com/office/drawing/2014/main" id="{C56AFDD2-D522-4D0A-809C-EC4810A97843}"/>
                </a:ext>
              </a:extLst>
            </p:cNvPr>
            <p:cNvSpPr/>
            <p:nvPr/>
          </p:nvSpPr>
          <p:spPr>
            <a:xfrm>
              <a:off x="-11278162" y="14375620"/>
              <a:ext cx="565127" cy="520152"/>
            </a:xfrm>
            <a:custGeom>
              <a:avLst/>
              <a:gdLst/>
              <a:ahLst/>
              <a:cxnLst/>
              <a:rect l="0" t="0" r="0" b="0"/>
              <a:pathLst>
                <a:path w="1218159" h="1121214">
                  <a:moveTo>
                    <a:pt x="1013622" y="37387"/>
                  </a:moveTo>
                  <a:cubicBezTo>
                    <a:pt x="987301" y="70205"/>
                    <a:pt x="841814" y="106242"/>
                    <a:pt x="638577" y="130286"/>
                  </a:cubicBezTo>
                  <a:cubicBezTo>
                    <a:pt x="485823" y="148358"/>
                    <a:pt x="353543" y="166548"/>
                    <a:pt x="108336" y="203199"/>
                  </a:cubicBezTo>
                  <a:cubicBezTo>
                    <a:pt x="53618" y="211379"/>
                    <a:pt x="6279" y="224765"/>
                    <a:pt x="3139" y="232947"/>
                  </a:cubicBezTo>
                  <a:cubicBezTo>
                    <a:pt x="0" y="241129"/>
                    <a:pt x="3251" y="281782"/>
                    <a:pt x="10365" y="323289"/>
                  </a:cubicBezTo>
                  <a:cubicBezTo>
                    <a:pt x="17479" y="364795"/>
                    <a:pt x="26242" y="423223"/>
                    <a:pt x="29837" y="453128"/>
                  </a:cubicBezTo>
                  <a:cubicBezTo>
                    <a:pt x="33433" y="483034"/>
                    <a:pt x="44308" y="510547"/>
                    <a:pt x="54004" y="514267"/>
                  </a:cubicBezTo>
                  <a:cubicBezTo>
                    <a:pt x="63700" y="517988"/>
                    <a:pt x="116564" y="506910"/>
                    <a:pt x="171479" y="489649"/>
                  </a:cubicBezTo>
                  <a:cubicBezTo>
                    <a:pt x="257753" y="462530"/>
                    <a:pt x="504049" y="421623"/>
                    <a:pt x="512948" y="432934"/>
                  </a:cubicBezTo>
                  <a:cubicBezTo>
                    <a:pt x="515883" y="436664"/>
                    <a:pt x="550015" y="620708"/>
                    <a:pt x="563451" y="705249"/>
                  </a:cubicBezTo>
                  <a:cubicBezTo>
                    <a:pt x="569214" y="741512"/>
                    <a:pt x="566677" y="745157"/>
                    <a:pt x="534850" y="746332"/>
                  </a:cubicBezTo>
                  <a:cubicBezTo>
                    <a:pt x="474606" y="748557"/>
                    <a:pt x="126911" y="802645"/>
                    <a:pt x="111456" y="812196"/>
                  </a:cubicBezTo>
                  <a:cubicBezTo>
                    <a:pt x="100322" y="819078"/>
                    <a:pt x="100689" y="851865"/>
                    <a:pt x="112962" y="946577"/>
                  </a:cubicBezTo>
                  <a:cubicBezTo>
                    <a:pt x="131342" y="1088414"/>
                    <a:pt x="148813" y="1121213"/>
                    <a:pt x="196358" y="1103137"/>
                  </a:cubicBezTo>
                  <a:cubicBezTo>
                    <a:pt x="381826" y="1032622"/>
                    <a:pt x="680207" y="974467"/>
                    <a:pt x="1046025" y="937538"/>
                  </a:cubicBezTo>
                  <a:cubicBezTo>
                    <a:pt x="1122860" y="929782"/>
                    <a:pt x="1193711" y="921411"/>
                    <a:pt x="1203471" y="918939"/>
                  </a:cubicBezTo>
                  <a:cubicBezTo>
                    <a:pt x="1218158" y="915218"/>
                    <a:pt x="1216514" y="895171"/>
                    <a:pt x="1193936" y="802649"/>
                  </a:cubicBezTo>
                  <a:cubicBezTo>
                    <a:pt x="1178932" y="741162"/>
                    <a:pt x="1169517" y="675615"/>
                    <a:pt x="1173015" y="656988"/>
                  </a:cubicBezTo>
                  <a:cubicBezTo>
                    <a:pt x="1182224" y="607948"/>
                    <a:pt x="1147727" y="592863"/>
                    <a:pt x="1090475" y="620893"/>
                  </a:cubicBezTo>
                  <a:cubicBezTo>
                    <a:pt x="1003207" y="663619"/>
                    <a:pt x="933983" y="685786"/>
                    <a:pt x="832492" y="703505"/>
                  </a:cubicBezTo>
                  <a:cubicBezTo>
                    <a:pt x="775857" y="713392"/>
                    <a:pt x="728200" y="720163"/>
                    <a:pt x="726590" y="718553"/>
                  </a:cubicBezTo>
                  <a:cubicBezTo>
                    <a:pt x="718000" y="709964"/>
                    <a:pt x="672397" y="412550"/>
                    <a:pt x="678702" y="406244"/>
                  </a:cubicBezTo>
                  <a:cubicBezTo>
                    <a:pt x="700464" y="384483"/>
                    <a:pt x="938284" y="343919"/>
                    <a:pt x="1014910" y="348899"/>
                  </a:cubicBezTo>
                  <a:cubicBezTo>
                    <a:pt x="1063256" y="352041"/>
                    <a:pt x="1103644" y="348756"/>
                    <a:pt x="1111345" y="341055"/>
                  </a:cubicBezTo>
                  <a:cubicBezTo>
                    <a:pt x="1120545" y="331855"/>
                    <a:pt x="1117703" y="301770"/>
                    <a:pt x="1102047" y="242630"/>
                  </a:cubicBezTo>
                  <a:cubicBezTo>
                    <a:pt x="1089646" y="195784"/>
                    <a:pt x="1074825" y="126469"/>
                    <a:pt x="1069112" y="88596"/>
                  </a:cubicBezTo>
                  <a:cubicBezTo>
                    <a:pt x="1057711" y="13016"/>
                    <a:pt x="1043607" y="0"/>
                    <a:pt x="1013622" y="373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形状 209">
              <a:extLst>
                <a:ext uri="{FF2B5EF4-FFF2-40B4-BE49-F238E27FC236}">
                  <a16:creationId xmlns:a16="http://schemas.microsoft.com/office/drawing/2014/main" id="{6D48A974-CC2F-4712-B903-CC200A745466}"/>
                </a:ext>
              </a:extLst>
            </p:cNvPr>
            <p:cNvSpPr/>
            <p:nvPr/>
          </p:nvSpPr>
          <p:spPr>
            <a:xfrm>
              <a:off x="-3901460" y="14548259"/>
              <a:ext cx="552221" cy="427023"/>
            </a:xfrm>
            <a:custGeom>
              <a:avLst/>
              <a:gdLst/>
              <a:ahLst/>
              <a:cxnLst/>
              <a:rect l="0" t="0" r="0" b="0"/>
              <a:pathLst>
                <a:path w="1190339" h="920470">
                  <a:moveTo>
                    <a:pt x="183549" y="11677"/>
                  </a:moveTo>
                  <a:cubicBezTo>
                    <a:pt x="173991" y="19897"/>
                    <a:pt x="162079" y="55198"/>
                    <a:pt x="157077" y="90123"/>
                  </a:cubicBezTo>
                  <a:cubicBezTo>
                    <a:pt x="152076" y="125048"/>
                    <a:pt x="125720" y="256493"/>
                    <a:pt x="98509" y="382223"/>
                  </a:cubicBezTo>
                  <a:cubicBezTo>
                    <a:pt x="26946" y="712887"/>
                    <a:pt x="0" y="858318"/>
                    <a:pt x="9241" y="864029"/>
                  </a:cubicBezTo>
                  <a:cubicBezTo>
                    <a:pt x="13708" y="866790"/>
                    <a:pt x="45828" y="878097"/>
                    <a:pt x="80618" y="889155"/>
                  </a:cubicBezTo>
                  <a:cubicBezTo>
                    <a:pt x="115410" y="900213"/>
                    <a:pt x="151019" y="912121"/>
                    <a:pt x="159750" y="915617"/>
                  </a:cubicBezTo>
                  <a:cubicBezTo>
                    <a:pt x="171869" y="920469"/>
                    <a:pt x="174301" y="900188"/>
                    <a:pt x="170032" y="829898"/>
                  </a:cubicBezTo>
                  <a:cubicBezTo>
                    <a:pt x="164948" y="746210"/>
                    <a:pt x="182132" y="644533"/>
                    <a:pt x="205270" y="621394"/>
                  </a:cubicBezTo>
                  <a:cubicBezTo>
                    <a:pt x="225361" y="601303"/>
                    <a:pt x="705918" y="699022"/>
                    <a:pt x="969375" y="776774"/>
                  </a:cubicBezTo>
                  <a:cubicBezTo>
                    <a:pt x="1032239" y="795326"/>
                    <a:pt x="1091537" y="811298"/>
                    <a:pt x="1101144" y="812265"/>
                  </a:cubicBezTo>
                  <a:cubicBezTo>
                    <a:pt x="1113224" y="813480"/>
                    <a:pt x="1127680" y="774841"/>
                    <a:pt x="1148003" y="687023"/>
                  </a:cubicBezTo>
                  <a:cubicBezTo>
                    <a:pt x="1164169" y="617173"/>
                    <a:pt x="1180596" y="551261"/>
                    <a:pt x="1184509" y="540551"/>
                  </a:cubicBezTo>
                  <a:cubicBezTo>
                    <a:pt x="1190338" y="524600"/>
                    <a:pt x="1166938" y="517083"/>
                    <a:pt x="1055100" y="498976"/>
                  </a:cubicBezTo>
                  <a:cubicBezTo>
                    <a:pt x="980012" y="486820"/>
                    <a:pt x="852852" y="463389"/>
                    <a:pt x="772525" y="446907"/>
                  </a:cubicBezTo>
                  <a:cubicBezTo>
                    <a:pt x="692198" y="430426"/>
                    <a:pt x="544550" y="400847"/>
                    <a:pt x="444418" y="381177"/>
                  </a:cubicBezTo>
                  <a:lnTo>
                    <a:pt x="262362" y="345412"/>
                  </a:lnTo>
                  <a:lnTo>
                    <a:pt x="269582" y="309310"/>
                  </a:lnTo>
                  <a:cubicBezTo>
                    <a:pt x="273554" y="289454"/>
                    <a:pt x="294043" y="230153"/>
                    <a:pt x="315114" y="177531"/>
                  </a:cubicBezTo>
                  <a:cubicBezTo>
                    <a:pt x="336186" y="124908"/>
                    <a:pt x="353425" y="77506"/>
                    <a:pt x="353425" y="72192"/>
                  </a:cubicBezTo>
                  <a:cubicBezTo>
                    <a:pt x="353425" y="66879"/>
                    <a:pt x="319112" y="47726"/>
                    <a:pt x="277175" y="29631"/>
                  </a:cubicBezTo>
                  <a:cubicBezTo>
                    <a:pt x="217601" y="3927"/>
                    <a:pt x="197124" y="0"/>
                    <a:pt x="183549" y="11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形状 210">
              <a:extLst>
                <a:ext uri="{FF2B5EF4-FFF2-40B4-BE49-F238E27FC236}">
                  <a16:creationId xmlns:a16="http://schemas.microsoft.com/office/drawing/2014/main" id="{96A3BFFF-8E1B-4DE1-B716-0FA138399363}"/>
                </a:ext>
              </a:extLst>
            </p:cNvPr>
            <p:cNvSpPr/>
            <p:nvPr/>
          </p:nvSpPr>
          <p:spPr>
            <a:xfrm>
              <a:off x="-11191859" y="14970376"/>
              <a:ext cx="572774" cy="445021"/>
            </a:xfrm>
            <a:custGeom>
              <a:avLst/>
              <a:gdLst>
                <a:gd name="connsiteX0" fmla="*/ 885394 w 1234644"/>
                <a:gd name="connsiteY0" fmla="*/ 208927 h 959266"/>
                <a:gd name="connsiteX1" fmla="*/ 742519 w 1234644"/>
                <a:gd name="connsiteY1" fmla="*/ 211699 h 959266"/>
                <a:gd name="connsiteX2" fmla="*/ 599644 w 1234644"/>
                <a:gd name="connsiteY2" fmla="*/ 232465 h 959266"/>
                <a:gd name="connsiteX3" fmla="*/ 649565 w 1234644"/>
                <a:gd name="connsiteY3" fmla="*/ 380377 h 959266"/>
                <a:gd name="connsiteX4" fmla="*/ 771461 w 1234644"/>
                <a:gd name="connsiteY4" fmla="*/ 294652 h 959266"/>
                <a:gd name="connsiteX5" fmla="*/ 23836 w 1234644"/>
                <a:gd name="connsiteY5" fmla="*/ 280 h 959266"/>
                <a:gd name="connsiteX6" fmla="*/ 51487 w 1234644"/>
                <a:gd name="connsiteY6" fmla="*/ 3926 h 959266"/>
                <a:gd name="connsiteX7" fmla="*/ 221610 w 1234644"/>
                <a:gd name="connsiteY7" fmla="*/ 18345 h 959266"/>
                <a:gd name="connsiteX8" fmla="*/ 580594 w 1234644"/>
                <a:gd name="connsiteY8" fmla="*/ 37213 h 959266"/>
                <a:gd name="connsiteX9" fmla="*/ 1107145 w 1234644"/>
                <a:gd name="connsiteY9" fmla="*/ 50444 h 959266"/>
                <a:gd name="connsiteX10" fmla="*/ 1143902 w 1234644"/>
                <a:gd name="connsiteY10" fmla="*/ 54307 h 959266"/>
                <a:gd name="connsiteX11" fmla="*/ 1234644 w 1234644"/>
                <a:gd name="connsiteY11" fmla="*/ 310636 h 959266"/>
                <a:gd name="connsiteX12" fmla="*/ 1155269 w 1234644"/>
                <a:gd name="connsiteY12" fmla="*/ 360601 h 959266"/>
                <a:gd name="connsiteX13" fmla="*/ 374301 w 1234644"/>
                <a:gd name="connsiteY13" fmla="*/ 897195 h 959266"/>
                <a:gd name="connsiteX14" fmla="*/ 295903 w 1234644"/>
                <a:gd name="connsiteY14" fmla="*/ 958881 h 959266"/>
                <a:gd name="connsiteX15" fmla="*/ 275124 w 1234644"/>
                <a:gd name="connsiteY15" fmla="*/ 910728 h 959266"/>
                <a:gd name="connsiteX16" fmla="*/ 223500 w 1234644"/>
                <a:gd name="connsiteY16" fmla="*/ 755298 h 959266"/>
                <a:gd name="connsiteX17" fmla="*/ 187047 w 1234644"/>
                <a:gd name="connsiteY17" fmla="*/ 644702 h 959266"/>
                <a:gd name="connsiteX18" fmla="*/ 323419 w 1234644"/>
                <a:gd name="connsiteY18" fmla="*/ 571195 h 959266"/>
                <a:gd name="connsiteX19" fmla="*/ 489486 w 1234644"/>
                <a:gd name="connsiteY19" fmla="*/ 477535 h 959266"/>
                <a:gd name="connsiteX20" fmla="*/ 525378 w 1234644"/>
                <a:gd name="connsiteY20" fmla="*/ 461358 h 959266"/>
                <a:gd name="connsiteX21" fmla="*/ 505504 w 1234644"/>
                <a:gd name="connsiteY21" fmla="*/ 384660 h 959266"/>
                <a:gd name="connsiteX22" fmla="*/ 466266 w 1234644"/>
                <a:gd name="connsiteY22" fmla="*/ 261620 h 959266"/>
                <a:gd name="connsiteX23" fmla="*/ 229833 w 1234644"/>
                <a:gd name="connsiteY23" fmla="*/ 229549 h 959266"/>
                <a:gd name="connsiteX24" fmla="*/ 85968 w 1234644"/>
                <a:gd name="connsiteY24" fmla="*/ 245424 h 959266"/>
                <a:gd name="connsiteX25" fmla="*/ 31177 w 1234644"/>
                <a:gd name="connsiteY25" fmla="*/ 145427 h 959266"/>
                <a:gd name="connsiteX26" fmla="*/ 81 w 1234644"/>
                <a:gd name="connsiteY26" fmla="*/ 19683 h 959266"/>
                <a:gd name="connsiteX27" fmla="*/ 23836 w 1234644"/>
                <a:gd name="connsiteY27" fmla="*/ 280 h 9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4644" h="959266">
                  <a:moveTo>
                    <a:pt x="885394" y="208927"/>
                  </a:moveTo>
                  <a:lnTo>
                    <a:pt x="742519" y="211699"/>
                  </a:lnTo>
                  <a:cubicBezTo>
                    <a:pt x="629014" y="213900"/>
                    <a:pt x="599644" y="218170"/>
                    <a:pt x="599644" y="232465"/>
                  </a:cubicBezTo>
                  <a:cubicBezTo>
                    <a:pt x="599644" y="259535"/>
                    <a:pt x="640429" y="380377"/>
                    <a:pt x="649565" y="380377"/>
                  </a:cubicBezTo>
                  <a:cubicBezTo>
                    <a:pt x="653945" y="380377"/>
                    <a:pt x="708797" y="341801"/>
                    <a:pt x="771461" y="294652"/>
                  </a:cubicBezTo>
                  <a:close/>
                  <a:moveTo>
                    <a:pt x="23836" y="280"/>
                  </a:moveTo>
                  <a:cubicBezTo>
                    <a:pt x="30892" y="811"/>
                    <a:pt x="39937" y="2079"/>
                    <a:pt x="51487" y="3926"/>
                  </a:cubicBezTo>
                  <a:cubicBezTo>
                    <a:pt x="80328" y="8536"/>
                    <a:pt x="156883" y="15026"/>
                    <a:pt x="221610" y="18345"/>
                  </a:cubicBezTo>
                  <a:cubicBezTo>
                    <a:pt x="286336" y="21666"/>
                    <a:pt x="447879" y="30155"/>
                    <a:pt x="580594" y="37213"/>
                  </a:cubicBezTo>
                  <a:cubicBezTo>
                    <a:pt x="1045177" y="61920"/>
                    <a:pt x="1083883" y="62894"/>
                    <a:pt x="1107145" y="50444"/>
                  </a:cubicBezTo>
                  <a:cubicBezTo>
                    <a:pt x="1123508" y="41688"/>
                    <a:pt x="1134376" y="42829"/>
                    <a:pt x="1143902" y="54307"/>
                  </a:cubicBezTo>
                  <a:cubicBezTo>
                    <a:pt x="1157973" y="71263"/>
                    <a:pt x="1234644" y="287843"/>
                    <a:pt x="1234644" y="310636"/>
                  </a:cubicBezTo>
                  <a:cubicBezTo>
                    <a:pt x="1234644" y="317790"/>
                    <a:pt x="1198925" y="340274"/>
                    <a:pt x="1155269" y="360601"/>
                  </a:cubicBezTo>
                  <a:cubicBezTo>
                    <a:pt x="991964" y="436640"/>
                    <a:pt x="477989" y="789788"/>
                    <a:pt x="374301" y="897195"/>
                  </a:cubicBezTo>
                  <a:cubicBezTo>
                    <a:pt x="337675" y="935135"/>
                    <a:pt x="302396" y="962895"/>
                    <a:pt x="295903" y="958881"/>
                  </a:cubicBezTo>
                  <a:cubicBezTo>
                    <a:pt x="289411" y="954869"/>
                    <a:pt x="280060" y="933199"/>
                    <a:pt x="275124" y="910728"/>
                  </a:cubicBezTo>
                  <a:cubicBezTo>
                    <a:pt x="270189" y="888256"/>
                    <a:pt x="246958" y="818313"/>
                    <a:pt x="223500" y="755298"/>
                  </a:cubicBezTo>
                  <a:cubicBezTo>
                    <a:pt x="200043" y="692284"/>
                    <a:pt x="183639" y="642516"/>
                    <a:pt x="187047" y="644702"/>
                  </a:cubicBezTo>
                  <a:cubicBezTo>
                    <a:pt x="190455" y="646888"/>
                    <a:pt x="251823" y="613809"/>
                    <a:pt x="323419" y="571195"/>
                  </a:cubicBezTo>
                  <a:cubicBezTo>
                    <a:pt x="395015" y="528579"/>
                    <a:pt x="469746" y="486433"/>
                    <a:pt x="489486" y="477535"/>
                  </a:cubicBezTo>
                  <a:lnTo>
                    <a:pt x="525378" y="461358"/>
                  </a:lnTo>
                  <a:lnTo>
                    <a:pt x="505504" y="384660"/>
                  </a:lnTo>
                  <a:cubicBezTo>
                    <a:pt x="494573" y="342475"/>
                    <a:pt x="476916" y="287108"/>
                    <a:pt x="466266" y="261620"/>
                  </a:cubicBezTo>
                  <a:cubicBezTo>
                    <a:pt x="443672" y="207544"/>
                    <a:pt x="429532" y="205626"/>
                    <a:pt x="229833" y="229549"/>
                  </a:cubicBezTo>
                  <a:cubicBezTo>
                    <a:pt x="164306" y="237398"/>
                    <a:pt x="99567" y="244542"/>
                    <a:pt x="85968" y="245424"/>
                  </a:cubicBezTo>
                  <a:cubicBezTo>
                    <a:pt x="65656" y="246740"/>
                    <a:pt x="55875" y="228889"/>
                    <a:pt x="31177" y="145427"/>
                  </a:cubicBezTo>
                  <a:cubicBezTo>
                    <a:pt x="14641" y="89547"/>
                    <a:pt x="648" y="32963"/>
                    <a:pt x="81" y="19683"/>
                  </a:cubicBezTo>
                  <a:cubicBezTo>
                    <a:pt x="-601" y="3729"/>
                    <a:pt x="2668" y="-1313"/>
                    <a:pt x="23836"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形状 211">
              <a:extLst>
                <a:ext uri="{FF2B5EF4-FFF2-40B4-BE49-F238E27FC236}">
                  <a16:creationId xmlns:a16="http://schemas.microsoft.com/office/drawing/2014/main" id="{21540533-0945-49D1-8450-83826BDC9B92}"/>
                </a:ext>
              </a:extLst>
            </p:cNvPr>
            <p:cNvSpPr/>
            <p:nvPr/>
          </p:nvSpPr>
          <p:spPr>
            <a:xfrm>
              <a:off x="-3951294" y="14974668"/>
              <a:ext cx="524483" cy="284573"/>
            </a:xfrm>
            <a:custGeom>
              <a:avLst/>
              <a:gdLst/>
              <a:ahLst/>
              <a:cxnLst/>
              <a:rect l="0" t="0" r="0" b="0"/>
              <a:pathLst>
                <a:path w="1130550" h="613411">
                  <a:moveTo>
                    <a:pt x="82229" y="6001"/>
                  </a:moveTo>
                  <a:cubicBezTo>
                    <a:pt x="66752" y="10160"/>
                    <a:pt x="0" y="279814"/>
                    <a:pt x="8782" y="302701"/>
                  </a:cubicBezTo>
                  <a:cubicBezTo>
                    <a:pt x="13746" y="315636"/>
                    <a:pt x="31702" y="318645"/>
                    <a:pt x="76270" y="314009"/>
                  </a:cubicBezTo>
                  <a:cubicBezTo>
                    <a:pt x="146800" y="306669"/>
                    <a:pt x="278226" y="339125"/>
                    <a:pt x="532277" y="426620"/>
                  </a:cubicBezTo>
                  <a:cubicBezTo>
                    <a:pt x="921499" y="560666"/>
                    <a:pt x="989281" y="584880"/>
                    <a:pt x="1014991" y="599062"/>
                  </a:cubicBezTo>
                  <a:cubicBezTo>
                    <a:pt x="1041001" y="613410"/>
                    <a:pt x="1042936" y="610032"/>
                    <a:pt x="1063248" y="514793"/>
                  </a:cubicBezTo>
                  <a:cubicBezTo>
                    <a:pt x="1074886" y="460223"/>
                    <a:pt x="1095846" y="396152"/>
                    <a:pt x="1109828" y="372413"/>
                  </a:cubicBezTo>
                  <a:cubicBezTo>
                    <a:pt x="1124680" y="347196"/>
                    <a:pt x="1130549" y="324552"/>
                    <a:pt x="1123945" y="317948"/>
                  </a:cubicBezTo>
                  <a:cubicBezTo>
                    <a:pt x="1117728" y="311731"/>
                    <a:pt x="1050733" y="292656"/>
                    <a:pt x="975064" y="275558"/>
                  </a:cubicBezTo>
                  <a:cubicBezTo>
                    <a:pt x="834417" y="243779"/>
                    <a:pt x="462496" y="126628"/>
                    <a:pt x="185001" y="26699"/>
                  </a:cubicBezTo>
                  <a:cubicBezTo>
                    <a:pt x="118865" y="2882"/>
                    <a:pt x="104555" y="0"/>
                    <a:pt x="82229" y="6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任意多边形: 形状 212">
              <a:extLst>
                <a:ext uri="{FF2B5EF4-FFF2-40B4-BE49-F238E27FC236}">
                  <a16:creationId xmlns:a16="http://schemas.microsoft.com/office/drawing/2014/main" id="{21948D9E-CA4C-4E17-95D0-614DA9BFDC6F}"/>
                </a:ext>
              </a:extLst>
            </p:cNvPr>
            <p:cNvSpPr/>
            <p:nvPr/>
          </p:nvSpPr>
          <p:spPr>
            <a:xfrm>
              <a:off x="-4052165" y="15170407"/>
              <a:ext cx="506928" cy="484083"/>
            </a:xfrm>
            <a:custGeom>
              <a:avLst/>
              <a:gdLst/>
              <a:ahLst/>
              <a:cxnLst/>
              <a:rect l="0" t="0" r="0" b="0"/>
              <a:pathLst>
                <a:path w="1092708" h="1043466">
                  <a:moveTo>
                    <a:pt x="172122" y="16825"/>
                  </a:moveTo>
                  <a:cubicBezTo>
                    <a:pt x="148437" y="45365"/>
                    <a:pt x="71898" y="221475"/>
                    <a:pt x="44184" y="311197"/>
                  </a:cubicBezTo>
                  <a:cubicBezTo>
                    <a:pt x="2477" y="446235"/>
                    <a:pt x="0" y="528591"/>
                    <a:pt x="35565" y="597799"/>
                  </a:cubicBezTo>
                  <a:cubicBezTo>
                    <a:pt x="76373" y="677208"/>
                    <a:pt x="145105" y="730403"/>
                    <a:pt x="240135" y="756127"/>
                  </a:cubicBezTo>
                  <a:cubicBezTo>
                    <a:pt x="314179" y="776170"/>
                    <a:pt x="323806" y="776174"/>
                    <a:pt x="392551" y="756190"/>
                  </a:cubicBezTo>
                  <a:cubicBezTo>
                    <a:pt x="432908" y="744457"/>
                    <a:pt x="477989" y="722471"/>
                    <a:pt x="492728" y="707332"/>
                  </a:cubicBezTo>
                  <a:cubicBezTo>
                    <a:pt x="530798" y="668229"/>
                    <a:pt x="717469" y="552633"/>
                    <a:pt x="782896" y="527647"/>
                  </a:cubicBezTo>
                  <a:cubicBezTo>
                    <a:pt x="875124" y="492424"/>
                    <a:pt x="944976" y="535057"/>
                    <a:pt x="944976" y="626570"/>
                  </a:cubicBezTo>
                  <a:cubicBezTo>
                    <a:pt x="944976" y="692421"/>
                    <a:pt x="890694" y="770545"/>
                    <a:pt x="770351" y="877898"/>
                  </a:cubicBezTo>
                  <a:cubicBezTo>
                    <a:pt x="747650" y="898150"/>
                    <a:pt x="729076" y="919623"/>
                    <a:pt x="729076" y="925616"/>
                  </a:cubicBezTo>
                  <a:cubicBezTo>
                    <a:pt x="729076" y="945195"/>
                    <a:pt x="911032" y="1043465"/>
                    <a:pt x="914648" y="1025840"/>
                  </a:cubicBezTo>
                  <a:cubicBezTo>
                    <a:pt x="916474" y="1016935"/>
                    <a:pt x="949408" y="954604"/>
                    <a:pt x="987832" y="887324"/>
                  </a:cubicBezTo>
                  <a:cubicBezTo>
                    <a:pt x="1035380" y="804072"/>
                    <a:pt x="1062673" y="739166"/>
                    <a:pt x="1073277" y="684124"/>
                  </a:cubicBezTo>
                  <a:cubicBezTo>
                    <a:pt x="1089149" y="601749"/>
                    <a:pt x="1092707" y="472746"/>
                    <a:pt x="1080459" y="423686"/>
                  </a:cubicBezTo>
                  <a:cubicBezTo>
                    <a:pt x="1060164" y="342390"/>
                    <a:pt x="896100" y="228848"/>
                    <a:pt x="798926" y="228848"/>
                  </a:cubicBezTo>
                  <a:cubicBezTo>
                    <a:pt x="724456" y="228848"/>
                    <a:pt x="634342" y="276661"/>
                    <a:pt x="519510" y="377101"/>
                  </a:cubicBezTo>
                  <a:cubicBezTo>
                    <a:pt x="367878" y="509729"/>
                    <a:pt x="323234" y="527535"/>
                    <a:pt x="240630" y="488338"/>
                  </a:cubicBezTo>
                  <a:cubicBezTo>
                    <a:pt x="174866" y="457132"/>
                    <a:pt x="145997" y="374185"/>
                    <a:pt x="177542" y="307076"/>
                  </a:cubicBezTo>
                  <a:cubicBezTo>
                    <a:pt x="205221" y="248191"/>
                    <a:pt x="277643" y="171053"/>
                    <a:pt x="322812" y="152343"/>
                  </a:cubicBezTo>
                  <a:cubicBezTo>
                    <a:pt x="343693" y="143695"/>
                    <a:pt x="360776" y="129535"/>
                    <a:pt x="360776" y="120878"/>
                  </a:cubicBezTo>
                  <a:cubicBezTo>
                    <a:pt x="360776" y="107652"/>
                    <a:pt x="210596" y="0"/>
                    <a:pt x="192146" y="0"/>
                  </a:cubicBezTo>
                  <a:cubicBezTo>
                    <a:pt x="188813" y="0"/>
                    <a:pt x="179803" y="7572"/>
                    <a:pt x="172122" y="168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形状 213">
              <a:extLst>
                <a:ext uri="{FF2B5EF4-FFF2-40B4-BE49-F238E27FC236}">
                  <a16:creationId xmlns:a16="http://schemas.microsoft.com/office/drawing/2014/main" id="{25051D2F-CB3E-4E41-9A48-6993AE9B4AEA}"/>
                </a:ext>
              </a:extLst>
            </p:cNvPr>
            <p:cNvSpPr/>
            <p:nvPr/>
          </p:nvSpPr>
          <p:spPr>
            <a:xfrm>
              <a:off x="-11025616" y="15273436"/>
              <a:ext cx="624528" cy="574525"/>
            </a:xfrm>
            <a:custGeom>
              <a:avLst/>
              <a:gdLst/>
              <a:ahLst/>
              <a:cxnLst/>
              <a:rect l="0" t="0" r="0" b="0"/>
              <a:pathLst>
                <a:path w="1346201" h="1238418">
                  <a:moveTo>
                    <a:pt x="910463" y="49869"/>
                  </a:moveTo>
                  <a:cubicBezTo>
                    <a:pt x="869259" y="98732"/>
                    <a:pt x="699893" y="186067"/>
                    <a:pt x="513141" y="254753"/>
                  </a:cubicBezTo>
                  <a:cubicBezTo>
                    <a:pt x="145357" y="390022"/>
                    <a:pt x="0" y="449147"/>
                    <a:pt x="0" y="463478"/>
                  </a:cubicBezTo>
                  <a:cubicBezTo>
                    <a:pt x="0" y="469340"/>
                    <a:pt x="14283" y="507511"/>
                    <a:pt x="31740" y="548301"/>
                  </a:cubicBezTo>
                  <a:cubicBezTo>
                    <a:pt x="49197" y="589092"/>
                    <a:pt x="66342" y="632648"/>
                    <a:pt x="69840" y="645090"/>
                  </a:cubicBezTo>
                  <a:cubicBezTo>
                    <a:pt x="81926" y="688083"/>
                    <a:pt x="110741" y="680536"/>
                    <a:pt x="210750" y="608181"/>
                  </a:cubicBezTo>
                  <a:cubicBezTo>
                    <a:pt x="324418" y="525943"/>
                    <a:pt x="660636" y="353801"/>
                    <a:pt x="715909" y="349541"/>
                  </a:cubicBezTo>
                  <a:lnTo>
                    <a:pt x="752368" y="346732"/>
                  </a:lnTo>
                  <a:lnTo>
                    <a:pt x="707033" y="395699"/>
                  </a:lnTo>
                  <a:cubicBezTo>
                    <a:pt x="634839" y="473679"/>
                    <a:pt x="445887" y="736249"/>
                    <a:pt x="344872" y="898962"/>
                  </a:cubicBezTo>
                  <a:cubicBezTo>
                    <a:pt x="293827" y="981185"/>
                    <a:pt x="251070" y="1049765"/>
                    <a:pt x="249857" y="1051362"/>
                  </a:cubicBezTo>
                  <a:cubicBezTo>
                    <a:pt x="246272" y="1056081"/>
                    <a:pt x="357234" y="1238417"/>
                    <a:pt x="363689" y="1238417"/>
                  </a:cubicBezTo>
                  <a:cubicBezTo>
                    <a:pt x="366937" y="1238417"/>
                    <a:pt x="430738" y="1204889"/>
                    <a:pt x="505471" y="1163910"/>
                  </a:cubicBezTo>
                  <a:cubicBezTo>
                    <a:pt x="580205" y="1122931"/>
                    <a:pt x="678164" y="1076526"/>
                    <a:pt x="723158" y="1060788"/>
                  </a:cubicBezTo>
                  <a:cubicBezTo>
                    <a:pt x="768153" y="1045047"/>
                    <a:pt x="848163" y="1009504"/>
                    <a:pt x="900958" y="981800"/>
                  </a:cubicBezTo>
                  <a:cubicBezTo>
                    <a:pt x="1020010" y="919331"/>
                    <a:pt x="1205788" y="849571"/>
                    <a:pt x="1285875" y="837266"/>
                  </a:cubicBezTo>
                  <a:cubicBezTo>
                    <a:pt x="1319207" y="832144"/>
                    <a:pt x="1346200" y="821173"/>
                    <a:pt x="1346200" y="812745"/>
                  </a:cubicBezTo>
                  <a:cubicBezTo>
                    <a:pt x="1346200" y="786043"/>
                    <a:pt x="1257165" y="603667"/>
                    <a:pt x="1241041" y="597338"/>
                  </a:cubicBezTo>
                  <a:cubicBezTo>
                    <a:pt x="1232521" y="593996"/>
                    <a:pt x="1185545" y="617179"/>
                    <a:pt x="1136650" y="648858"/>
                  </a:cubicBezTo>
                  <a:cubicBezTo>
                    <a:pt x="999564" y="737672"/>
                    <a:pt x="711240" y="897647"/>
                    <a:pt x="696881" y="892861"/>
                  </a:cubicBezTo>
                  <a:cubicBezTo>
                    <a:pt x="674388" y="885363"/>
                    <a:pt x="927791" y="512630"/>
                    <a:pt x="1024815" y="410499"/>
                  </a:cubicBezTo>
                  <a:cubicBezTo>
                    <a:pt x="1075847" y="356781"/>
                    <a:pt x="1117600" y="307654"/>
                    <a:pt x="1117600" y="301325"/>
                  </a:cubicBezTo>
                  <a:cubicBezTo>
                    <a:pt x="1117600" y="294997"/>
                    <a:pt x="1094870" y="243306"/>
                    <a:pt x="1067089" y="186456"/>
                  </a:cubicBezTo>
                  <a:cubicBezTo>
                    <a:pt x="1039308" y="129607"/>
                    <a:pt x="1012971" y="68721"/>
                    <a:pt x="1008562" y="51155"/>
                  </a:cubicBezTo>
                  <a:cubicBezTo>
                    <a:pt x="995866" y="569"/>
                    <a:pt x="952516" y="0"/>
                    <a:pt x="910463" y="498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形状 214">
              <a:extLst>
                <a:ext uri="{FF2B5EF4-FFF2-40B4-BE49-F238E27FC236}">
                  <a16:creationId xmlns:a16="http://schemas.microsoft.com/office/drawing/2014/main" id="{536485CC-6972-4D69-A24E-9B4CAA79EFA5}"/>
                </a:ext>
              </a:extLst>
            </p:cNvPr>
            <p:cNvSpPr/>
            <p:nvPr/>
          </p:nvSpPr>
          <p:spPr>
            <a:xfrm>
              <a:off x="-4279359" y="15532972"/>
              <a:ext cx="636128" cy="530248"/>
            </a:xfrm>
            <a:custGeom>
              <a:avLst/>
              <a:gdLst>
                <a:gd name="connsiteX0" fmla="*/ 387429 w 1371205"/>
                <a:gd name="connsiteY0" fmla="*/ 269498 h 1142976"/>
                <a:gd name="connsiteX1" fmla="*/ 361554 w 1371205"/>
                <a:gd name="connsiteY1" fmla="*/ 269948 h 1142976"/>
                <a:gd name="connsiteX2" fmla="*/ 271302 w 1371205"/>
                <a:gd name="connsiteY2" fmla="*/ 370494 h 1142976"/>
                <a:gd name="connsiteX3" fmla="*/ 247335 w 1371205"/>
                <a:gd name="connsiteY3" fmla="*/ 427644 h 1142976"/>
                <a:gd name="connsiteX4" fmla="*/ 282260 w 1371205"/>
                <a:gd name="connsiteY4" fmla="*/ 455093 h 1142976"/>
                <a:gd name="connsiteX5" fmla="*/ 431057 w 1371205"/>
                <a:gd name="connsiteY5" fmla="*/ 541528 h 1142976"/>
                <a:gd name="connsiteX6" fmla="*/ 591900 w 1371205"/>
                <a:gd name="connsiteY6" fmla="*/ 504720 h 1142976"/>
                <a:gd name="connsiteX7" fmla="*/ 592583 w 1371205"/>
                <a:gd name="connsiteY7" fmla="*/ 405656 h 1142976"/>
                <a:gd name="connsiteX8" fmla="*/ 387429 w 1371205"/>
                <a:gd name="connsiteY8" fmla="*/ 269498 h 1142976"/>
                <a:gd name="connsiteX9" fmla="*/ 446861 w 1371205"/>
                <a:gd name="connsiteY9" fmla="*/ 129 h 1142976"/>
                <a:gd name="connsiteX10" fmla="*/ 544947 w 1371205"/>
                <a:gd name="connsiteY10" fmla="*/ 24657 h 1142976"/>
                <a:gd name="connsiteX11" fmla="*/ 748905 w 1371205"/>
                <a:gd name="connsiteY11" fmla="*/ 276419 h 1142976"/>
                <a:gd name="connsiteX12" fmla="*/ 764780 w 1371205"/>
                <a:gd name="connsiteY12" fmla="*/ 322324 h 1142976"/>
                <a:gd name="connsiteX13" fmla="*/ 999445 w 1371205"/>
                <a:gd name="connsiteY13" fmla="*/ 316864 h 1142976"/>
                <a:gd name="connsiteX14" fmla="*/ 1215630 w 1371205"/>
                <a:gd name="connsiteY14" fmla="*/ 338897 h 1142976"/>
                <a:gd name="connsiteX15" fmla="*/ 1371205 w 1371205"/>
                <a:gd name="connsiteY15" fmla="*/ 368323 h 1142976"/>
                <a:gd name="connsiteX16" fmla="*/ 1306085 w 1371205"/>
                <a:gd name="connsiteY16" fmla="*/ 483930 h 1142976"/>
                <a:gd name="connsiteX17" fmla="*/ 1230277 w 1371205"/>
                <a:gd name="connsiteY17" fmla="*/ 617603 h 1142976"/>
                <a:gd name="connsiteX18" fmla="*/ 1219589 w 1371205"/>
                <a:gd name="connsiteY18" fmla="*/ 651483 h 1142976"/>
                <a:gd name="connsiteX19" fmla="*/ 1146172 w 1371205"/>
                <a:gd name="connsiteY19" fmla="*/ 626924 h 1142976"/>
                <a:gd name="connsiteX20" fmla="*/ 779694 w 1371205"/>
                <a:gd name="connsiteY20" fmla="*/ 558363 h 1142976"/>
                <a:gd name="connsiteX21" fmla="*/ 669279 w 1371205"/>
                <a:gd name="connsiteY21" fmla="*/ 640344 h 1142976"/>
                <a:gd name="connsiteX22" fmla="*/ 974330 w 1371205"/>
                <a:gd name="connsiteY22" fmla="*/ 819365 h 1142976"/>
                <a:gd name="connsiteX23" fmla="*/ 1091805 w 1371205"/>
                <a:gd name="connsiteY23" fmla="*/ 882476 h 1142976"/>
                <a:gd name="connsiteX24" fmla="*/ 952037 w 1371205"/>
                <a:gd name="connsiteY24" fmla="*/ 1142566 h 1142976"/>
                <a:gd name="connsiteX25" fmla="*/ 853465 w 1371205"/>
                <a:gd name="connsiteY25" fmla="*/ 1092767 h 1142976"/>
                <a:gd name="connsiteX26" fmla="*/ 53053 w 1371205"/>
                <a:gd name="connsiteY26" fmla="*/ 666987 h 1142976"/>
                <a:gd name="connsiteX27" fmla="*/ 88516 w 1371205"/>
                <a:gd name="connsiteY27" fmla="*/ 418624 h 1142976"/>
                <a:gd name="connsiteX28" fmla="*/ 374255 w 1371205"/>
                <a:gd name="connsiteY28" fmla="*/ 17252 h 1142976"/>
                <a:gd name="connsiteX29" fmla="*/ 446861 w 1371205"/>
                <a:gd name="connsiteY29" fmla="*/ 129 h 1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71205" h="1142976">
                  <a:moveTo>
                    <a:pt x="387429" y="269498"/>
                  </a:moveTo>
                  <a:cubicBezTo>
                    <a:pt x="377808" y="268318"/>
                    <a:pt x="369061" y="268397"/>
                    <a:pt x="361554" y="269948"/>
                  </a:cubicBezTo>
                  <a:cubicBezTo>
                    <a:pt x="321344" y="278257"/>
                    <a:pt x="290436" y="312692"/>
                    <a:pt x="271302" y="370494"/>
                  </a:cubicBezTo>
                  <a:cubicBezTo>
                    <a:pt x="261568" y="399901"/>
                    <a:pt x="250782" y="425619"/>
                    <a:pt x="247335" y="427644"/>
                  </a:cubicBezTo>
                  <a:cubicBezTo>
                    <a:pt x="243885" y="429668"/>
                    <a:pt x="259602" y="442021"/>
                    <a:pt x="282260" y="455093"/>
                  </a:cubicBezTo>
                  <a:cubicBezTo>
                    <a:pt x="304917" y="468167"/>
                    <a:pt x="371874" y="507062"/>
                    <a:pt x="431057" y="541528"/>
                  </a:cubicBezTo>
                  <a:cubicBezTo>
                    <a:pt x="552415" y="612203"/>
                    <a:pt x="550702" y="612595"/>
                    <a:pt x="591900" y="504720"/>
                  </a:cubicBezTo>
                  <a:cubicBezTo>
                    <a:pt x="611635" y="453047"/>
                    <a:pt x="611684" y="445711"/>
                    <a:pt x="592583" y="405656"/>
                  </a:cubicBezTo>
                  <a:cubicBezTo>
                    <a:pt x="564942" y="347690"/>
                    <a:pt x="454773" y="277760"/>
                    <a:pt x="387429" y="269498"/>
                  </a:cubicBezTo>
                  <a:close/>
                  <a:moveTo>
                    <a:pt x="446861" y="129"/>
                  </a:moveTo>
                  <a:cubicBezTo>
                    <a:pt x="471942" y="1217"/>
                    <a:pt x="501270" y="9247"/>
                    <a:pt x="544947" y="24657"/>
                  </a:cubicBezTo>
                  <a:cubicBezTo>
                    <a:pt x="667184" y="67785"/>
                    <a:pt x="748905" y="168659"/>
                    <a:pt x="748905" y="276419"/>
                  </a:cubicBezTo>
                  <a:cubicBezTo>
                    <a:pt x="748905" y="326633"/>
                    <a:pt x="751999" y="335581"/>
                    <a:pt x="764780" y="322324"/>
                  </a:cubicBezTo>
                  <a:cubicBezTo>
                    <a:pt x="781782" y="304688"/>
                    <a:pt x="893113" y="302098"/>
                    <a:pt x="999445" y="316864"/>
                  </a:cubicBezTo>
                  <a:cubicBezTo>
                    <a:pt x="1032781" y="321493"/>
                    <a:pt x="1130063" y="331408"/>
                    <a:pt x="1215630" y="338897"/>
                  </a:cubicBezTo>
                  <a:cubicBezTo>
                    <a:pt x="1324000" y="348380"/>
                    <a:pt x="1371205" y="357308"/>
                    <a:pt x="1371205" y="368323"/>
                  </a:cubicBezTo>
                  <a:cubicBezTo>
                    <a:pt x="1371205" y="377019"/>
                    <a:pt x="1341901" y="429042"/>
                    <a:pt x="1306085" y="483930"/>
                  </a:cubicBezTo>
                  <a:cubicBezTo>
                    <a:pt x="1270269" y="538817"/>
                    <a:pt x="1236156" y="598970"/>
                    <a:pt x="1230277" y="617603"/>
                  </a:cubicBezTo>
                  <a:lnTo>
                    <a:pt x="1219589" y="651483"/>
                  </a:lnTo>
                  <a:lnTo>
                    <a:pt x="1146172" y="626924"/>
                  </a:lnTo>
                  <a:cubicBezTo>
                    <a:pt x="1039126" y="591119"/>
                    <a:pt x="824948" y="551050"/>
                    <a:pt x="779694" y="558363"/>
                  </a:cubicBezTo>
                  <a:cubicBezTo>
                    <a:pt x="725920" y="567051"/>
                    <a:pt x="677531" y="602980"/>
                    <a:pt x="669279" y="640344"/>
                  </a:cubicBezTo>
                  <a:cubicBezTo>
                    <a:pt x="661805" y="674193"/>
                    <a:pt x="666166" y="676752"/>
                    <a:pt x="974330" y="819365"/>
                  </a:cubicBezTo>
                  <a:cubicBezTo>
                    <a:pt x="1038942" y="849266"/>
                    <a:pt x="1091805" y="877666"/>
                    <a:pt x="1091805" y="882476"/>
                  </a:cubicBezTo>
                  <a:cubicBezTo>
                    <a:pt x="1091805" y="897150"/>
                    <a:pt x="963842" y="1135270"/>
                    <a:pt x="952037" y="1142566"/>
                  </a:cubicBezTo>
                  <a:cubicBezTo>
                    <a:pt x="945964" y="1146319"/>
                    <a:pt x="901606" y="1123910"/>
                    <a:pt x="853465" y="1092767"/>
                  </a:cubicBezTo>
                  <a:cubicBezTo>
                    <a:pt x="644170" y="957376"/>
                    <a:pt x="144638" y="691648"/>
                    <a:pt x="53053" y="666987"/>
                  </a:cubicBezTo>
                  <a:cubicBezTo>
                    <a:pt x="-24114" y="646209"/>
                    <a:pt x="-21081" y="624962"/>
                    <a:pt x="88516" y="418624"/>
                  </a:cubicBezTo>
                  <a:cubicBezTo>
                    <a:pt x="259589" y="96541"/>
                    <a:pt x="287414" y="57458"/>
                    <a:pt x="374255" y="17252"/>
                  </a:cubicBezTo>
                  <a:cubicBezTo>
                    <a:pt x="400946" y="4895"/>
                    <a:pt x="421780" y="-959"/>
                    <a:pt x="446861"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形状 215">
              <a:extLst>
                <a:ext uri="{FF2B5EF4-FFF2-40B4-BE49-F238E27FC236}">
                  <a16:creationId xmlns:a16="http://schemas.microsoft.com/office/drawing/2014/main" id="{63BD0B42-9BB7-43A6-86CE-456E542C0A93}"/>
                </a:ext>
              </a:extLst>
            </p:cNvPr>
            <p:cNvSpPr/>
            <p:nvPr/>
          </p:nvSpPr>
          <p:spPr>
            <a:xfrm>
              <a:off x="-10751580" y="15762447"/>
              <a:ext cx="597945" cy="548234"/>
            </a:xfrm>
            <a:custGeom>
              <a:avLst/>
              <a:gdLst/>
              <a:ahLst/>
              <a:cxnLst/>
              <a:rect l="0" t="0" r="0" b="0"/>
              <a:pathLst>
                <a:path w="1288901" h="1181746">
                  <a:moveTo>
                    <a:pt x="557004" y="25530"/>
                  </a:moveTo>
                  <a:cubicBezTo>
                    <a:pt x="535144" y="35466"/>
                    <a:pt x="484448" y="58106"/>
                    <a:pt x="444347" y="75840"/>
                  </a:cubicBezTo>
                  <a:cubicBezTo>
                    <a:pt x="287036" y="145411"/>
                    <a:pt x="129001" y="286635"/>
                    <a:pt x="62893" y="416717"/>
                  </a:cubicBezTo>
                  <a:cubicBezTo>
                    <a:pt x="0" y="540474"/>
                    <a:pt x="33300" y="687541"/>
                    <a:pt x="173168" y="903737"/>
                  </a:cubicBezTo>
                  <a:cubicBezTo>
                    <a:pt x="242099" y="1010284"/>
                    <a:pt x="355579" y="1152537"/>
                    <a:pt x="387608" y="1172550"/>
                  </a:cubicBezTo>
                  <a:cubicBezTo>
                    <a:pt x="402324" y="1181745"/>
                    <a:pt x="434823" y="1164668"/>
                    <a:pt x="520958" y="1102483"/>
                  </a:cubicBezTo>
                  <a:cubicBezTo>
                    <a:pt x="630893" y="1023114"/>
                    <a:pt x="801998" y="927418"/>
                    <a:pt x="822723" y="933709"/>
                  </a:cubicBezTo>
                  <a:cubicBezTo>
                    <a:pt x="828263" y="935389"/>
                    <a:pt x="798259" y="883361"/>
                    <a:pt x="756048" y="818089"/>
                  </a:cubicBezTo>
                  <a:cubicBezTo>
                    <a:pt x="713837" y="752816"/>
                    <a:pt x="679300" y="694960"/>
                    <a:pt x="679300" y="689520"/>
                  </a:cubicBezTo>
                  <a:cubicBezTo>
                    <a:pt x="679300" y="684079"/>
                    <a:pt x="669299" y="676786"/>
                    <a:pt x="657075" y="673315"/>
                  </a:cubicBezTo>
                  <a:cubicBezTo>
                    <a:pt x="640997" y="668746"/>
                    <a:pt x="629819" y="678887"/>
                    <a:pt x="616659" y="709983"/>
                  </a:cubicBezTo>
                  <a:cubicBezTo>
                    <a:pt x="602480" y="743485"/>
                    <a:pt x="575872" y="765497"/>
                    <a:pt x="496009" y="809794"/>
                  </a:cubicBezTo>
                  <a:cubicBezTo>
                    <a:pt x="439656" y="841051"/>
                    <a:pt x="387062" y="872697"/>
                    <a:pt x="379133" y="880118"/>
                  </a:cubicBezTo>
                  <a:cubicBezTo>
                    <a:pt x="339697" y="917029"/>
                    <a:pt x="229463" y="748771"/>
                    <a:pt x="241274" y="669695"/>
                  </a:cubicBezTo>
                  <a:cubicBezTo>
                    <a:pt x="262575" y="527082"/>
                    <a:pt x="312856" y="460835"/>
                    <a:pt x="462992" y="377577"/>
                  </a:cubicBezTo>
                  <a:cubicBezTo>
                    <a:pt x="707722" y="241859"/>
                    <a:pt x="691903" y="248031"/>
                    <a:pt x="778356" y="254522"/>
                  </a:cubicBezTo>
                  <a:cubicBezTo>
                    <a:pt x="875239" y="261795"/>
                    <a:pt x="903945" y="272799"/>
                    <a:pt x="948457" y="319720"/>
                  </a:cubicBezTo>
                  <a:cubicBezTo>
                    <a:pt x="1011617" y="386299"/>
                    <a:pt x="1052443" y="496841"/>
                    <a:pt x="1053239" y="603428"/>
                  </a:cubicBezTo>
                  <a:cubicBezTo>
                    <a:pt x="1053814" y="680453"/>
                    <a:pt x="1057595" y="698208"/>
                    <a:pt x="1073000" y="696221"/>
                  </a:cubicBezTo>
                  <a:cubicBezTo>
                    <a:pt x="1131782" y="688640"/>
                    <a:pt x="1288900" y="636007"/>
                    <a:pt x="1288900" y="623900"/>
                  </a:cubicBezTo>
                  <a:cubicBezTo>
                    <a:pt x="1288900" y="607783"/>
                    <a:pt x="1159519" y="382062"/>
                    <a:pt x="1091814" y="280060"/>
                  </a:cubicBezTo>
                  <a:cubicBezTo>
                    <a:pt x="1033447" y="192126"/>
                    <a:pt x="940024" y="105699"/>
                    <a:pt x="858910" y="64594"/>
                  </a:cubicBezTo>
                  <a:cubicBezTo>
                    <a:pt x="771992" y="20550"/>
                    <a:pt x="613174" y="0"/>
                    <a:pt x="557004" y="255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形状 216">
              <a:extLst>
                <a:ext uri="{FF2B5EF4-FFF2-40B4-BE49-F238E27FC236}">
                  <a16:creationId xmlns:a16="http://schemas.microsoft.com/office/drawing/2014/main" id="{A7C2269B-1E03-47E1-B641-621FE1D9F0A6}"/>
                </a:ext>
              </a:extLst>
            </p:cNvPr>
            <p:cNvSpPr/>
            <p:nvPr/>
          </p:nvSpPr>
          <p:spPr>
            <a:xfrm>
              <a:off x="-4502070" y="15871528"/>
              <a:ext cx="607102" cy="553827"/>
            </a:xfrm>
            <a:custGeom>
              <a:avLst/>
              <a:gdLst/>
              <a:ahLst/>
              <a:cxnLst/>
              <a:rect l="0" t="0" r="0" b="0"/>
              <a:pathLst>
                <a:path w="1308639" h="1193801">
                  <a:moveTo>
                    <a:pt x="326702" y="104775"/>
                  </a:moveTo>
                  <a:cubicBezTo>
                    <a:pt x="281961" y="162401"/>
                    <a:pt x="192348" y="290759"/>
                    <a:pt x="127561" y="390015"/>
                  </a:cubicBezTo>
                  <a:cubicBezTo>
                    <a:pt x="62776" y="489269"/>
                    <a:pt x="6933" y="572137"/>
                    <a:pt x="3466" y="574165"/>
                  </a:cubicBezTo>
                  <a:cubicBezTo>
                    <a:pt x="0" y="576191"/>
                    <a:pt x="25919" y="591359"/>
                    <a:pt x="61066" y="607870"/>
                  </a:cubicBezTo>
                  <a:cubicBezTo>
                    <a:pt x="185684" y="666410"/>
                    <a:pt x="517739" y="895925"/>
                    <a:pt x="756318" y="1088425"/>
                  </a:cubicBezTo>
                  <a:cubicBezTo>
                    <a:pt x="828148" y="1146381"/>
                    <a:pt x="891603" y="1193800"/>
                    <a:pt x="897329" y="1193800"/>
                  </a:cubicBezTo>
                  <a:cubicBezTo>
                    <a:pt x="903056" y="1193800"/>
                    <a:pt x="932392" y="1149508"/>
                    <a:pt x="962522" y="1095375"/>
                  </a:cubicBezTo>
                  <a:cubicBezTo>
                    <a:pt x="1026925" y="979663"/>
                    <a:pt x="1220102" y="706969"/>
                    <a:pt x="1272283" y="658109"/>
                  </a:cubicBezTo>
                  <a:lnTo>
                    <a:pt x="1308638" y="624067"/>
                  </a:lnTo>
                  <a:lnTo>
                    <a:pt x="1240228" y="553402"/>
                  </a:lnTo>
                  <a:cubicBezTo>
                    <a:pt x="1202602" y="514536"/>
                    <a:pt x="1167986" y="485564"/>
                    <a:pt x="1163302" y="489018"/>
                  </a:cubicBezTo>
                  <a:cubicBezTo>
                    <a:pt x="1152880" y="496706"/>
                    <a:pt x="1133606" y="540452"/>
                    <a:pt x="1094874" y="644334"/>
                  </a:cubicBezTo>
                  <a:cubicBezTo>
                    <a:pt x="1062474" y="731233"/>
                    <a:pt x="999118" y="831179"/>
                    <a:pt x="964786" y="849553"/>
                  </a:cubicBezTo>
                  <a:cubicBezTo>
                    <a:pt x="934597" y="865708"/>
                    <a:pt x="884279" y="842617"/>
                    <a:pt x="760161" y="755644"/>
                  </a:cubicBezTo>
                  <a:lnTo>
                    <a:pt x="657319" y="683582"/>
                  </a:lnTo>
                  <a:lnTo>
                    <a:pt x="682249" y="648570"/>
                  </a:lnTo>
                  <a:cubicBezTo>
                    <a:pt x="695960" y="629314"/>
                    <a:pt x="733632" y="584136"/>
                    <a:pt x="765964" y="548176"/>
                  </a:cubicBezTo>
                  <a:cubicBezTo>
                    <a:pt x="805707" y="503971"/>
                    <a:pt x="821311" y="477368"/>
                    <a:pt x="814133" y="466046"/>
                  </a:cubicBezTo>
                  <a:cubicBezTo>
                    <a:pt x="802022" y="446939"/>
                    <a:pt x="714638" y="368300"/>
                    <a:pt x="705518" y="368300"/>
                  </a:cubicBezTo>
                  <a:cubicBezTo>
                    <a:pt x="702206" y="368300"/>
                    <a:pt x="669599" y="417226"/>
                    <a:pt x="633057" y="477022"/>
                  </a:cubicBezTo>
                  <a:cubicBezTo>
                    <a:pt x="596517" y="536820"/>
                    <a:pt x="558778" y="588753"/>
                    <a:pt x="549196" y="592431"/>
                  </a:cubicBezTo>
                  <a:cubicBezTo>
                    <a:pt x="523343" y="602352"/>
                    <a:pt x="287475" y="423453"/>
                    <a:pt x="290886" y="396511"/>
                  </a:cubicBezTo>
                  <a:cubicBezTo>
                    <a:pt x="295678" y="358646"/>
                    <a:pt x="416331" y="212844"/>
                    <a:pt x="524022" y="114781"/>
                  </a:cubicBezTo>
                  <a:cubicBezTo>
                    <a:pt x="530963" y="108460"/>
                    <a:pt x="428713" y="0"/>
                    <a:pt x="415815" y="0"/>
                  </a:cubicBezTo>
                  <a:cubicBezTo>
                    <a:pt x="411543" y="0"/>
                    <a:pt x="371442" y="47149"/>
                    <a:pt x="326702" y="1047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形状 217">
              <a:extLst>
                <a:ext uri="{FF2B5EF4-FFF2-40B4-BE49-F238E27FC236}">
                  <a16:creationId xmlns:a16="http://schemas.microsoft.com/office/drawing/2014/main" id="{87524DDA-7F4A-496B-AD0E-4A7E4FC613E6}"/>
                </a:ext>
              </a:extLst>
            </p:cNvPr>
            <p:cNvSpPr/>
            <p:nvPr/>
          </p:nvSpPr>
          <p:spPr>
            <a:xfrm>
              <a:off x="-10497843" y="16090940"/>
              <a:ext cx="649529" cy="653133"/>
            </a:xfrm>
            <a:custGeom>
              <a:avLst/>
              <a:gdLst/>
              <a:ahLst/>
              <a:cxnLst/>
              <a:rect l="0" t="0" r="0" b="0"/>
              <a:pathLst>
                <a:path w="1400093" h="1407861">
                  <a:moveTo>
                    <a:pt x="787735" y="45182"/>
                  </a:moveTo>
                  <a:cubicBezTo>
                    <a:pt x="777628" y="64726"/>
                    <a:pt x="724524" y="117590"/>
                    <a:pt x="669725" y="162657"/>
                  </a:cubicBezTo>
                  <a:cubicBezTo>
                    <a:pt x="614927" y="207724"/>
                    <a:pt x="504463" y="299309"/>
                    <a:pt x="424250" y="366179"/>
                  </a:cubicBezTo>
                  <a:cubicBezTo>
                    <a:pt x="344038" y="433051"/>
                    <a:pt x="215544" y="535023"/>
                    <a:pt x="138709" y="592786"/>
                  </a:cubicBezTo>
                  <a:cubicBezTo>
                    <a:pt x="61874" y="650548"/>
                    <a:pt x="0" y="705734"/>
                    <a:pt x="1211" y="715422"/>
                  </a:cubicBezTo>
                  <a:cubicBezTo>
                    <a:pt x="2422" y="725109"/>
                    <a:pt x="29092" y="763155"/>
                    <a:pt x="60479" y="799965"/>
                  </a:cubicBezTo>
                  <a:cubicBezTo>
                    <a:pt x="91866" y="836777"/>
                    <a:pt x="134460" y="886653"/>
                    <a:pt x="155133" y="910800"/>
                  </a:cubicBezTo>
                  <a:lnTo>
                    <a:pt x="192720" y="954703"/>
                  </a:lnTo>
                  <a:lnTo>
                    <a:pt x="330815" y="816018"/>
                  </a:lnTo>
                  <a:cubicBezTo>
                    <a:pt x="406767" y="739741"/>
                    <a:pt x="487398" y="666132"/>
                    <a:pt x="509995" y="652444"/>
                  </a:cubicBezTo>
                  <a:lnTo>
                    <a:pt x="551081" y="627556"/>
                  </a:lnTo>
                  <a:lnTo>
                    <a:pt x="577684" y="658326"/>
                  </a:lnTo>
                  <a:cubicBezTo>
                    <a:pt x="592315" y="675249"/>
                    <a:pt x="639404" y="731323"/>
                    <a:pt x="682326" y="782932"/>
                  </a:cubicBezTo>
                  <a:lnTo>
                    <a:pt x="760366" y="876768"/>
                  </a:lnTo>
                  <a:lnTo>
                    <a:pt x="697188" y="920017"/>
                  </a:lnTo>
                  <a:cubicBezTo>
                    <a:pt x="622550" y="971108"/>
                    <a:pt x="386359" y="1167423"/>
                    <a:pt x="386359" y="1178368"/>
                  </a:cubicBezTo>
                  <a:cubicBezTo>
                    <a:pt x="386359" y="1182542"/>
                    <a:pt x="393535" y="1194178"/>
                    <a:pt x="402306" y="1204226"/>
                  </a:cubicBezTo>
                  <a:cubicBezTo>
                    <a:pt x="411078" y="1214275"/>
                    <a:pt x="446527" y="1256785"/>
                    <a:pt x="481083" y="1298696"/>
                  </a:cubicBezTo>
                  <a:cubicBezTo>
                    <a:pt x="515638" y="1340607"/>
                    <a:pt x="551111" y="1382970"/>
                    <a:pt x="559912" y="1392838"/>
                  </a:cubicBezTo>
                  <a:cubicBezTo>
                    <a:pt x="573309" y="1407860"/>
                    <a:pt x="596172" y="1389270"/>
                    <a:pt x="700482" y="1278538"/>
                  </a:cubicBezTo>
                  <a:cubicBezTo>
                    <a:pt x="875083" y="1093186"/>
                    <a:pt x="1225908" y="802247"/>
                    <a:pt x="1342440" y="746162"/>
                  </a:cubicBezTo>
                  <a:cubicBezTo>
                    <a:pt x="1384338" y="725998"/>
                    <a:pt x="1400092" y="711961"/>
                    <a:pt x="1393240" y="700900"/>
                  </a:cubicBezTo>
                  <a:cubicBezTo>
                    <a:pt x="1369717" y="662922"/>
                    <a:pt x="1205451" y="466846"/>
                    <a:pt x="1197158" y="466846"/>
                  </a:cubicBezTo>
                  <a:cubicBezTo>
                    <a:pt x="1192142" y="466846"/>
                    <a:pt x="1166251" y="490534"/>
                    <a:pt x="1139623" y="519489"/>
                  </a:cubicBezTo>
                  <a:cubicBezTo>
                    <a:pt x="1112995" y="548443"/>
                    <a:pt x="1042634" y="619579"/>
                    <a:pt x="983265" y="677573"/>
                  </a:cubicBezTo>
                  <a:lnTo>
                    <a:pt x="875321" y="783014"/>
                  </a:lnTo>
                  <a:lnTo>
                    <a:pt x="811815" y="711409"/>
                  </a:lnTo>
                  <a:cubicBezTo>
                    <a:pt x="776887" y="672026"/>
                    <a:pt x="729520" y="615516"/>
                    <a:pt x="706555" y="585831"/>
                  </a:cubicBezTo>
                  <a:lnTo>
                    <a:pt x="664802" y="531858"/>
                  </a:lnTo>
                  <a:lnTo>
                    <a:pt x="776405" y="427718"/>
                  </a:lnTo>
                  <a:cubicBezTo>
                    <a:pt x="877177" y="333687"/>
                    <a:pt x="964628" y="266373"/>
                    <a:pt x="1004217" y="252365"/>
                  </a:cubicBezTo>
                  <a:cubicBezTo>
                    <a:pt x="1012442" y="249455"/>
                    <a:pt x="989719" y="212883"/>
                    <a:pt x="952218" y="168678"/>
                  </a:cubicBezTo>
                  <a:cubicBezTo>
                    <a:pt x="915583" y="125493"/>
                    <a:pt x="872216" y="72045"/>
                    <a:pt x="855846" y="49904"/>
                  </a:cubicBezTo>
                  <a:cubicBezTo>
                    <a:pt x="819375" y="574"/>
                    <a:pt x="811099" y="0"/>
                    <a:pt x="787735" y="45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任意多边形: 形状 218">
              <a:extLst>
                <a:ext uri="{FF2B5EF4-FFF2-40B4-BE49-F238E27FC236}">
                  <a16:creationId xmlns:a16="http://schemas.microsoft.com/office/drawing/2014/main" id="{3200FC7C-7D26-470C-A362-9945A3B1BA1D}"/>
                </a:ext>
              </a:extLst>
            </p:cNvPr>
            <p:cNvSpPr/>
            <p:nvPr/>
          </p:nvSpPr>
          <p:spPr>
            <a:xfrm>
              <a:off x="-4802496" y="16154650"/>
              <a:ext cx="552413" cy="542710"/>
            </a:xfrm>
            <a:custGeom>
              <a:avLst/>
              <a:gdLst/>
              <a:ahLst/>
              <a:cxnLst/>
              <a:rect l="0" t="0" r="0" b="0"/>
              <a:pathLst>
                <a:path w="1190753" h="1169838">
                  <a:moveTo>
                    <a:pt x="603011" y="37259"/>
                  </a:moveTo>
                  <a:cubicBezTo>
                    <a:pt x="592776" y="51872"/>
                    <a:pt x="557953" y="91763"/>
                    <a:pt x="525627" y="125905"/>
                  </a:cubicBezTo>
                  <a:cubicBezTo>
                    <a:pt x="493300" y="160049"/>
                    <a:pt x="466852" y="193152"/>
                    <a:pt x="466852" y="199471"/>
                  </a:cubicBezTo>
                  <a:cubicBezTo>
                    <a:pt x="466852" y="205790"/>
                    <a:pt x="485590" y="227634"/>
                    <a:pt x="508494" y="248012"/>
                  </a:cubicBezTo>
                  <a:cubicBezTo>
                    <a:pt x="555958" y="290247"/>
                    <a:pt x="614474" y="362531"/>
                    <a:pt x="698165" y="482307"/>
                  </a:cubicBezTo>
                  <a:cubicBezTo>
                    <a:pt x="779686" y="598979"/>
                    <a:pt x="899988" y="799416"/>
                    <a:pt x="888494" y="799416"/>
                  </a:cubicBezTo>
                  <a:cubicBezTo>
                    <a:pt x="866328" y="799416"/>
                    <a:pt x="356876" y="556710"/>
                    <a:pt x="285240" y="512023"/>
                  </a:cubicBezTo>
                  <a:cubicBezTo>
                    <a:pt x="229690" y="477369"/>
                    <a:pt x="205642" y="474363"/>
                    <a:pt x="191148" y="500261"/>
                  </a:cubicBezTo>
                  <a:cubicBezTo>
                    <a:pt x="185502" y="510350"/>
                    <a:pt x="139145" y="564604"/>
                    <a:pt x="88132" y="620825"/>
                  </a:cubicBezTo>
                  <a:cubicBezTo>
                    <a:pt x="13996" y="702532"/>
                    <a:pt x="0" y="724022"/>
                    <a:pt x="18393" y="727915"/>
                  </a:cubicBezTo>
                  <a:cubicBezTo>
                    <a:pt x="126823" y="750858"/>
                    <a:pt x="693579" y="984366"/>
                    <a:pt x="962008" y="1116693"/>
                  </a:cubicBezTo>
                  <a:lnTo>
                    <a:pt x="1069812" y="1169837"/>
                  </a:lnTo>
                  <a:lnTo>
                    <a:pt x="1082658" y="1134492"/>
                  </a:lnTo>
                  <a:cubicBezTo>
                    <a:pt x="1089723" y="1115053"/>
                    <a:pt x="1116933" y="1079745"/>
                    <a:pt x="1143127" y="1056030"/>
                  </a:cubicBezTo>
                  <a:cubicBezTo>
                    <a:pt x="1169321" y="1032315"/>
                    <a:pt x="1190752" y="1010174"/>
                    <a:pt x="1190752" y="1006827"/>
                  </a:cubicBezTo>
                  <a:cubicBezTo>
                    <a:pt x="1190752" y="1003478"/>
                    <a:pt x="1134323" y="905436"/>
                    <a:pt x="1065355" y="788953"/>
                  </a:cubicBezTo>
                  <a:cubicBezTo>
                    <a:pt x="815051" y="366208"/>
                    <a:pt x="690333" y="144090"/>
                    <a:pt x="668472" y="82117"/>
                  </a:cubicBezTo>
                  <a:cubicBezTo>
                    <a:pt x="642821" y="9396"/>
                    <a:pt x="629109" y="0"/>
                    <a:pt x="603011" y="37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形状 219">
              <a:extLst>
                <a:ext uri="{FF2B5EF4-FFF2-40B4-BE49-F238E27FC236}">
                  <a16:creationId xmlns:a16="http://schemas.microsoft.com/office/drawing/2014/main" id="{E9FB8ABE-7E67-4EA0-959E-DD4E48BF2C54}"/>
                </a:ext>
              </a:extLst>
            </p:cNvPr>
            <p:cNvSpPr/>
            <p:nvPr/>
          </p:nvSpPr>
          <p:spPr>
            <a:xfrm>
              <a:off x="-4940338" y="16503287"/>
              <a:ext cx="455497" cy="462657"/>
            </a:xfrm>
            <a:custGeom>
              <a:avLst/>
              <a:gdLst/>
              <a:ahLst/>
              <a:cxnLst/>
              <a:rect l="0" t="0" r="0" b="0"/>
              <a:pathLst>
                <a:path w="981846" h="997280">
                  <a:moveTo>
                    <a:pt x="112114" y="115002"/>
                  </a:moveTo>
                  <a:lnTo>
                    <a:pt x="0" y="232853"/>
                  </a:lnTo>
                  <a:lnTo>
                    <a:pt x="66501" y="275943"/>
                  </a:lnTo>
                  <a:cubicBezTo>
                    <a:pt x="170518" y="343344"/>
                    <a:pt x="552278" y="743609"/>
                    <a:pt x="695436" y="935365"/>
                  </a:cubicBezTo>
                  <a:cubicBezTo>
                    <a:pt x="722146" y="971141"/>
                    <a:pt x="747066" y="997279"/>
                    <a:pt x="750814" y="993451"/>
                  </a:cubicBezTo>
                  <a:cubicBezTo>
                    <a:pt x="754562" y="989622"/>
                    <a:pt x="808076" y="944930"/>
                    <a:pt x="869736" y="894135"/>
                  </a:cubicBezTo>
                  <a:lnTo>
                    <a:pt x="981845" y="801781"/>
                  </a:lnTo>
                  <a:lnTo>
                    <a:pt x="716832" y="535971"/>
                  </a:lnTo>
                  <a:cubicBezTo>
                    <a:pt x="571075" y="389776"/>
                    <a:pt x="403910" y="211583"/>
                    <a:pt x="345352" y="139987"/>
                  </a:cubicBezTo>
                  <a:cubicBezTo>
                    <a:pt x="286796" y="68391"/>
                    <a:pt x="235589" y="6964"/>
                    <a:pt x="231558" y="3482"/>
                  </a:cubicBezTo>
                  <a:cubicBezTo>
                    <a:pt x="227527" y="0"/>
                    <a:pt x="173777" y="50185"/>
                    <a:pt x="112114" y="115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形状 220">
              <a:extLst>
                <a:ext uri="{FF2B5EF4-FFF2-40B4-BE49-F238E27FC236}">
                  <a16:creationId xmlns:a16="http://schemas.microsoft.com/office/drawing/2014/main" id="{C7AE1E5F-2EE9-433E-8FE6-A5CB2B547D89}"/>
                </a:ext>
              </a:extLst>
            </p:cNvPr>
            <p:cNvSpPr/>
            <p:nvPr/>
          </p:nvSpPr>
          <p:spPr>
            <a:xfrm>
              <a:off x="-10169164" y="16552403"/>
              <a:ext cx="559625" cy="565887"/>
            </a:xfrm>
            <a:custGeom>
              <a:avLst/>
              <a:gdLst>
                <a:gd name="connsiteX0" fmla="*/ 866730 w 1206300"/>
                <a:gd name="connsiteY0" fmla="*/ 275760 h 1219797"/>
                <a:gd name="connsiteX1" fmla="*/ 617674 w 1206300"/>
                <a:gd name="connsiteY1" fmla="*/ 423229 h 1219797"/>
                <a:gd name="connsiteX2" fmla="*/ 740152 w 1206300"/>
                <a:gd name="connsiteY2" fmla="*/ 538938 h 1219797"/>
                <a:gd name="connsiteX3" fmla="*/ 866730 w 1206300"/>
                <a:gd name="connsiteY3" fmla="*/ 275760 h 1219797"/>
                <a:gd name="connsiteX4" fmla="*/ 989682 w 1206300"/>
                <a:gd name="connsiteY4" fmla="*/ 528 h 1219797"/>
                <a:gd name="connsiteX5" fmla="*/ 1205953 w 1206300"/>
                <a:gd name="connsiteY5" fmla="*/ 171423 h 1219797"/>
                <a:gd name="connsiteX6" fmla="*/ 1059423 w 1206300"/>
                <a:gd name="connsiteY6" fmla="*/ 477402 h 1219797"/>
                <a:gd name="connsiteX7" fmla="*/ 862805 w 1206300"/>
                <a:gd name="connsiteY7" fmla="*/ 882989 h 1219797"/>
                <a:gd name="connsiteX8" fmla="*/ 782580 w 1206300"/>
                <a:gd name="connsiteY8" fmla="*/ 1086189 h 1219797"/>
                <a:gd name="connsiteX9" fmla="*/ 743378 w 1206300"/>
                <a:gd name="connsiteY9" fmla="*/ 1203463 h 1219797"/>
                <a:gd name="connsiteX10" fmla="*/ 713588 w 1206300"/>
                <a:gd name="connsiteY10" fmla="*/ 1202130 h 1219797"/>
                <a:gd name="connsiteX11" fmla="*/ 585459 w 1206300"/>
                <a:gd name="connsiteY11" fmla="*/ 1087061 h 1219797"/>
                <a:gd name="connsiteX12" fmla="*/ 488485 w 1206300"/>
                <a:gd name="connsiteY12" fmla="*/ 996497 h 1219797"/>
                <a:gd name="connsiteX13" fmla="*/ 538881 w 1206300"/>
                <a:gd name="connsiteY13" fmla="*/ 904244 h 1219797"/>
                <a:gd name="connsiteX14" fmla="*/ 629934 w 1206300"/>
                <a:gd name="connsiteY14" fmla="*/ 735789 h 1219797"/>
                <a:gd name="connsiteX15" fmla="*/ 670591 w 1206300"/>
                <a:gd name="connsiteY15" fmla="*/ 659589 h 1219797"/>
                <a:gd name="connsiteX16" fmla="*/ 584685 w 1206300"/>
                <a:gd name="connsiteY16" fmla="*/ 580214 h 1219797"/>
                <a:gd name="connsiteX17" fmla="*/ 487680 w 1206300"/>
                <a:gd name="connsiteY17" fmla="*/ 500839 h 1219797"/>
                <a:gd name="connsiteX18" fmla="*/ 263089 w 1206300"/>
                <a:gd name="connsiteY18" fmla="*/ 666134 h 1219797"/>
                <a:gd name="connsiteX19" fmla="*/ 194777 w 1206300"/>
                <a:gd name="connsiteY19" fmla="*/ 729439 h 1219797"/>
                <a:gd name="connsiteX20" fmla="*/ 140197 w 1206300"/>
                <a:gd name="connsiteY20" fmla="*/ 681764 h 1219797"/>
                <a:gd name="connsiteX21" fmla="*/ 41718 w 1206300"/>
                <a:gd name="connsiteY21" fmla="*/ 593725 h 1219797"/>
                <a:gd name="connsiteX22" fmla="*/ 620 w 1206300"/>
                <a:gd name="connsiteY22" fmla="*/ 540725 h 1219797"/>
                <a:gd name="connsiteX23" fmla="*/ 293824 w 1206300"/>
                <a:gd name="connsiteY23" fmla="*/ 383696 h 1219797"/>
                <a:gd name="connsiteX24" fmla="*/ 943257 w 1206300"/>
                <a:gd name="connsiteY24" fmla="*/ 31758 h 1219797"/>
                <a:gd name="connsiteX25" fmla="*/ 989682 w 1206300"/>
                <a:gd name="connsiteY25" fmla="*/ 528 h 121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300" h="1219797">
                  <a:moveTo>
                    <a:pt x="866730" y="275760"/>
                  </a:moveTo>
                  <a:cubicBezTo>
                    <a:pt x="859032" y="268063"/>
                    <a:pt x="617674" y="410974"/>
                    <a:pt x="617674" y="423229"/>
                  </a:cubicBezTo>
                  <a:cubicBezTo>
                    <a:pt x="617674" y="437344"/>
                    <a:pt x="725212" y="538938"/>
                    <a:pt x="740152" y="538938"/>
                  </a:cubicBezTo>
                  <a:cubicBezTo>
                    <a:pt x="755057" y="538938"/>
                    <a:pt x="876795" y="285825"/>
                    <a:pt x="866730" y="275760"/>
                  </a:cubicBezTo>
                  <a:close/>
                  <a:moveTo>
                    <a:pt x="989682" y="528"/>
                  </a:moveTo>
                  <a:cubicBezTo>
                    <a:pt x="1007473" y="4446"/>
                    <a:pt x="1121267" y="94365"/>
                    <a:pt x="1205953" y="171423"/>
                  </a:cubicBezTo>
                  <a:cubicBezTo>
                    <a:pt x="1211689" y="176643"/>
                    <a:pt x="1145750" y="314333"/>
                    <a:pt x="1059423" y="477402"/>
                  </a:cubicBezTo>
                  <a:cubicBezTo>
                    <a:pt x="973095" y="640469"/>
                    <a:pt x="884617" y="822984"/>
                    <a:pt x="862805" y="882989"/>
                  </a:cubicBezTo>
                  <a:cubicBezTo>
                    <a:pt x="840993" y="942995"/>
                    <a:pt x="804892" y="1034434"/>
                    <a:pt x="782580" y="1086189"/>
                  </a:cubicBezTo>
                  <a:cubicBezTo>
                    <a:pt x="760268" y="1137944"/>
                    <a:pt x="742627" y="1190718"/>
                    <a:pt x="743378" y="1203463"/>
                  </a:cubicBezTo>
                  <a:cubicBezTo>
                    <a:pt x="744676" y="1225492"/>
                    <a:pt x="743205" y="1225427"/>
                    <a:pt x="713588" y="1202130"/>
                  </a:cubicBezTo>
                  <a:cubicBezTo>
                    <a:pt x="696453" y="1188651"/>
                    <a:pt x="638794" y="1136870"/>
                    <a:pt x="585459" y="1087061"/>
                  </a:cubicBezTo>
                  <a:lnTo>
                    <a:pt x="488485" y="996497"/>
                  </a:lnTo>
                  <a:lnTo>
                    <a:pt x="538881" y="904244"/>
                  </a:lnTo>
                  <a:cubicBezTo>
                    <a:pt x="566598" y="853503"/>
                    <a:pt x="607572" y="777700"/>
                    <a:pt x="629934" y="735789"/>
                  </a:cubicBezTo>
                  <a:lnTo>
                    <a:pt x="670591" y="659589"/>
                  </a:lnTo>
                  <a:lnTo>
                    <a:pt x="584685" y="580214"/>
                  </a:lnTo>
                  <a:cubicBezTo>
                    <a:pt x="537437" y="536558"/>
                    <a:pt x="493785" y="500839"/>
                    <a:pt x="487680" y="500839"/>
                  </a:cubicBezTo>
                  <a:cubicBezTo>
                    <a:pt x="465520" y="500839"/>
                    <a:pt x="324862" y="604360"/>
                    <a:pt x="263089" y="666134"/>
                  </a:cubicBezTo>
                  <a:cubicBezTo>
                    <a:pt x="228271" y="700952"/>
                    <a:pt x="197531" y="729439"/>
                    <a:pt x="194777" y="729439"/>
                  </a:cubicBezTo>
                  <a:cubicBezTo>
                    <a:pt x="192023" y="729439"/>
                    <a:pt x="167462" y="707986"/>
                    <a:pt x="140197" y="681764"/>
                  </a:cubicBezTo>
                  <a:cubicBezTo>
                    <a:pt x="112932" y="655543"/>
                    <a:pt x="68616" y="615925"/>
                    <a:pt x="41718" y="593725"/>
                  </a:cubicBezTo>
                  <a:cubicBezTo>
                    <a:pt x="14820" y="571523"/>
                    <a:pt x="-3675" y="547675"/>
                    <a:pt x="620" y="540725"/>
                  </a:cubicBezTo>
                  <a:cubicBezTo>
                    <a:pt x="9837" y="525811"/>
                    <a:pt x="27948" y="516112"/>
                    <a:pt x="293824" y="383696"/>
                  </a:cubicBezTo>
                  <a:cubicBezTo>
                    <a:pt x="826174" y="118568"/>
                    <a:pt x="919645" y="67913"/>
                    <a:pt x="943257" y="31758"/>
                  </a:cubicBezTo>
                  <a:cubicBezTo>
                    <a:pt x="958318" y="8697"/>
                    <a:pt x="975200" y="-2659"/>
                    <a:pt x="989682" y="5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任意多边形: 形状 221">
              <a:extLst>
                <a:ext uri="{FF2B5EF4-FFF2-40B4-BE49-F238E27FC236}">
                  <a16:creationId xmlns:a16="http://schemas.microsoft.com/office/drawing/2014/main" id="{6EA3625D-0113-4699-BE58-A781B5702397}"/>
                </a:ext>
              </a:extLst>
            </p:cNvPr>
            <p:cNvSpPr/>
            <p:nvPr/>
          </p:nvSpPr>
          <p:spPr>
            <a:xfrm>
              <a:off x="-5304803" y="16649306"/>
              <a:ext cx="611512" cy="654554"/>
            </a:xfrm>
            <a:custGeom>
              <a:avLst/>
              <a:gdLst/>
              <a:ahLst/>
              <a:cxnLst/>
              <a:rect l="0" t="0" r="0" b="0"/>
              <a:pathLst>
                <a:path w="1318144" h="1410925">
                  <a:moveTo>
                    <a:pt x="666776" y="25542"/>
                  </a:moveTo>
                  <a:cubicBezTo>
                    <a:pt x="662363" y="32681"/>
                    <a:pt x="623450" y="59304"/>
                    <a:pt x="580301" y="84701"/>
                  </a:cubicBezTo>
                  <a:cubicBezTo>
                    <a:pt x="537153" y="110100"/>
                    <a:pt x="502317" y="135701"/>
                    <a:pt x="502886" y="141594"/>
                  </a:cubicBezTo>
                  <a:cubicBezTo>
                    <a:pt x="503455" y="147485"/>
                    <a:pt x="547198" y="196588"/>
                    <a:pt x="600091" y="250708"/>
                  </a:cubicBezTo>
                  <a:cubicBezTo>
                    <a:pt x="729216" y="382832"/>
                    <a:pt x="935351" y="631043"/>
                    <a:pt x="924753" y="641641"/>
                  </a:cubicBezTo>
                  <a:cubicBezTo>
                    <a:pt x="919088" y="647306"/>
                    <a:pt x="546894" y="487736"/>
                    <a:pt x="365607" y="401919"/>
                  </a:cubicBezTo>
                  <a:cubicBezTo>
                    <a:pt x="311628" y="376366"/>
                    <a:pt x="261224" y="355460"/>
                    <a:pt x="253598" y="355460"/>
                  </a:cubicBezTo>
                  <a:cubicBezTo>
                    <a:pt x="232730" y="355460"/>
                    <a:pt x="7189" y="510027"/>
                    <a:pt x="2324" y="527662"/>
                  </a:cubicBezTo>
                  <a:cubicBezTo>
                    <a:pt x="0" y="536088"/>
                    <a:pt x="34289" y="579370"/>
                    <a:pt x="78524" y="623847"/>
                  </a:cubicBezTo>
                  <a:cubicBezTo>
                    <a:pt x="212685" y="758736"/>
                    <a:pt x="448731" y="1081978"/>
                    <a:pt x="619540" y="1364715"/>
                  </a:cubicBezTo>
                  <a:cubicBezTo>
                    <a:pt x="646570" y="1409455"/>
                    <a:pt x="649391" y="1410924"/>
                    <a:pt x="665628" y="1388741"/>
                  </a:cubicBezTo>
                  <a:cubicBezTo>
                    <a:pt x="675139" y="1375743"/>
                    <a:pt x="714932" y="1342249"/>
                    <a:pt x="754053" y="1314310"/>
                  </a:cubicBezTo>
                  <a:cubicBezTo>
                    <a:pt x="793175" y="1286371"/>
                    <a:pt x="823872" y="1256704"/>
                    <a:pt x="822268" y="1248387"/>
                  </a:cubicBezTo>
                  <a:cubicBezTo>
                    <a:pt x="820663" y="1240070"/>
                    <a:pt x="784924" y="1197207"/>
                    <a:pt x="742848" y="1153137"/>
                  </a:cubicBezTo>
                  <a:cubicBezTo>
                    <a:pt x="603235" y="1006912"/>
                    <a:pt x="362610" y="712716"/>
                    <a:pt x="373621" y="701707"/>
                  </a:cubicBezTo>
                  <a:cubicBezTo>
                    <a:pt x="377358" y="697968"/>
                    <a:pt x="835016" y="884443"/>
                    <a:pt x="1082579" y="990575"/>
                  </a:cubicBezTo>
                  <a:lnTo>
                    <a:pt x="1168006" y="1027199"/>
                  </a:lnTo>
                  <a:lnTo>
                    <a:pt x="1238152" y="954854"/>
                  </a:lnTo>
                  <a:cubicBezTo>
                    <a:pt x="1276733" y="915065"/>
                    <a:pt x="1311156" y="878422"/>
                    <a:pt x="1314648" y="873427"/>
                  </a:cubicBezTo>
                  <a:cubicBezTo>
                    <a:pt x="1318143" y="868432"/>
                    <a:pt x="1301966" y="842714"/>
                    <a:pt x="1278703" y="816277"/>
                  </a:cubicBezTo>
                  <a:cubicBezTo>
                    <a:pt x="1136362" y="654519"/>
                    <a:pt x="786349" y="171733"/>
                    <a:pt x="730548" y="60185"/>
                  </a:cubicBezTo>
                  <a:cubicBezTo>
                    <a:pt x="707110" y="13335"/>
                    <a:pt x="682563" y="0"/>
                    <a:pt x="666776" y="255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形状 222">
              <a:extLst>
                <a:ext uri="{FF2B5EF4-FFF2-40B4-BE49-F238E27FC236}">
                  <a16:creationId xmlns:a16="http://schemas.microsoft.com/office/drawing/2014/main" id="{EF2F9E88-9C00-4935-8CA3-DB801484A6E6}"/>
                </a:ext>
              </a:extLst>
            </p:cNvPr>
            <p:cNvSpPr/>
            <p:nvPr/>
          </p:nvSpPr>
          <p:spPr>
            <a:xfrm>
              <a:off x="-9764625" y="16755852"/>
              <a:ext cx="410685" cy="487957"/>
            </a:xfrm>
            <a:custGeom>
              <a:avLst/>
              <a:gdLst/>
              <a:ahLst/>
              <a:cxnLst/>
              <a:rect l="0" t="0" r="0" b="0"/>
              <a:pathLst>
                <a:path w="885253" h="1051816">
                  <a:moveTo>
                    <a:pt x="604149" y="54499"/>
                  </a:moveTo>
                  <a:cubicBezTo>
                    <a:pt x="592194" y="85804"/>
                    <a:pt x="556254" y="144656"/>
                    <a:pt x="524284" y="185282"/>
                  </a:cubicBezTo>
                  <a:cubicBezTo>
                    <a:pt x="492313" y="225907"/>
                    <a:pt x="425611" y="313440"/>
                    <a:pt x="376057" y="379797"/>
                  </a:cubicBezTo>
                  <a:cubicBezTo>
                    <a:pt x="326503" y="446154"/>
                    <a:pt x="240221" y="557597"/>
                    <a:pt x="184320" y="627447"/>
                  </a:cubicBezTo>
                  <a:cubicBezTo>
                    <a:pt x="72174" y="767576"/>
                    <a:pt x="0" y="866725"/>
                    <a:pt x="3649" y="875646"/>
                  </a:cubicBezTo>
                  <a:cubicBezTo>
                    <a:pt x="10685" y="892853"/>
                    <a:pt x="228577" y="1051815"/>
                    <a:pt x="237151" y="1045997"/>
                  </a:cubicBezTo>
                  <a:cubicBezTo>
                    <a:pt x="251899" y="1035991"/>
                    <a:pt x="380661" y="852088"/>
                    <a:pt x="486280" y="690183"/>
                  </a:cubicBezTo>
                  <a:cubicBezTo>
                    <a:pt x="605146" y="507969"/>
                    <a:pt x="737172" y="338393"/>
                    <a:pt x="821505" y="259612"/>
                  </a:cubicBezTo>
                  <a:cubicBezTo>
                    <a:pt x="862983" y="220866"/>
                    <a:pt x="885252" y="190951"/>
                    <a:pt x="879301" y="181973"/>
                  </a:cubicBezTo>
                  <a:cubicBezTo>
                    <a:pt x="868621" y="165860"/>
                    <a:pt x="662218" y="11523"/>
                    <a:pt x="639890" y="2955"/>
                  </a:cubicBezTo>
                  <a:cubicBezTo>
                    <a:pt x="632188" y="0"/>
                    <a:pt x="616104" y="23194"/>
                    <a:pt x="604149" y="54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形状 223">
              <a:extLst>
                <a:ext uri="{FF2B5EF4-FFF2-40B4-BE49-F238E27FC236}">
                  <a16:creationId xmlns:a16="http://schemas.microsoft.com/office/drawing/2014/main" id="{8667D770-592F-4166-8FED-BFC4ED126FD9}"/>
                </a:ext>
              </a:extLst>
            </p:cNvPr>
            <p:cNvSpPr/>
            <p:nvPr/>
          </p:nvSpPr>
          <p:spPr>
            <a:xfrm>
              <a:off x="-5723026" y="16927823"/>
              <a:ext cx="569675" cy="607490"/>
            </a:xfrm>
            <a:custGeom>
              <a:avLst/>
              <a:gdLst/>
              <a:ahLst/>
              <a:cxnLst/>
              <a:rect l="0" t="0" r="0" b="0"/>
              <a:pathLst>
                <a:path w="1227962" h="1309476">
                  <a:moveTo>
                    <a:pt x="704850" y="42422"/>
                  </a:moveTo>
                  <a:cubicBezTo>
                    <a:pt x="662939" y="67206"/>
                    <a:pt x="618020" y="98969"/>
                    <a:pt x="605028" y="113002"/>
                  </a:cubicBezTo>
                  <a:cubicBezTo>
                    <a:pt x="581884" y="138004"/>
                    <a:pt x="582157" y="139331"/>
                    <a:pt x="618497" y="178586"/>
                  </a:cubicBezTo>
                  <a:cubicBezTo>
                    <a:pt x="676387" y="241117"/>
                    <a:pt x="712995" y="295368"/>
                    <a:pt x="812651" y="466303"/>
                  </a:cubicBezTo>
                  <a:cubicBezTo>
                    <a:pt x="1064547" y="898368"/>
                    <a:pt x="1068791" y="930560"/>
                    <a:pt x="889682" y="1050720"/>
                  </a:cubicBezTo>
                  <a:cubicBezTo>
                    <a:pt x="802653" y="1109106"/>
                    <a:pt x="719368" y="1095218"/>
                    <a:pt x="660468" y="1012499"/>
                  </a:cubicBezTo>
                  <a:cubicBezTo>
                    <a:pt x="589804" y="913260"/>
                    <a:pt x="409465" y="597146"/>
                    <a:pt x="346588" y="462302"/>
                  </a:cubicBezTo>
                  <a:cubicBezTo>
                    <a:pt x="296887" y="355714"/>
                    <a:pt x="271481" y="314224"/>
                    <a:pt x="258879" y="319061"/>
                  </a:cubicBezTo>
                  <a:cubicBezTo>
                    <a:pt x="219650" y="334114"/>
                    <a:pt x="0" y="468433"/>
                    <a:pt x="0" y="477367"/>
                  </a:cubicBezTo>
                  <a:cubicBezTo>
                    <a:pt x="0" y="482638"/>
                    <a:pt x="14674" y="500879"/>
                    <a:pt x="32607" y="517901"/>
                  </a:cubicBezTo>
                  <a:cubicBezTo>
                    <a:pt x="86785" y="569329"/>
                    <a:pt x="163350" y="688303"/>
                    <a:pt x="276482" y="896869"/>
                  </a:cubicBezTo>
                  <a:cubicBezTo>
                    <a:pt x="399934" y="1124454"/>
                    <a:pt x="449774" y="1194784"/>
                    <a:pt x="521954" y="1243262"/>
                  </a:cubicBezTo>
                  <a:cubicBezTo>
                    <a:pt x="620545" y="1309475"/>
                    <a:pt x="733223" y="1300651"/>
                    <a:pt x="906587" y="1213136"/>
                  </a:cubicBezTo>
                  <a:cubicBezTo>
                    <a:pt x="1128514" y="1101108"/>
                    <a:pt x="1227961" y="961116"/>
                    <a:pt x="1200612" y="799236"/>
                  </a:cubicBezTo>
                  <a:cubicBezTo>
                    <a:pt x="1195955" y="771675"/>
                    <a:pt x="1143414" y="661201"/>
                    <a:pt x="1083853" y="553740"/>
                  </a:cubicBezTo>
                  <a:cubicBezTo>
                    <a:pt x="938831" y="292084"/>
                    <a:pt x="843184" y="100620"/>
                    <a:pt x="832394" y="50378"/>
                  </a:cubicBezTo>
                  <a:cubicBezTo>
                    <a:pt x="827518" y="27677"/>
                    <a:pt x="813972" y="6460"/>
                    <a:pt x="802291" y="3230"/>
                  </a:cubicBezTo>
                  <a:cubicBezTo>
                    <a:pt x="790608" y="0"/>
                    <a:pt x="746761" y="17636"/>
                    <a:pt x="704850" y="424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形状 224">
              <a:extLst>
                <a:ext uri="{FF2B5EF4-FFF2-40B4-BE49-F238E27FC236}">
                  <a16:creationId xmlns:a16="http://schemas.microsoft.com/office/drawing/2014/main" id="{8BC38597-2F45-418A-99B8-A3DABAD980D5}"/>
                </a:ext>
              </a:extLst>
            </p:cNvPr>
            <p:cNvSpPr/>
            <p:nvPr/>
          </p:nvSpPr>
          <p:spPr>
            <a:xfrm>
              <a:off x="-9488545" y="16993944"/>
              <a:ext cx="495461" cy="518246"/>
            </a:xfrm>
            <a:custGeom>
              <a:avLst/>
              <a:gdLst/>
              <a:ahLst/>
              <a:cxnLst/>
              <a:rect l="0" t="0" r="0" b="0"/>
              <a:pathLst>
                <a:path w="1067991" h="1117105">
                  <a:moveTo>
                    <a:pt x="783874" y="26366"/>
                  </a:moveTo>
                  <a:cubicBezTo>
                    <a:pt x="779634" y="37415"/>
                    <a:pt x="776165" y="55147"/>
                    <a:pt x="776165" y="65769"/>
                  </a:cubicBezTo>
                  <a:cubicBezTo>
                    <a:pt x="776165" y="76392"/>
                    <a:pt x="751486" y="128789"/>
                    <a:pt x="721323" y="182206"/>
                  </a:cubicBezTo>
                  <a:cubicBezTo>
                    <a:pt x="691160" y="235623"/>
                    <a:pt x="594232" y="408645"/>
                    <a:pt x="505926" y="566699"/>
                  </a:cubicBezTo>
                  <a:cubicBezTo>
                    <a:pt x="306252" y="924092"/>
                    <a:pt x="269913" y="959222"/>
                    <a:pt x="142750" y="917793"/>
                  </a:cubicBezTo>
                  <a:cubicBezTo>
                    <a:pt x="56614" y="889730"/>
                    <a:pt x="55727" y="889843"/>
                    <a:pt x="34073" y="931717"/>
                  </a:cubicBezTo>
                  <a:cubicBezTo>
                    <a:pt x="0" y="997607"/>
                    <a:pt x="7357" y="1017118"/>
                    <a:pt x="74490" y="1038901"/>
                  </a:cubicBezTo>
                  <a:cubicBezTo>
                    <a:pt x="290079" y="1108858"/>
                    <a:pt x="342880" y="1117104"/>
                    <a:pt x="424081" y="1093497"/>
                  </a:cubicBezTo>
                  <a:cubicBezTo>
                    <a:pt x="507513" y="1069243"/>
                    <a:pt x="539605" y="1031845"/>
                    <a:pt x="661034" y="817367"/>
                  </a:cubicBezTo>
                  <a:cubicBezTo>
                    <a:pt x="755959" y="649703"/>
                    <a:pt x="947786" y="347692"/>
                    <a:pt x="1020677" y="251149"/>
                  </a:cubicBezTo>
                  <a:cubicBezTo>
                    <a:pt x="1049299" y="213240"/>
                    <a:pt x="1067990" y="176277"/>
                    <a:pt x="1063912" y="165650"/>
                  </a:cubicBezTo>
                  <a:cubicBezTo>
                    <a:pt x="1059960" y="155353"/>
                    <a:pt x="1020747" y="127254"/>
                    <a:pt x="976771" y="103208"/>
                  </a:cubicBezTo>
                  <a:cubicBezTo>
                    <a:pt x="932795" y="79159"/>
                    <a:pt x="877987" y="47513"/>
                    <a:pt x="854976" y="32880"/>
                  </a:cubicBezTo>
                  <a:cubicBezTo>
                    <a:pt x="804827" y="992"/>
                    <a:pt x="793991" y="0"/>
                    <a:pt x="783874" y="263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任意多边形: 形状 225">
              <a:extLst>
                <a:ext uri="{FF2B5EF4-FFF2-40B4-BE49-F238E27FC236}">
                  <a16:creationId xmlns:a16="http://schemas.microsoft.com/office/drawing/2014/main" id="{7F1649B2-35CE-4532-B4EE-875EAC02A90C}"/>
                </a:ext>
              </a:extLst>
            </p:cNvPr>
            <p:cNvSpPr/>
            <p:nvPr/>
          </p:nvSpPr>
          <p:spPr>
            <a:xfrm>
              <a:off x="-9132835" y="17108799"/>
              <a:ext cx="346091" cy="517907"/>
            </a:xfrm>
            <a:custGeom>
              <a:avLst/>
              <a:gdLst/>
              <a:ahLst/>
              <a:cxnLst/>
              <a:rect l="0" t="0" r="0" b="0"/>
              <a:pathLst>
                <a:path w="746016" h="1116375">
                  <a:moveTo>
                    <a:pt x="441075" y="28575"/>
                  </a:moveTo>
                  <a:cubicBezTo>
                    <a:pt x="433746" y="44292"/>
                    <a:pt x="416613" y="94298"/>
                    <a:pt x="403002" y="139700"/>
                  </a:cubicBezTo>
                  <a:cubicBezTo>
                    <a:pt x="389390" y="185102"/>
                    <a:pt x="321432" y="336550"/>
                    <a:pt x="251984" y="476250"/>
                  </a:cubicBezTo>
                  <a:cubicBezTo>
                    <a:pt x="182535" y="615950"/>
                    <a:pt x="99547" y="783183"/>
                    <a:pt x="67565" y="847878"/>
                  </a:cubicBezTo>
                  <a:cubicBezTo>
                    <a:pt x="35582" y="912574"/>
                    <a:pt x="6682" y="969724"/>
                    <a:pt x="3341" y="974878"/>
                  </a:cubicBezTo>
                  <a:cubicBezTo>
                    <a:pt x="0" y="980033"/>
                    <a:pt x="60072" y="1015143"/>
                    <a:pt x="136834" y="1052899"/>
                  </a:cubicBezTo>
                  <a:cubicBezTo>
                    <a:pt x="213596" y="1090656"/>
                    <a:pt x="275701" y="1116374"/>
                    <a:pt x="274846" y="1110049"/>
                  </a:cubicBezTo>
                  <a:cubicBezTo>
                    <a:pt x="271042" y="1081917"/>
                    <a:pt x="628955" y="347602"/>
                    <a:pt x="702530" y="232584"/>
                  </a:cubicBezTo>
                  <a:cubicBezTo>
                    <a:pt x="726447" y="195196"/>
                    <a:pt x="746015" y="159097"/>
                    <a:pt x="746015" y="152361"/>
                  </a:cubicBezTo>
                  <a:cubicBezTo>
                    <a:pt x="746015" y="142422"/>
                    <a:pt x="478475" y="0"/>
                    <a:pt x="459803" y="0"/>
                  </a:cubicBezTo>
                  <a:cubicBezTo>
                    <a:pt x="456831" y="0"/>
                    <a:pt x="448403" y="12858"/>
                    <a:pt x="441075" y="28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任意多边形: 形状 226">
              <a:extLst>
                <a:ext uri="{FF2B5EF4-FFF2-40B4-BE49-F238E27FC236}">
                  <a16:creationId xmlns:a16="http://schemas.microsoft.com/office/drawing/2014/main" id="{4D2D7B0C-4B4C-48E9-89D6-F2F9586D9427}"/>
                </a:ext>
              </a:extLst>
            </p:cNvPr>
            <p:cNvSpPr/>
            <p:nvPr/>
          </p:nvSpPr>
          <p:spPr>
            <a:xfrm>
              <a:off x="-6296289" y="17240686"/>
              <a:ext cx="520336" cy="561349"/>
            </a:xfrm>
            <a:custGeom>
              <a:avLst/>
              <a:gdLst/>
              <a:ahLst/>
              <a:cxnLst/>
              <a:rect l="0" t="0" r="0" b="0"/>
              <a:pathLst>
                <a:path w="1121611" h="1210015">
                  <a:moveTo>
                    <a:pt x="562598" y="46925"/>
                  </a:moveTo>
                  <a:cubicBezTo>
                    <a:pt x="399169" y="97569"/>
                    <a:pt x="290531" y="153889"/>
                    <a:pt x="165394" y="252845"/>
                  </a:cubicBezTo>
                  <a:cubicBezTo>
                    <a:pt x="92549" y="310447"/>
                    <a:pt x="68444" y="360044"/>
                    <a:pt x="40917" y="508953"/>
                  </a:cubicBezTo>
                  <a:cubicBezTo>
                    <a:pt x="0" y="730290"/>
                    <a:pt x="162001" y="1091494"/>
                    <a:pt x="337912" y="1171153"/>
                  </a:cubicBezTo>
                  <a:cubicBezTo>
                    <a:pt x="423731" y="1210014"/>
                    <a:pt x="616010" y="1204139"/>
                    <a:pt x="746748" y="1158659"/>
                  </a:cubicBezTo>
                  <a:cubicBezTo>
                    <a:pt x="944629" y="1089825"/>
                    <a:pt x="1121610" y="1011183"/>
                    <a:pt x="1115042" y="995010"/>
                  </a:cubicBezTo>
                  <a:cubicBezTo>
                    <a:pt x="1075340" y="897264"/>
                    <a:pt x="1049624" y="815466"/>
                    <a:pt x="1018629" y="688336"/>
                  </a:cubicBezTo>
                  <a:cubicBezTo>
                    <a:pt x="998337" y="605108"/>
                    <a:pt x="979321" y="534601"/>
                    <a:pt x="976373" y="531652"/>
                  </a:cubicBezTo>
                  <a:cubicBezTo>
                    <a:pt x="966997" y="522276"/>
                    <a:pt x="689598" y="621814"/>
                    <a:pt x="689598" y="634556"/>
                  </a:cubicBezTo>
                  <a:cubicBezTo>
                    <a:pt x="689598" y="641269"/>
                    <a:pt x="703456" y="664931"/>
                    <a:pt x="720395" y="687138"/>
                  </a:cubicBezTo>
                  <a:cubicBezTo>
                    <a:pt x="737332" y="709345"/>
                    <a:pt x="769528" y="780028"/>
                    <a:pt x="791941" y="844212"/>
                  </a:cubicBezTo>
                  <a:cubicBezTo>
                    <a:pt x="830019" y="953256"/>
                    <a:pt x="831318" y="962428"/>
                    <a:pt x="811741" y="984060"/>
                  </a:cubicBezTo>
                  <a:cubicBezTo>
                    <a:pt x="764952" y="1035761"/>
                    <a:pt x="601662" y="1048044"/>
                    <a:pt x="522794" y="1005794"/>
                  </a:cubicBezTo>
                  <a:cubicBezTo>
                    <a:pt x="428400" y="955228"/>
                    <a:pt x="307420" y="681125"/>
                    <a:pt x="289827" y="477966"/>
                  </a:cubicBezTo>
                  <a:cubicBezTo>
                    <a:pt x="284747" y="419298"/>
                    <a:pt x="288666" y="400367"/>
                    <a:pt x="313844" y="361936"/>
                  </a:cubicBezTo>
                  <a:cubicBezTo>
                    <a:pt x="397253" y="234629"/>
                    <a:pt x="587353" y="176062"/>
                    <a:pt x="741096" y="230306"/>
                  </a:cubicBezTo>
                  <a:cubicBezTo>
                    <a:pt x="772435" y="241363"/>
                    <a:pt x="800540" y="244847"/>
                    <a:pt x="806923" y="238466"/>
                  </a:cubicBezTo>
                  <a:cubicBezTo>
                    <a:pt x="813304" y="232085"/>
                    <a:pt x="811502" y="180468"/>
                    <a:pt x="802704" y="117569"/>
                  </a:cubicBezTo>
                  <a:cubicBezTo>
                    <a:pt x="788214" y="13996"/>
                    <a:pt x="785488" y="7526"/>
                    <a:pt x="754349" y="2772"/>
                  </a:cubicBezTo>
                  <a:cubicBezTo>
                    <a:pt x="736198" y="0"/>
                    <a:pt x="649911" y="19868"/>
                    <a:pt x="562598" y="469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8C3971FC-48E8-4DB9-888A-660DE09B2680}"/>
                </a:ext>
              </a:extLst>
            </p:cNvPr>
            <p:cNvSpPr/>
            <p:nvPr/>
          </p:nvSpPr>
          <p:spPr>
            <a:xfrm>
              <a:off x="-8932128" y="17256341"/>
              <a:ext cx="455637" cy="572463"/>
            </a:xfrm>
            <a:custGeom>
              <a:avLst/>
              <a:gdLst>
                <a:gd name="connsiteX0" fmla="*/ 688031 w 982149"/>
                <a:gd name="connsiteY0" fmla="*/ 283280 h 1233973"/>
                <a:gd name="connsiteX1" fmla="*/ 599131 w 982149"/>
                <a:gd name="connsiteY1" fmla="*/ 396953 h 1233973"/>
                <a:gd name="connsiteX2" fmla="*/ 513045 w 982149"/>
                <a:gd name="connsiteY2" fmla="*/ 526006 h 1233973"/>
                <a:gd name="connsiteX3" fmla="*/ 563845 w 982149"/>
                <a:gd name="connsiteY3" fmla="*/ 557562 h 1233973"/>
                <a:gd name="connsiteX4" fmla="*/ 645923 w 982149"/>
                <a:gd name="connsiteY4" fmla="*/ 590752 h 1233973"/>
                <a:gd name="connsiteX5" fmla="*/ 680016 w 982149"/>
                <a:gd name="connsiteY5" fmla="*/ 607762 h 1233973"/>
                <a:gd name="connsiteX6" fmla="*/ 680955 w 982149"/>
                <a:gd name="connsiteY6" fmla="*/ 535390 h 1233973"/>
                <a:gd name="connsiteX7" fmla="*/ 684962 w 982149"/>
                <a:gd name="connsiteY7" fmla="*/ 373147 h 1233973"/>
                <a:gd name="connsiteX8" fmla="*/ 726186 w 982149"/>
                <a:gd name="connsiteY8" fmla="*/ 1 h 1233973"/>
                <a:gd name="connsiteX9" fmla="*/ 853131 w 982149"/>
                <a:gd name="connsiteY9" fmla="*/ 33975 h 1233973"/>
                <a:gd name="connsiteX10" fmla="*/ 972314 w 982149"/>
                <a:gd name="connsiteY10" fmla="*/ 82889 h 1233973"/>
                <a:gd name="connsiteX11" fmla="*/ 963142 w 982149"/>
                <a:gd name="connsiteY11" fmla="*/ 312957 h 1233973"/>
                <a:gd name="connsiteX12" fmla="*/ 926635 w 982149"/>
                <a:gd name="connsiteY12" fmla="*/ 1113865 h 1233973"/>
                <a:gd name="connsiteX13" fmla="*/ 933800 w 982149"/>
                <a:gd name="connsiteY13" fmla="*/ 1233973 h 1233973"/>
                <a:gd name="connsiteX14" fmla="*/ 893466 w 982149"/>
                <a:gd name="connsiteY14" fmla="*/ 1221104 h 1233973"/>
                <a:gd name="connsiteX15" fmla="*/ 608603 w 982149"/>
                <a:gd name="connsiteY15" fmla="*/ 1112053 h 1233973"/>
                <a:gd name="connsiteX16" fmla="*/ 650140 w 982149"/>
                <a:gd name="connsiteY16" fmla="*/ 858971 h 1233973"/>
                <a:gd name="connsiteX17" fmla="*/ 660654 w 982149"/>
                <a:gd name="connsiteY17" fmla="*/ 737009 h 1233973"/>
                <a:gd name="connsiteX18" fmla="*/ 435639 w 982149"/>
                <a:gd name="connsiteY18" fmla="*/ 659865 h 1233973"/>
                <a:gd name="connsiteX19" fmla="*/ 262581 w 982149"/>
                <a:gd name="connsiteY19" fmla="*/ 945508 h 1233973"/>
                <a:gd name="connsiteX20" fmla="*/ 132513 w 982149"/>
                <a:gd name="connsiteY20" fmla="*/ 939770 h 1233973"/>
                <a:gd name="connsiteX21" fmla="*/ 21941 w 982149"/>
                <a:gd name="connsiteY21" fmla="*/ 901165 h 1233973"/>
                <a:gd name="connsiteX22" fmla="*/ 375 w 982149"/>
                <a:gd name="connsiteY22" fmla="*/ 881858 h 1233973"/>
                <a:gd name="connsiteX23" fmla="*/ 133457 w 982149"/>
                <a:gd name="connsiteY23" fmla="*/ 717523 h 1233973"/>
                <a:gd name="connsiteX24" fmla="*/ 675848 w 982149"/>
                <a:gd name="connsiteY24" fmla="*/ 43915 h 1233973"/>
                <a:gd name="connsiteX25" fmla="*/ 708472 w 982149"/>
                <a:gd name="connsiteY25" fmla="*/ 2245 h 1233973"/>
                <a:gd name="connsiteX26" fmla="*/ 726186 w 982149"/>
                <a:gd name="connsiteY26" fmla="*/ 1 h 12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2149" h="1233973">
                  <a:moveTo>
                    <a:pt x="688031" y="283280"/>
                  </a:moveTo>
                  <a:lnTo>
                    <a:pt x="599131" y="396953"/>
                  </a:lnTo>
                  <a:cubicBezTo>
                    <a:pt x="550236" y="459474"/>
                    <a:pt x="511498" y="517548"/>
                    <a:pt x="513045" y="526006"/>
                  </a:cubicBezTo>
                  <a:cubicBezTo>
                    <a:pt x="514593" y="534463"/>
                    <a:pt x="537453" y="548663"/>
                    <a:pt x="563845" y="557562"/>
                  </a:cubicBezTo>
                  <a:cubicBezTo>
                    <a:pt x="590237" y="566461"/>
                    <a:pt x="627173" y="581396"/>
                    <a:pt x="645923" y="590752"/>
                  </a:cubicBezTo>
                  <a:lnTo>
                    <a:pt x="680016" y="607762"/>
                  </a:lnTo>
                  <a:lnTo>
                    <a:pt x="680955" y="535390"/>
                  </a:lnTo>
                  <a:cubicBezTo>
                    <a:pt x="681471" y="495585"/>
                    <a:pt x="683274" y="422575"/>
                    <a:pt x="684962" y="373147"/>
                  </a:cubicBezTo>
                  <a:close/>
                  <a:moveTo>
                    <a:pt x="726186" y="1"/>
                  </a:moveTo>
                  <a:cubicBezTo>
                    <a:pt x="744727" y="-19"/>
                    <a:pt x="771071" y="7803"/>
                    <a:pt x="853131" y="33975"/>
                  </a:cubicBezTo>
                  <a:cubicBezTo>
                    <a:pt x="909011" y="51797"/>
                    <a:pt x="962643" y="73808"/>
                    <a:pt x="972314" y="82889"/>
                  </a:cubicBezTo>
                  <a:cubicBezTo>
                    <a:pt x="987271" y="96935"/>
                    <a:pt x="985901" y="131290"/>
                    <a:pt x="963142" y="312957"/>
                  </a:cubicBezTo>
                  <a:cubicBezTo>
                    <a:pt x="933129" y="552526"/>
                    <a:pt x="915812" y="932448"/>
                    <a:pt x="926635" y="1113865"/>
                  </a:cubicBezTo>
                  <a:lnTo>
                    <a:pt x="933800" y="1233973"/>
                  </a:lnTo>
                  <a:lnTo>
                    <a:pt x="893466" y="1221104"/>
                  </a:lnTo>
                  <a:cubicBezTo>
                    <a:pt x="851986" y="1207870"/>
                    <a:pt x="614378" y="1116910"/>
                    <a:pt x="608603" y="1112053"/>
                  </a:cubicBezTo>
                  <a:cubicBezTo>
                    <a:pt x="604943" y="1108976"/>
                    <a:pt x="619068" y="1022917"/>
                    <a:pt x="650140" y="858971"/>
                  </a:cubicBezTo>
                  <a:cubicBezTo>
                    <a:pt x="661819" y="797347"/>
                    <a:pt x="666551" y="742463"/>
                    <a:pt x="660654" y="737009"/>
                  </a:cubicBezTo>
                  <a:cubicBezTo>
                    <a:pt x="647816" y="725135"/>
                    <a:pt x="457436" y="659865"/>
                    <a:pt x="435639" y="659865"/>
                  </a:cubicBezTo>
                  <a:cubicBezTo>
                    <a:pt x="392382" y="659865"/>
                    <a:pt x="262581" y="874109"/>
                    <a:pt x="262581" y="945508"/>
                  </a:cubicBezTo>
                  <a:cubicBezTo>
                    <a:pt x="262581" y="980670"/>
                    <a:pt x="231197" y="979286"/>
                    <a:pt x="132513" y="939770"/>
                  </a:cubicBezTo>
                  <a:cubicBezTo>
                    <a:pt x="79486" y="918538"/>
                    <a:pt x="29729" y="901165"/>
                    <a:pt x="21941" y="901165"/>
                  </a:cubicBezTo>
                  <a:cubicBezTo>
                    <a:pt x="14155" y="901165"/>
                    <a:pt x="4449" y="892477"/>
                    <a:pt x="375" y="881858"/>
                  </a:cubicBezTo>
                  <a:cubicBezTo>
                    <a:pt x="-4578" y="868951"/>
                    <a:pt x="39550" y="814462"/>
                    <a:pt x="133457" y="717523"/>
                  </a:cubicBezTo>
                  <a:cubicBezTo>
                    <a:pt x="280423" y="565816"/>
                    <a:pt x="647749" y="109624"/>
                    <a:pt x="675848" y="43915"/>
                  </a:cubicBezTo>
                  <a:cubicBezTo>
                    <a:pt x="684809" y="22960"/>
                    <a:pt x="699490" y="4209"/>
                    <a:pt x="708472" y="2245"/>
                  </a:cubicBezTo>
                  <a:cubicBezTo>
                    <a:pt x="714693" y="885"/>
                    <a:pt x="720006" y="8"/>
                    <a:pt x="726186"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任意多边形: 形状 228">
              <a:extLst>
                <a:ext uri="{FF2B5EF4-FFF2-40B4-BE49-F238E27FC236}">
                  <a16:creationId xmlns:a16="http://schemas.microsoft.com/office/drawing/2014/main" id="{54EA5A37-3412-4881-ADB0-5D725AFBD6E9}"/>
                </a:ext>
              </a:extLst>
            </p:cNvPr>
            <p:cNvSpPr/>
            <p:nvPr/>
          </p:nvSpPr>
          <p:spPr>
            <a:xfrm>
              <a:off x="-6782799" y="17387759"/>
              <a:ext cx="488338" cy="580171"/>
            </a:xfrm>
            <a:custGeom>
              <a:avLst/>
              <a:gdLst/>
              <a:ahLst/>
              <a:cxnLst/>
              <a:rect l="0" t="0" r="0" b="0"/>
              <a:pathLst>
                <a:path w="1052636" h="1250587">
                  <a:moveTo>
                    <a:pt x="773095" y="8291"/>
                  </a:moveTo>
                  <a:cubicBezTo>
                    <a:pt x="755633" y="14176"/>
                    <a:pt x="717057" y="25506"/>
                    <a:pt x="687370" y="33468"/>
                  </a:cubicBezTo>
                  <a:cubicBezTo>
                    <a:pt x="657683" y="41430"/>
                    <a:pt x="630540" y="51881"/>
                    <a:pt x="627051" y="56691"/>
                  </a:cubicBezTo>
                  <a:cubicBezTo>
                    <a:pt x="623562" y="61502"/>
                    <a:pt x="632669" y="96870"/>
                    <a:pt x="647289" y="135288"/>
                  </a:cubicBezTo>
                  <a:cubicBezTo>
                    <a:pt x="697724" y="267823"/>
                    <a:pt x="775275" y="576515"/>
                    <a:pt x="779000" y="659572"/>
                  </a:cubicBezTo>
                  <a:cubicBezTo>
                    <a:pt x="779772" y="676805"/>
                    <a:pt x="504167" y="364259"/>
                    <a:pt x="406870" y="237564"/>
                  </a:cubicBezTo>
                  <a:cubicBezTo>
                    <a:pt x="355624" y="170835"/>
                    <a:pt x="311206" y="117148"/>
                    <a:pt x="308164" y="118261"/>
                  </a:cubicBezTo>
                  <a:cubicBezTo>
                    <a:pt x="305120" y="119373"/>
                    <a:pt x="235607" y="130082"/>
                    <a:pt x="153688" y="142057"/>
                  </a:cubicBezTo>
                  <a:cubicBezTo>
                    <a:pt x="71770" y="154033"/>
                    <a:pt x="3368" y="169143"/>
                    <a:pt x="1683" y="175639"/>
                  </a:cubicBezTo>
                  <a:cubicBezTo>
                    <a:pt x="0" y="182133"/>
                    <a:pt x="4798" y="205715"/>
                    <a:pt x="12345" y="228042"/>
                  </a:cubicBezTo>
                  <a:cubicBezTo>
                    <a:pt x="48091" y="333780"/>
                    <a:pt x="65150" y="397184"/>
                    <a:pt x="106825" y="579204"/>
                  </a:cubicBezTo>
                  <a:cubicBezTo>
                    <a:pt x="156448" y="795939"/>
                    <a:pt x="201595" y="1080547"/>
                    <a:pt x="201595" y="1176635"/>
                  </a:cubicBezTo>
                  <a:cubicBezTo>
                    <a:pt x="201595" y="1210765"/>
                    <a:pt x="207183" y="1242143"/>
                    <a:pt x="214014" y="1246364"/>
                  </a:cubicBezTo>
                  <a:cubicBezTo>
                    <a:pt x="220843" y="1250586"/>
                    <a:pt x="256171" y="1245208"/>
                    <a:pt x="292519" y="1234413"/>
                  </a:cubicBezTo>
                  <a:cubicBezTo>
                    <a:pt x="328866" y="1223620"/>
                    <a:pt x="373570" y="1214788"/>
                    <a:pt x="391860" y="1214788"/>
                  </a:cubicBezTo>
                  <a:cubicBezTo>
                    <a:pt x="442795" y="1214788"/>
                    <a:pt x="456251" y="1194059"/>
                    <a:pt x="436305" y="1146321"/>
                  </a:cubicBezTo>
                  <a:cubicBezTo>
                    <a:pt x="390170" y="1035907"/>
                    <a:pt x="256547" y="507902"/>
                    <a:pt x="271065" y="493386"/>
                  </a:cubicBezTo>
                  <a:cubicBezTo>
                    <a:pt x="273192" y="491257"/>
                    <a:pt x="362698" y="591266"/>
                    <a:pt x="469966" y="715628"/>
                  </a:cubicBezTo>
                  <a:cubicBezTo>
                    <a:pt x="577235" y="839988"/>
                    <a:pt x="705306" y="983939"/>
                    <a:pt x="754569" y="1035515"/>
                  </a:cubicBezTo>
                  <a:lnTo>
                    <a:pt x="844139" y="1129292"/>
                  </a:lnTo>
                  <a:lnTo>
                    <a:pt x="932442" y="1099601"/>
                  </a:lnTo>
                  <a:cubicBezTo>
                    <a:pt x="981008" y="1083270"/>
                    <a:pt x="1028673" y="1068575"/>
                    <a:pt x="1038364" y="1066944"/>
                  </a:cubicBezTo>
                  <a:cubicBezTo>
                    <a:pt x="1052635" y="1064543"/>
                    <a:pt x="1050644" y="1046327"/>
                    <a:pt x="1027897" y="971108"/>
                  </a:cubicBezTo>
                  <a:cubicBezTo>
                    <a:pt x="969737" y="778801"/>
                    <a:pt x="878182" y="261682"/>
                    <a:pt x="873731" y="100363"/>
                  </a:cubicBezTo>
                  <a:cubicBezTo>
                    <a:pt x="871286" y="11728"/>
                    <a:pt x="869953" y="8088"/>
                    <a:pt x="838018" y="2941"/>
                  </a:cubicBezTo>
                  <a:cubicBezTo>
                    <a:pt x="819773" y="0"/>
                    <a:pt x="790558" y="2408"/>
                    <a:pt x="773095" y="8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形状 229">
              <a:extLst>
                <a:ext uri="{FF2B5EF4-FFF2-40B4-BE49-F238E27FC236}">
                  <a16:creationId xmlns:a16="http://schemas.microsoft.com/office/drawing/2014/main" id="{853E5548-CA56-477A-9EEC-2E9C22201D97}"/>
                </a:ext>
              </a:extLst>
            </p:cNvPr>
            <p:cNvSpPr/>
            <p:nvPr/>
          </p:nvSpPr>
          <p:spPr>
            <a:xfrm>
              <a:off x="-8414332" y="17393026"/>
              <a:ext cx="498688" cy="516619"/>
            </a:xfrm>
            <a:custGeom>
              <a:avLst/>
              <a:gdLst>
                <a:gd name="connsiteX0" fmla="*/ 542385 w 1074946"/>
                <a:gd name="connsiteY0" fmla="*/ 157172 h 1113598"/>
                <a:gd name="connsiteX1" fmla="*/ 504651 w 1074946"/>
                <a:gd name="connsiteY1" fmla="*/ 167188 h 1113598"/>
                <a:gd name="connsiteX2" fmla="*/ 315689 w 1074946"/>
                <a:gd name="connsiteY2" fmla="*/ 523445 h 1113598"/>
                <a:gd name="connsiteX3" fmla="*/ 383399 w 1074946"/>
                <a:gd name="connsiteY3" fmla="*/ 939809 h 1113598"/>
                <a:gd name="connsiteX4" fmla="*/ 501505 w 1074946"/>
                <a:gd name="connsiteY4" fmla="*/ 974836 h 1113598"/>
                <a:gd name="connsiteX5" fmla="*/ 668167 w 1074946"/>
                <a:gd name="connsiteY5" fmla="*/ 889125 h 1113598"/>
                <a:gd name="connsiteX6" fmla="*/ 793347 w 1074946"/>
                <a:gd name="connsiteY6" fmla="*/ 577204 h 1113598"/>
                <a:gd name="connsiteX7" fmla="*/ 717959 w 1074946"/>
                <a:gd name="connsiteY7" fmla="*/ 187855 h 1113598"/>
                <a:gd name="connsiteX8" fmla="*/ 542385 w 1074946"/>
                <a:gd name="connsiteY8" fmla="*/ 157172 h 1113598"/>
                <a:gd name="connsiteX9" fmla="*/ 472534 w 1074946"/>
                <a:gd name="connsiteY9" fmla="*/ 352 h 1113598"/>
                <a:gd name="connsiteX10" fmla="*/ 740296 w 1074946"/>
                <a:gd name="connsiteY10" fmla="*/ 34350 h 1113598"/>
                <a:gd name="connsiteX11" fmla="*/ 1072668 w 1074946"/>
                <a:gd name="connsiteY11" fmla="*/ 517635 h 1113598"/>
                <a:gd name="connsiteX12" fmla="*/ 883149 w 1074946"/>
                <a:gd name="connsiteY12" fmla="*/ 1015335 h 1113598"/>
                <a:gd name="connsiteX13" fmla="*/ 755803 w 1074946"/>
                <a:gd name="connsiteY13" fmla="*/ 1095993 h 1113598"/>
                <a:gd name="connsiteX14" fmla="*/ 164957 w 1074946"/>
                <a:gd name="connsiteY14" fmla="*/ 998928 h 1113598"/>
                <a:gd name="connsiteX15" fmla="*/ 1797 w 1074946"/>
                <a:gd name="connsiteY15" fmla="*/ 600185 h 1113598"/>
                <a:gd name="connsiteX16" fmla="*/ 101339 w 1074946"/>
                <a:gd name="connsiteY16" fmla="*/ 252523 h 1113598"/>
                <a:gd name="connsiteX17" fmla="*/ 348797 w 1074946"/>
                <a:gd name="connsiteY17" fmla="*/ 21276 h 1113598"/>
                <a:gd name="connsiteX18" fmla="*/ 472534 w 1074946"/>
                <a:gd name="connsiteY18" fmla="*/ 352 h 11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4946" h="1113598">
                  <a:moveTo>
                    <a:pt x="542385" y="157172"/>
                  </a:moveTo>
                  <a:cubicBezTo>
                    <a:pt x="524553" y="158483"/>
                    <a:pt x="510802" y="161708"/>
                    <a:pt x="504651" y="167188"/>
                  </a:cubicBezTo>
                  <a:cubicBezTo>
                    <a:pt x="408568" y="252810"/>
                    <a:pt x="356772" y="350463"/>
                    <a:pt x="315689" y="523445"/>
                  </a:cubicBezTo>
                  <a:cubicBezTo>
                    <a:pt x="264996" y="736888"/>
                    <a:pt x="286890" y="871521"/>
                    <a:pt x="383399" y="939809"/>
                  </a:cubicBezTo>
                  <a:cubicBezTo>
                    <a:pt x="422694" y="967613"/>
                    <a:pt x="447050" y="974836"/>
                    <a:pt x="501505" y="974836"/>
                  </a:cubicBezTo>
                  <a:cubicBezTo>
                    <a:pt x="588166" y="974836"/>
                    <a:pt x="637117" y="949661"/>
                    <a:pt x="668167" y="889125"/>
                  </a:cubicBezTo>
                  <a:cubicBezTo>
                    <a:pt x="757924" y="714128"/>
                    <a:pt x="776033" y="669005"/>
                    <a:pt x="793347" y="577204"/>
                  </a:cubicBezTo>
                  <a:cubicBezTo>
                    <a:pt x="824715" y="410894"/>
                    <a:pt x="790989" y="236715"/>
                    <a:pt x="717959" y="187855"/>
                  </a:cubicBezTo>
                  <a:cubicBezTo>
                    <a:pt x="686098" y="166539"/>
                    <a:pt x="595881" y="153240"/>
                    <a:pt x="542385" y="157172"/>
                  </a:cubicBezTo>
                  <a:close/>
                  <a:moveTo>
                    <a:pt x="472534" y="352"/>
                  </a:moveTo>
                  <a:cubicBezTo>
                    <a:pt x="561084" y="-2259"/>
                    <a:pt x="670529" y="9748"/>
                    <a:pt x="740296" y="34350"/>
                  </a:cubicBezTo>
                  <a:cubicBezTo>
                    <a:pt x="990762" y="122673"/>
                    <a:pt x="1091845" y="269652"/>
                    <a:pt x="1072668" y="517635"/>
                  </a:cubicBezTo>
                  <a:cubicBezTo>
                    <a:pt x="1058371" y="702503"/>
                    <a:pt x="988817" y="885161"/>
                    <a:pt x="883149" y="1015335"/>
                  </a:cubicBezTo>
                  <a:cubicBezTo>
                    <a:pt x="841801" y="1066273"/>
                    <a:pt x="823382" y="1077939"/>
                    <a:pt x="755803" y="1095993"/>
                  </a:cubicBezTo>
                  <a:cubicBezTo>
                    <a:pt x="585476" y="1141499"/>
                    <a:pt x="303283" y="1095139"/>
                    <a:pt x="164957" y="998928"/>
                  </a:cubicBezTo>
                  <a:cubicBezTo>
                    <a:pt x="54004" y="921756"/>
                    <a:pt x="-11930" y="760622"/>
                    <a:pt x="1797" y="600185"/>
                  </a:cubicBezTo>
                  <a:cubicBezTo>
                    <a:pt x="8799" y="518361"/>
                    <a:pt x="30349" y="443094"/>
                    <a:pt x="101339" y="252523"/>
                  </a:cubicBezTo>
                  <a:cubicBezTo>
                    <a:pt x="134682" y="163012"/>
                    <a:pt x="214145" y="88754"/>
                    <a:pt x="348797" y="21276"/>
                  </a:cubicBezTo>
                  <a:cubicBezTo>
                    <a:pt x="373797" y="8748"/>
                    <a:pt x="419404" y="1919"/>
                    <a:pt x="472534" y="3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形状 230">
              <a:extLst>
                <a:ext uri="{FF2B5EF4-FFF2-40B4-BE49-F238E27FC236}">
                  <a16:creationId xmlns:a16="http://schemas.microsoft.com/office/drawing/2014/main" id="{35EC833B-3783-48E9-961B-88DE351CCD6A}"/>
                </a:ext>
              </a:extLst>
            </p:cNvPr>
            <p:cNvSpPr/>
            <p:nvPr/>
          </p:nvSpPr>
          <p:spPr>
            <a:xfrm>
              <a:off x="-7706173" y="17484582"/>
              <a:ext cx="420415" cy="516589"/>
            </a:xfrm>
            <a:custGeom>
              <a:avLst/>
              <a:gdLst/>
              <a:ahLst/>
              <a:cxnLst/>
              <a:rect l="0" t="0" r="0" b="0"/>
              <a:pathLst>
                <a:path w="906225" h="1113533">
                  <a:moveTo>
                    <a:pt x="11282" y="80670"/>
                  </a:moveTo>
                  <a:cubicBezTo>
                    <a:pt x="2851" y="125038"/>
                    <a:pt x="0" y="165387"/>
                    <a:pt x="4948" y="170336"/>
                  </a:cubicBezTo>
                  <a:cubicBezTo>
                    <a:pt x="9897" y="175284"/>
                    <a:pt x="33943" y="171177"/>
                    <a:pt x="58384" y="161209"/>
                  </a:cubicBezTo>
                  <a:cubicBezTo>
                    <a:pt x="89694" y="148441"/>
                    <a:pt x="134048" y="144872"/>
                    <a:pt x="208516" y="149132"/>
                  </a:cubicBezTo>
                  <a:lnTo>
                    <a:pt x="314208" y="155180"/>
                  </a:lnTo>
                  <a:lnTo>
                    <a:pt x="299818" y="298055"/>
                  </a:lnTo>
                  <a:cubicBezTo>
                    <a:pt x="291903" y="376636"/>
                    <a:pt x="279856" y="529512"/>
                    <a:pt x="273047" y="637780"/>
                  </a:cubicBezTo>
                  <a:cubicBezTo>
                    <a:pt x="266238" y="746048"/>
                    <a:pt x="256139" y="893479"/>
                    <a:pt x="250605" y="965407"/>
                  </a:cubicBezTo>
                  <a:cubicBezTo>
                    <a:pt x="245072" y="1037334"/>
                    <a:pt x="240990" y="1095264"/>
                    <a:pt x="241534" y="1094140"/>
                  </a:cubicBezTo>
                  <a:cubicBezTo>
                    <a:pt x="242078" y="1093017"/>
                    <a:pt x="282528" y="1095551"/>
                    <a:pt x="331423" y="1099772"/>
                  </a:cubicBezTo>
                  <a:cubicBezTo>
                    <a:pt x="380318" y="1103992"/>
                    <a:pt x="446041" y="1108815"/>
                    <a:pt x="477473" y="1110489"/>
                  </a:cubicBezTo>
                  <a:lnTo>
                    <a:pt x="534623" y="1113532"/>
                  </a:lnTo>
                  <a:lnTo>
                    <a:pt x="535935" y="866132"/>
                  </a:lnTo>
                  <a:cubicBezTo>
                    <a:pt x="537444" y="581855"/>
                    <a:pt x="564220" y="161049"/>
                    <a:pt x="580706" y="162539"/>
                  </a:cubicBezTo>
                  <a:cubicBezTo>
                    <a:pt x="586848" y="163094"/>
                    <a:pt x="652652" y="176301"/>
                    <a:pt x="726938" y="191888"/>
                  </a:cubicBezTo>
                  <a:cubicBezTo>
                    <a:pt x="833736" y="214297"/>
                    <a:pt x="862680" y="216744"/>
                    <a:pt x="865232" y="203579"/>
                  </a:cubicBezTo>
                  <a:cubicBezTo>
                    <a:pt x="867008" y="194423"/>
                    <a:pt x="877686" y="159307"/>
                    <a:pt x="888960" y="125543"/>
                  </a:cubicBezTo>
                  <a:cubicBezTo>
                    <a:pt x="900236" y="91781"/>
                    <a:pt x="906224" y="58919"/>
                    <a:pt x="902267" y="52518"/>
                  </a:cubicBezTo>
                  <a:cubicBezTo>
                    <a:pt x="898311" y="46117"/>
                    <a:pt x="833975" y="37874"/>
                    <a:pt x="759298" y="34198"/>
                  </a:cubicBezTo>
                  <a:cubicBezTo>
                    <a:pt x="684622" y="30524"/>
                    <a:pt x="534941" y="22168"/>
                    <a:pt x="426673" y="15629"/>
                  </a:cubicBezTo>
                  <a:cubicBezTo>
                    <a:pt x="318405" y="9090"/>
                    <a:pt x="184101" y="2899"/>
                    <a:pt x="128218" y="1870"/>
                  </a:cubicBezTo>
                  <a:lnTo>
                    <a:pt x="266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任意多边形: 形状 231">
              <a:extLst>
                <a:ext uri="{FF2B5EF4-FFF2-40B4-BE49-F238E27FC236}">
                  <a16:creationId xmlns:a16="http://schemas.microsoft.com/office/drawing/2014/main" id="{773FFAF8-A2A9-4F5C-AF16-5212144FA816}"/>
                </a:ext>
              </a:extLst>
            </p:cNvPr>
            <p:cNvSpPr/>
            <p:nvPr/>
          </p:nvSpPr>
          <p:spPr>
            <a:xfrm>
              <a:off x="-7295550" y="17487817"/>
              <a:ext cx="478999" cy="515340"/>
            </a:xfrm>
            <a:custGeom>
              <a:avLst/>
              <a:gdLst>
                <a:gd name="connsiteX0" fmla="*/ 480348 w 1032507"/>
                <a:gd name="connsiteY0" fmla="*/ 140761 h 1110841"/>
                <a:gd name="connsiteX1" fmla="*/ 416778 w 1032507"/>
                <a:gd name="connsiteY1" fmla="*/ 159911 h 1110841"/>
                <a:gd name="connsiteX2" fmla="*/ 281674 w 1032507"/>
                <a:gd name="connsiteY2" fmla="*/ 503170 h 1110841"/>
                <a:gd name="connsiteX3" fmla="*/ 406285 w 1032507"/>
                <a:gd name="connsiteY3" fmla="*/ 928261 h 1110841"/>
                <a:gd name="connsiteX4" fmla="*/ 571890 w 1032507"/>
                <a:gd name="connsiteY4" fmla="*/ 970681 h 1110841"/>
                <a:gd name="connsiteX5" fmla="*/ 753723 w 1032507"/>
                <a:gd name="connsiteY5" fmla="*/ 605722 h 1110841"/>
                <a:gd name="connsiteX6" fmla="*/ 511186 w 1032507"/>
                <a:gd name="connsiteY6" fmla="*/ 142357 h 1110841"/>
                <a:gd name="connsiteX7" fmla="*/ 480348 w 1032507"/>
                <a:gd name="connsiteY7" fmla="*/ 140761 h 1110841"/>
                <a:gd name="connsiteX8" fmla="*/ 493912 w 1032507"/>
                <a:gd name="connsiteY8" fmla="*/ 10 h 1110841"/>
                <a:gd name="connsiteX9" fmla="*/ 557555 w 1032507"/>
                <a:gd name="connsiteY9" fmla="*/ 732 h 1110841"/>
                <a:gd name="connsiteX10" fmla="*/ 781112 w 1032507"/>
                <a:gd name="connsiteY10" fmla="*/ 36715 h 1110841"/>
                <a:gd name="connsiteX11" fmla="*/ 1032503 w 1032507"/>
                <a:gd name="connsiteY11" fmla="*/ 580007 h 1110841"/>
                <a:gd name="connsiteX12" fmla="*/ 719445 w 1032507"/>
                <a:gd name="connsiteY12" fmla="*/ 1089853 h 1110841"/>
                <a:gd name="connsiteX13" fmla="*/ 471622 w 1032507"/>
                <a:gd name="connsiteY13" fmla="*/ 1105183 h 1110841"/>
                <a:gd name="connsiteX14" fmla="*/ 128054 w 1032507"/>
                <a:gd name="connsiteY14" fmla="*/ 976017 h 1110841"/>
                <a:gd name="connsiteX15" fmla="*/ 23261 w 1032507"/>
                <a:gd name="connsiteY15" fmla="*/ 743634 h 1110841"/>
                <a:gd name="connsiteX16" fmla="*/ 1549 w 1032507"/>
                <a:gd name="connsiteY16" fmla="*/ 491107 h 1110841"/>
                <a:gd name="connsiteX17" fmla="*/ 41445 w 1032507"/>
                <a:gd name="connsiteY17" fmla="*/ 256157 h 1110841"/>
                <a:gd name="connsiteX18" fmla="*/ 198751 w 1032507"/>
                <a:gd name="connsiteY18" fmla="*/ 83127 h 1110841"/>
                <a:gd name="connsiteX19" fmla="*/ 300351 w 1032507"/>
                <a:gd name="connsiteY19" fmla="*/ 34842 h 1110841"/>
                <a:gd name="connsiteX20" fmla="*/ 373405 w 1032507"/>
                <a:gd name="connsiteY20" fmla="*/ 4100 h 1110841"/>
                <a:gd name="connsiteX21" fmla="*/ 493912 w 1032507"/>
                <a:gd name="connsiteY21" fmla="*/ 10 h 111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507" h="1110841">
                  <a:moveTo>
                    <a:pt x="480348" y="140761"/>
                  </a:moveTo>
                  <a:cubicBezTo>
                    <a:pt x="453068" y="140947"/>
                    <a:pt x="435319" y="146691"/>
                    <a:pt x="416778" y="159911"/>
                  </a:cubicBezTo>
                  <a:cubicBezTo>
                    <a:pt x="332039" y="220335"/>
                    <a:pt x="291444" y="323476"/>
                    <a:pt x="281674" y="503170"/>
                  </a:cubicBezTo>
                  <a:cubicBezTo>
                    <a:pt x="272385" y="674023"/>
                    <a:pt x="327472" y="861944"/>
                    <a:pt x="406285" y="928261"/>
                  </a:cubicBezTo>
                  <a:cubicBezTo>
                    <a:pt x="454958" y="969216"/>
                    <a:pt x="491016" y="978453"/>
                    <a:pt x="571890" y="970681"/>
                  </a:cubicBezTo>
                  <a:cubicBezTo>
                    <a:pt x="711415" y="957276"/>
                    <a:pt x="754773" y="870250"/>
                    <a:pt x="753723" y="605722"/>
                  </a:cubicBezTo>
                  <a:cubicBezTo>
                    <a:pt x="752393" y="270825"/>
                    <a:pt x="694257" y="159756"/>
                    <a:pt x="511186" y="142357"/>
                  </a:cubicBezTo>
                  <a:cubicBezTo>
                    <a:pt x="499593" y="141255"/>
                    <a:pt x="489441" y="140699"/>
                    <a:pt x="480348" y="140761"/>
                  </a:cubicBezTo>
                  <a:close/>
                  <a:moveTo>
                    <a:pt x="493912" y="10"/>
                  </a:moveTo>
                  <a:cubicBezTo>
                    <a:pt x="514177" y="59"/>
                    <a:pt x="535727" y="293"/>
                    <a:pt x="557555" y="732"/>
                  </a:cubicBezTo>
                  <a:cubicBezTo>
                    <a:pt x="699430" y="3585"/>
                    <a:pt x="723194" y="7411"/>
                    <a:pt x="781112" y="36715"/>
                  </a:cubicBezTo>
                  <a:cubicBezTo>
                    <a:pt x="971727" y="133155"/>
                    <a:pt x="1033100" y="265792"/>
                    <a:pt x="1032503" y="580007"/>
                  </a:cubicBezTo>
                  <a:cubicBezTo>
                    <a:pt x="1031897" y="899050"/>
                    <a:pt x="959513" y="1016935"/>
                    <a:pt x="719445" y="1089853"/>
                  </a:cubicBezTo>
                  <a:cubicBezTo>
                    <a:pt x="641805" y="1113436"/>
                    <a:pt x="617440" y="1114943"/>
                    <a:pt x="471622" y="1105183"/>
                  </a:cubicBezTo>
                  <a:cubicBezTo>
                    <a:pt x="273013" y="1091887"/>
                    <a:pt x="200866" y="1064763"/>
                    <a:pt x="128054" y="976017"/>
                  </a:cubicBezTo>
                  <a:cubicBezTo>
                    <a:pt x="75328" y="911751"/>
                    <a:pt x="64006" y="886646"/>
                    <a:pt x="23261" y="743634"/>
                  </a:cubicBezTo>
                  <a:cubicBezTo>
                    <a:pt x="805" y="664817"/>
                    <a:pt x="-2658" y="624531"/>
                    <a:pt x="1549" y="491107"/>
                  </a:cubicBezTo>
                  <a:cubicBezTo>
                    <a:pt x="5965" y="351071"/>
                    <a:pt x="10668" y="323375"/>
                    <a:pt x="41445" y="256157"/>
                  </a:cubicBezTo>
                  <a:cubicBezTo>
                    <a:pt x="84109" y="162977"/>
                    <a:pt x="127945" y="114761"/>
                    <a:pt x="198751" y="83127"/>
                  </a:cubicBezTo>
                  <a:cubicBezTo>
                    <a:pt x="228420" y="69871"/>
                    <a:pt x="274141" y="48143"/>
                    <a:pt x="300351" y="34842"/>
                  </a:cubicBezTo>
                  <a:cubicBezTo>
                    <a:pt x="326561" y="21542"/>
                    <a:pt x="359435" y="7707"/>
                    <a:pt x="373405" y="4100"/>
                  </a:cubicBezTo>
                  <a:cubicBezTo>
                    <a:pt x="383883" y="1394"/>
                    <a:pt x="433115" y="-135"/>
                    <a:pt x="49391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5022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6C9529E-7C14-4014-B427-7BA1881BB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33E4E711-212A-4F84-A373-D7DB51C4E2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F09E6144-9053-4DB4-A227-51384C210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160A44F-5095-4401-ACDB-4F844958E49A}" type="datetimeFigureOut">
              <a:rPr lang="zh-CN" altLang="en-US" smtClean="0"/>
              <a:pPr/>
              <a:t>2026/4/12</a:t>
            </a:fld>
            <a:endParaRPr lang="zh-CN" altLang="en-US" dirty="0"/>
          </a:p>
        </p:txBody>
      </p:sp>
      <p:sp>
        <p:nvSpPr>
          <p:cNvPr id="5" name="页脚占位符 4">
            <a:extLst>
              <a:ext uri="{FF2B5EF4-FFF2-40B4-BE49-F238E27FC236}">
                <a16:creationId xmlns:a16="http://schemas.microsoft.com/office/drawing/2014/main" id="{59EA024E-21EE-4A3B-B158-F7AED2C99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20D9841C-2849-4A25-AA7A-36E455AA9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2752F19-9BDA-4BF4-9C8C-5D9890F15DFC}" type="slidenum">
              <a:rPr lang="zh-CN" altLang="en-US" smtClean="0"/>
              <a:pPr/>
              <a:t>‹#›</a:t>
            </a:fld>
            <a:endParaRPr lang="zh-CN" altLang="en-US" dirty="0"/>
          </a:p>
        </p:txBody>
      </p:sp>
      <p:sp>
        <p:nvSpPr>
          <p:cNvPr id="13" name="矩形 12">
            <a:extLst>
              <a:ext uri="{FF2B5EF4-FFF2-40B4-BE49-F238E27FC236}">
                <a16:creationId xmlns:a16="http://schemas.microsoft.com/office/drawing/2014/main" id="{CEAE03AF-ACEB-4F6B-AB55-4E79BCF9D785}"/>
              </a:ext>
            </a:extLst>
          </p:cNvPr>
          <p:cNvSpPr/>
          <p:nvPr userDrawn="1"/>
        </p:nvSpPr>
        <p:spPr>
          <a:xfrm>
            <a:off x="-1524000" y="6000748"/>
            <a:ext cx="1524000" cy="8572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9580451"/>
      </p:ext>
    </p:extLst>
  </p:cSld>
  <p:clrMap bg1="lt1" tx1="dk1" bg2="lt2" tx2="dk2" accent1="accent1" accent2="accent2" accent3="accent3" accent4="accent4" accent5="accent5" accent6="accent6" hlink="hlink" folHlink="folHlink"/>
  <p:sldLayoutIdLst>
    <p:sldLayoutId id="2147483671" r:id="rId1"/>
    <p:sldLayoutId id="2147483700" r:id="rId2"/>
    <p:sldLayoutId id="2147483731" r:id="rId3"/>
    <p:sldLayoutId id="2147483695" r:id="rId4"/>
    <p:sldLayoutId id="2147483728" r:id="rId5"/>
    <p:sldLayoutId id="2147483698" r:id="rId6"/>
    <p:sldLayoutId id="2147483697" r:id="rId7"/>
    <p:sldLayoutId id="2147483660" r:id="rId8"/>
    <p:sldLayoutId id="2147483670" r:id="rId9"/>
    <p:sldLayoutId id="2147483663" r:id="rId10"/>
    <p:sldLayoutId id="2147483664" r:id="rId11"/>
    <p:sldLayoutId id="2147483665" r:id="rId12"/>
    <p:sldLayoutId id="2147483676" r:id="rId13"/>
    <p:sldLayoutId id="2147483691" r:id="rId14"/>
    <p:sldLayoutId id="2147483729" r:id="rId15"/>
  </p:sldLayoutIdLst>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40" userDrawn="1">
          <p15:clr>
            <a:srgbClr val="F26B43"/>
          </p15:clr>
        </p15:guide>
        <p15:guide id="2" pos="3840" userDrawn="1">
          <p15:clr>
            <a:srgbClr val="F26B43"/>
          </p15:clr>
        </p15:guide>
        <p15:guide id="3" orient="horz" pos="80" userDrawn="1">
          <p15:clr>
            <a:srgbClr val="F26B43"/>
          </p15:clr>
        </p15:guide>
        <p15:guide id="4" orient="horz" pos="4144" userDrawn="1">
          <p15:clr>
            <a:srgbClr val="F26B43"/>
          </p15:clr>
        </p15:guide>
        <p15:guide id="5" pos="344" userDrawn="1">
          <p15:clr>
            <a:srgbClr val="F26B43"/>
          </p15:clr>
        </p15:guide>
        <p15:guide id="6" pos="7328" userDrawn="1">
          <p15:clr>
            <a:srgbClr val="F26B43"/>
          </p15:clr>
        </p15:guide>
        <p15:guide id="7" orient="horz" pos="344" userDrawn="1">
          <p15:clr>
            <a:srgbClr val="F26B43"/>
          </p15:clr>
        </p15:guide>
        <p15:guide id="8" orient="horz" pos="560" userDrawn="1">
          <p15:clr>
            <a:srgbClr val="F26B43"/>
          </p15:clr>
        </p15:guide>
        <p15:guide id="9" orient="horz" pos="392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13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21.png"/><Relationship Id="rId7" Type="http://schemas.openxmlformats.org/officeDocument/2006/relationships/image" Target="../media/image14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1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5.png"/><Relationship Id="rId7" Type="http://schemas.openxmlformats.org/officeDocument/2006/relationships/image" Target="../media/image9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5.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8.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12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5.png"/><Relationship Id="rId11" Type="http://schemas.openxmlformats.org/officeDocument/2006/relationships/image" Target="../media/image128.png"/><Relationship Id="rId5" Type="http://schemas.openxmlformats.org/officeDocument/2006/relationships/image" Target="../media/image124.png"/><Relationship Id="rId10" Type="http://schemas.openxmlformats.org/officeDocument/2006/relationships/image" Target="../media/image127.png"/><Relationship Id="rId4" Type="http://schemas.openxmlformats.org/officeDocument/2006/relationships/image" Target="../media/image123.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2.png"/><Relationship Id="rId5" Type="http://schemas.openxmlformats.org/officeDocument/2006/relationships/image" Target="../media/image29.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77B255A4-4D15-4132-B4C7-7B70711B77D2}"/>
              </a:ext>
            </a:extLst>
          </p:cNvPr>
          <p:cNvPicPr>
            <a:picLocks noChangeAspect="1"/>
          </p:cNvPicPr>
          <p:nvPr/>
        </p:nvPicPr>
        <p:blipFill rotWithShape="1">
          <a:blip r:embed="rId3">
            <a:extLst>
              <a:ext uri="{28A0092B-C50C-407E-A947-70E740481C1C}">
                <a14:useLocalDpi xmlns:a14="http://schemas.microsoft.com/office/drawing/2010/main" val="0"/>
              </a:ext>
            </a:extLst>
          </a:blip>
          <a:srcRect l="1139" t="7371" r="1111" b="10181"/>
          <a:stretch/>
        </p:blipFill>
        <p:spPr>
          <a:xfrm>
            <a:off x="0" y="-947"/>
            <a:ext cx="12195311" cy="6858947"/>
          </a:xfrm>
          <a:prstGeom prst="rect">
            <a:avLst/>
          </a:prstGeom>
        </p:spPr>
      </p:pic>
      <p:sp>
        <p:nvSpPr>
          <p:cNvPr id="29" name="矩形 28">
            <a:extLst>
              <a:ext uri="{FF2B5EF4-FFF2-40B4-BE49-F238E27FC236}">
                <a16:creationId xmlns:a16="http://schemas.microsoft.com/office/drawing/2014/main" id="{EBEFCB49-8434-4966-96E1-8F674D712555}"/>
              </a:ext>
            </a:extLst>
          </p:cNvPr>
          <p:cNvSpPr/>
          <p:nvPr/>
        </p:nvSpPr>
        <p:spPr>
          <a:xfrm>
            <a:off x="491" y="-947"/>
            <a:ext cx="12191018" cy="4315790"/>
          </a:xfrm>
          <a:prstGeom prst="rect">
            <a:avLst/>
          </a:prstGeom>
          <a:gradFill flip="none" rotWithShape="1">
            <a:gsLst>
              <a:gs pos="100000">
                <a:schemeClr val="bg1">
                  <a:alpha val="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7">
            <a:extLst>
              <a:ext uri="{FF2B5EF4-FFF2-40B4-BE49-F238E27FC236}">
                <a16:creationId xmlns:a16="http://schemas.microsoft.com/office/drawing/2014/main" id="{CEA59AE3-09FB-4BD6-A389-6541320BF354}"/>
              </a:ext>
            </a:extLst>
          </p:cNvPr>
          <p:cNvSpPr/>
          <p:nvPr/>
        </p:nvSpPr>
        <p:spPr>
          <a:xfrm>
            <a:off x="2" y="3257392"/>
            <a:ext cx="12191017" cy="3600609"/>
          </a:xfrm>
          <a:custGeom>
            <a:avLst/>
            <a:gdLst>
              <a:gd name="connsiteX0" fmla="*/ 12191017 w 12191017"/>
              <a:gd name="connsiteY0" fmla="*/ 0 h 3600609"/>
              <a:gd name="connsiteX1" fmla="*/ 12191017 w 12191017"/>
              <a:gd name="connsiteY1" fmla="*/ 3600609 h 3600609"/>
              <a:gd name="connsiteX2" fmla="*/ 0 w 12191017"/>
              <a:gd name="connsiteY2" fmla="*/ 3600609 h 3600609"/>
              <a:gd name="connsiteX3" fmla="*/ 0 w 12191017"/>
              <a:gd name="connsiteY3" fmla="*/ 0 h 3600609"/>
              <a:gd name="connsiteX4" fmla="*/ 368173 w 12191017"/>
              <a:gd name="connsiteY4" fmla="*/ 109521 h 3600609"/>
              <a:gd name="connsiteX5" fmla="*/ 6095507 w 12191017"/>
              <a:gd name="connsiteY5" fmla="*/ 903165 h 3600609"/>
              <a:gd name="connsiteX6" fmla="*/ 11822842 w 12191017"/>
              <a:gd name="connsiteY6" fmla="*/ 109521 h 360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17" h="3600609">
                <a:moveTo>
                  <a:pt x="12191017" y="0"/>
                </a:moveTo>
                <a:lnTo>
                  <a:pt x="12191017" y="3600609"/>
                </a:lnTo>
                <a:lnTo>
                  <a:pt x="0" y="3600609"/>
                </a:lnTo>
                <a:lnTo>
                  <a:pt x="0" y="0"/>
                </a:lnTo>
                <a:lnTo>
                  <a:pt x="368173" y="109521"/>
                </a:lnTo>
                <a:cubicBezTo>
                  <a:pt x="2188358" y="626467"/>
                  <a:pt x="4109619" y="903165"/>
                  <a:pt x="6095507" y="903165"/>
                </a:cubicBezTo>
                <a:cubicBezTo>
                  <a:pt x="8081395" y="903165"/>
                  <a:pt x="10002657" y="626467"/>
                  <a:pt x="11822842" y="109521"/>
                </a:cubicBezTo>
                <a:close/>
              </a:path>
            </a:pathLst>
          </a:cu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形状 10">
            <a:extLst>
              <a:ext uri="{FF2B5EF4-FFF2-40B4-BE49-F238E27FC236}">
                <a16:creationId xmlns:a16="http://schemas.microsoft.com/office/drawing/2014/main" id="{407C6DC8-1D13-4051-B0D1-18DE07C3504D}"/>
              </a:ext>
            </a:extLst>
          </p:cNvPr>
          <p:cNvSpPr/>
          <p:nvPr/>
        </p:nvSpPr>
        <p:spPr>
          <a:xfrm>
            <a:off x="0" y="2408509"/>
            <a:ext cx="12191018" cy="4449491"/>
          </a:xfrm>
          <a:custGeom>
            <a:avLst/>
            <a:gdLst>
              <a:gd name="connsiteX0" fmla="*/ 0 w 12191018"/>
              <a:gd name="connsiteY0" fmla="*/ 0 h 4449491"/>
              <a:gd name="connsiteX1" fmla="*/ 542555 w 12191018"/>
              <a:gd name="connsiteY1" fmla="*/ 277880 h 4449491"/>
              <a:gd name="connsiteX2" fmla="*/ 6096001 w 12191018"/>
              <a:gd name="connsiteY2" fmla="*/ 1541035 h 4449491"/>
              <a:gd name="connsiteX3" fmla="*/ 11649447 w 12191018"/>
              <a:gd name="connsiteY3" fmla="*/ 277880 h 4449491"/>
              <a:gd name="connsiteX4" fmla="*/ 12191018 w 12191018"/>
              <a:gd name="connsiteY4" fmla="*/ 504 h 4449491"/>
              <a:gd name="connsiteX5" fmla="*/ 12191018 w 12191018"/>
              <a:gd name="connsiteY5" fmla="*/ 848882 h 4449491"/>
              <a:gd name="connsiteX6" fmla="*/ 11822844 w 12191018"/>
              <a:gd name="connsiteY6" fmla="*/ 958403 h 4449491"/>
              <a:gd name="connsiteX7" fmla="*/ 6095509 w 12191018"/>
              <a:gd name="connsiteY7" fmla="*/ 1752047 h 4449491"/>
              <a:gd name="connsiteX8" fmla="*/ 368175 w 12191018"/>
              <a:gd name="connsiteY8" fmla="*/ 958403 h 4449491"/>
              <a:gd name="connsiteX9" fmla="*/ 2 w 12191018"/>
              <a:gd name="connsiteY9" fmla="*/ 848882 h 4449491"/>
              <a:gd name="connsiteX10" fmla="*/ 2 w 12191018"/>
              <a:gd name="connsiteY10" fmla="*/ 4449491 h 4449491"/>
              <a:gd name="connsiteX11" fmla="*/ 0 w 12191018"/>
              <a:gd name="connsiteY11" fmla="*/ 4449491 h 444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018" h="4449491">
                <a:moveTo>
                  <a:pt x="0" y="0"/>
                </a:moveTo>
                <a:lnTo>
                  <a:pt x="542555" y="277880"/>
                </a:lnTo>
                <a:cubicBezTo>
                  <a:pt x="2222557" y="1087387"/>
                  <a:pt x="4106301" y="1541035"/>
                  <a:pt x="6096001" y="1541035"/>
                </a:cubicBezTo>
                <a:cubicBezTo>
                  <a:pt x="8085701" y="1541035"/>
                  <a:pt x="9969446" y="1087387"/>
                  <a:pt x="11649447" y="277880"/>
                </a:cubicBezTo>
                <a:lnTo>
                  <a:pt x="12191018" y="504"/>
                </a:lnTo>
                <a:lnTo>
                  <a:pt x="12191018" y="848882"/>
                </a:lnTo>
                <a:lnTo>
                  <a:pt x="11822844" y="958403"/>
                </a:lnTo>
                <a:cubicBezTo>
                  <a:pt x="10002659" y="1475349"/>
                  <a:pt x="8081397" y="1752047"/>
                  <a:pt x="6095509" y="1752047"/>
                </a:cubicBezTo>
                <a:cubicBezTo>
                  <a:pt x="4109621" y="1752047"/>
                  <a:pt x="2188360" y="1475349"/>
                  <a:pt x="368175" y="958403"/>
                </a:cubicBezTo>
                <a:lnTo>
                  <a:pt x="2" y="848882"/>
                </a:lnTo>
                <a:lnTo>
                  <a:pt x="2" y="4449491"/>
                </a:lnTo>
                <a:lnTo>
                  <a:pt x="0" y="444949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a:extLst>
              <a:ext uri="{FF2B5EF4-FFF2-40B4-BE49-F238E27FC236}">
                <a16:creationId xmlns:a16="http://schemas.microsoft.com/office/drawing/2014/main" id="{9ED0F51F-AAF0-42D6-A691-16EF52E6AA38}"/>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8"/>
                    </a14:imgEffect>
                  </a14:imgLayer>
                </a14:imgProps>
              </a:ext>
              <a:ext uri="{28A0092B-C50C-407E-A947-70E740481C1C}">
                <a14:useLocalDpi xmlns:a14="http://schemas.microsoft.com/office/drawing/2010/main" val="0"/>
              </a:ext>
            </a:extLst>
          </a:blip>
          <a:srcRect l="-80411" t="-18850" r="100000"/>
          <a:stretch>
            <a:fillRect/>
          </a:stretch>
        </p:blipFill>
        <p:spPr>
          <a:xfrm>
            <a:off x="1" y="2408509"/>
            <a:ext cx="5352585" cy="4449491"/>
          </a:xfrm>
          <a:custGeom>
            <a:avLst/>
            <a:gdLst>
              <a:gd name="connsiteX0" fmla="*/ 0 w 5352585"/>
              <a:gd name="connsiteY0" fmla="*/ 0 h 4449491"/>
              <a:gd name="connsiteX1" fmla="*/ 542555 w 5352585"/>
              <a:gd name="connsiteY1" fmla="*/ 277880 h 4449491"/>
              <a:gd name="connsiteX2" fmla="*/ 4988614 w 5352585"/>
              <a:gd name="connsiteY2" fmla="*/ 1493834 h 4449491"/>
              <a:gd name="connsiteX3" fmla="*/ 5352585 w 5352585"/>
              <a:gd name="connsiteY3" fmla="*/ 1519787 h 4449491"/>
              <a:gd name="connsiteX4" fmla="*/ 5352585 w 5352585"/>
              <a:gd name="connsiteY4" fmla="*/ 1739079 h 4449491"/>
              <a:gd name="connsiteX5" fmla="*/ 4618780 w 5352585"/>
              <a:gd name="connsiteY5" fmla="*/ 1700736 h 4449491"/>
              <a:gd name="connsiteX6" fmla="*/ 368175 w 5352585"/>
              <a:gd name="connsiteY6" fmla="*/ 958403 h 4449491"/>
              <a:gd name="connsiteX7" fmla="*/ 2 w 5352585"/>
              <a:gd name="connsiteY7" fmla="*/ 848882 h 4449491"/>
              <a:gd name="connsiteX8" fmla="*/ 2 w 5352585"/>
              <a:gd name="connsiteY8" fmla="*/ 4449491 h 4449491"/>
              <a:gd name="connsiteX9" fmla="*/ 0 w 5352585"/>
              <a:gd name="connsiteY9" fmla="*/ 4449491 h 4449491"/>
              <a:gd name="connsiteX10" fmla="*/ 0 w 5352585"/>
              <a:gd name="connsiteY10" fmla="*/ 0 h 444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2585" h="4449491">
                <a:moveTo>
                  <a:pt x="0" y="0"/>
                </a:moveTo>
                <a:lnTo>
                  <a:pt x="542555" y="277880"/>
                </a:lnTo>
                <a:cubicBezTo>
                  <a:pt x="1907557" y="935605"/>
                  <a:pt x="3407060" y="1358406"/>
                  <a:pt x="4988614" y="1493834"/>
                </a:cubicBezTo>
                <a:lnTo>
                  <a:pt x="5352585" y="1519787"/>
                </a:lnTo>
                <a:lnTo>
                  <a:pt x="5352585" y="1739079"/>
                </a:lnTo>
                <a:lnTo>
                  <a:pt x="4618780" y="1700736"/>
                </a:lnTo>
                <a:cubicBezTo>
                  <a:pt x="3155308" y="1598683"/>
                  <a:pt x="1733314" y="1346113"/>
                  <a:pt x="368175" y="958403"/>
                </a:cubicBezTo>
                <a:lnTo>
                  <a:pt x="2" y="848882"/>
                </a:lnTo>
                <a:lnTo>
                  <a:pt x="2" y="4449491"/>
                </a:lnTo>
                <a:lnTo>
                  <a:pt x="0" y="4449491"/>
                </a:lnTo>
                <a:lnTo>
                  <a:pt x="0" y="0"/>
                </a:lnTo>
                <a:close/>
              </a:path>
            </a:pathLst>
          </a:custGeom>
        </p:spPr>
      </p:pic>
      <p:pic>
        <p:nvPicPr>
          <p:cNvPr id="40" name="图片 39">
            <a:extLst>
              <a:ext uri="{FF2B5EF4-FFF2-40B4-BE49-F238E27FC236}">
                <a16:creationId xmlns:a16="http://schemas.microsoft.com/office/drawing/2014/main" id="{A93C0873-51AA-42A2-8ED6-A8E24C38C2D1}"/>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8"/>
                    </a14:imgEffect>
                  </a14:imgLayer>
                </a14:imgProps>
              </a:ext>
              <a:ext uri="{28A0092B-C50C-407E-A947-70E740481C1C}">
                <a14:useLocalDpi xmlns:a14="http://schemas.microsoft.com/office/drawing/2010/main" val="0"/>
              </a:ext>
            </a:extLst>
          </a:blip>
          <a:srcRect t="5269"/>
          <a:stretch>
            <a:fillRect/>
          </a:stretch>
        </p:blipFill>
        <p:spPr>
          <a:xfrm>
            <a:off x="5352585" y="3311500"/>
            <a:ext cx="6656536" cy="3546500"/>
          </a:xfrm>
          <a:custGeom>
            <a:avLst/>
            <a:gdLst>
              <a:gd name="connsiteX0" fmla="*/ 6656536 w 6656536"/>
              <a:gd name="connsiteY0" fmla="*/ 0 h 3546500"/>
              <a:gd name="connsiteX1" fmla="*/ 6656536 w 6656536"/>
              <a:gd name="connsiteY1" fmla="*/ 3546500 h 3546500"/>
              <a:gd name="connsiteX2" fmla="*/ 0 w 6656536"/>
              <a:gd name="connsiteY2" fmla="*/ 3546500 h 3546500"/>
              <a:gd name="connsiteX3" fmla="*/ 0 w 6656536"/>
              <a:gd name="connsiteY3" fmla="*/ 836088 h 3546500"/>
              <a:gd name="connsiteX4" fmla="*/ 1317 w 6656536"/>
              <a:gd name="connsiteY4" fmla="*/ 836157 h 3546500"/>
              <a:gd name="connsiteX5" fmla="*/ 742924 w 6656536"/>
              <a:gd name="connsiteY5" fmla="*/ 849056 h 3546500"/>
              <a:gd name="connsiteX6" fmla="*/ 6470259 w 6656536"/>
              <a:gd name="connsiteY6" fmla="*/ 55412 h 3546500"/>
              <a:gd name="connsiteX7" fmla="*/ 6656536 w 6656536"/>
              <a:gd name="connsiteY7" fmla="*/ 0 h 35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536" h="3546500">
                <a:moveTo>
                  <a:pt x="6656536" y="0"/>
                </a:moveTo>
                <a:lnTo>
                  <a:pt x="6656536" y="3546500"/>
                </a:lnTo>
                <a:lnTo>
                  <a:pt x="0" y="3546500"/>
                </a:lnTo>
                <a:lnTo>
                  <a:pt x="0" y="836088"/>
                </a:lnTo>
                <a:lnTo>
                  <a:pt x="1317" y="836157"/>
                </a:lnTo>
                <a:cubicBezTo>
                  <a:pt x="247462" y="844733"/>
                  <a:pt x="494688" y="849056"/>
                  <a:pt x="742924" y="849056"/>
                </a:cubicBezTo>
                <a:cubicBezTo>
                  <a:pt x="2728812" y="849056"/>
                  <a:pt x="4650074" y="572358"/>
                  <a:pt x="6470259" y="55412"/>
                </a:cubicBezTo>
                <a:lnTo>
                  <a:pt x="6656536" y="0"/>
                </a:lnTo>
                <a:close/>
              </a:path>
            </a:pathLst>
          </a:custGeom>
        </p:spPr>
      </p:pic>
      <p:pic>
        <p:nvPicPr>
          <p:cNvPr id="13" name="图片 12">
            <a:extLst>
              <a:ext uri="{FF2B5EF4-FFF2-40B4-BE49-F238E27FC236}">
                <a16:creationId xmlns:a16="http://schemas.microsoft.com/office/drawing/2014/main" id="{E407D2EA-783B-44DC-BEDD-1E952E40F373}"/>
              </a:ext>
            </a:extLst>
          </p:cNvPr>
          <p:cNvPicPr>
            <a:picLocks noChangeAspect="1"/>
          </p:cNvPicPr>
          <p:nvPr/>
        </p:nvPicPr>
        <p:blipFill>
          <a:blip r:embed="rId6">
            <a:extLst>
              <a:ext uri="{28A0092B-C50C-407E-A947-70E740481C1C}">
                <a14:useLocalDpi xmlns:a14="http://schemas.microsoft.com/office/drawing/2010/main" val="0"/>
              </a:ext>
            </a:extLst>
          </a:blip>
          <a:srcRect l="17962" t="6151"/>
          <a:stretch>
            <a:fillRect/>
          </a:stretch>
        </p:blipFill>
        <p:spPr>
          <a:xfrm>
            <a:off x="7581165" y="4009228"/>
            <a:ext cx="4426025" cy="2847688"/>
          </a:xfrm>
          <a:custGeom>
            <a:avLst/>
            <a:gdLst>
              <a:gd name="connsiteX0" fmla="*/ 4413956 w 7103845"/>
              <a:gd name="connsiteY0" fmla="*/ 0 h 4570587"/>
              <a:gd name="connsiteX1" fmla="*/ 4509912 w 7103845"/>
              <a:gd name="connsiteY1" fmla="*/ 39511 h 4570587"/>
              <a:gd name="connsiteX2" fmla="*/ 4509912 w 7103845"/>
              <a:gd name="connsiteY2" fmla="*/ 79022 h 4570587"/>
              <a:gd name="connsiteX3" fmla="*/ 5175956 w 7103845"/>
              <a:gd name="connsiteY3" fmla="*/ 310444 h 4570587"/>
              <a:gd name="connsiteX4" fmla="*/ 5136445 w 7103845"/>
              <a:gd name="connsiteY4" fmla="*/ 886178 h 4570587"/>
              <a:gd name="connsiteX5" fmla="*/ 5334000 w 7103845"/>
              <a:gd name="connsiteY5" fmla="*/ 953911 h 4570587"/>
              <a:gd name="connsiteX6" fmla="*/ 6242756 w 7103845"/>
              <a:gd name="connsiteY6" fmla="*/ 366889 h 4570587"/>
              <a:gd name="connsiteX7" fmla="*/ 6581423 w 7103845"/>
              <a:gd name="connsiteY7" fmla="*/ 462844 h 4570587"/>
              <a:gd name="connsiteX8" fmla="*/ 6649156 w 7103845"/>
              <a:gd name="connsiteY8" fmla="*/ 428978 h 4570587"/>
              <a:gd name="connsiteX9" fmla="*/ 6824134 w 7103845"/>
              <a:gd name="connsiteY9" fmla="*/ 496711 h 4570587"/>
              <a:gd name="connsiteX10" fmla="*/ 6818489 w 7103845"/>
              <a:gd name="connsiteY10" fmla="*/ 541867 h 4570587"/>
              <a:gd name="connsiteX11" fmla="*/ 6897512 w 7103845"/>
              <a:gd name="connsiteY11" fmla="*/ 570089 h 4570587"/>
              <a:gd name="connsiteX12" fmla="*/ 6925734 w 7103845"/>
              <a:gd name="connsiteY12" fmla="*/ 553156 h 4570587"/>
              <a:gd name="connsiteX13" fmla="*/ 7066845 w 7103845"/>
              <a:gd name="connsiteY13" fmla="*/ 609600 h 4570587"/>
              <a:gd name="connsiteX14" fmla="*/ 6982178 w 7103845"/>
              <a:gd name="connsiteY14" fmla="*/ 1230489 h 4570587"/>
              <a:gd name="connsiteX15" fmla="*/ 7103845 w 7103845"/>
              <a:gd name="connsiteY15" fmla="*/ 1310040 h 4570587"/>
              <a:gd name="connsiteX16" fmla="*/ 7103845 w 7103845"/>
              <a:gd name="connsiteY16" fmla="*/ 1797219 h 4570587"/>
              <a:gd name="connsiteX17" fmla="*/ 4251880 w 7103845"/>
              <a:gd name="connsiteY17" fmla="*/ 4570587 h 4570587"/>
              <a:gd name="connsiteX18" fmla="*/ 3126273 w 7103845"/>
              <a:gd name="connsiteY18" fmla="*/ 4570587 h 4570587"/>
              <a:gd name="connsiteX19" fmla="*/ 1941689 w 7103845"/>
              <a:gd name="connsiteY19" fmla="*/ 3719689 h 4570587"/>
              <a:gd name="connsiteX20" fmla="*/ 1715912 w 7103845"/>
              <a:gd name="connsiteY20" fmla="*/ 3877733 h 4570587"/>
              <a:gd name="connsiteX21" fmla="*/ 1563512 w 7103845"/>
              <a:gd name="connsiteY21" fmla="*/ 3877733 h 4570587"/>
              <a:gd name="connsiteX22" fmla="*/ 1524000 w 7103845"/>
              <a:gd name="connsiteY22" fmla="*/ 3877733 h 4570587"/>
              <a:gd name="connsiteX23" fmla="*/ 1507067 w 7103845"/>
              <a:gd name="connsiteY23" fmla="*/ 3855156 h 4570587"/>
              <a:gd name="connsiteX24" fmla="*/ 1444978 w 7103845"/>
              <a:gd name="connsiteY24" fmla="*/ 3759200 h 4570587"/>
              <a:gd name="connsiteX25" fmla="*/ 1270000 w 7103845"/>
              <a:gd name="connsiteY25" fmla="*/ 3900311 h 4570587"/>
              <a:gd name="connsiteX26" fmla="*/ 1038578 w 7103845"/>
              <a:gd name="connsiteY26" fmla="*/ 4080933 h 4570587"/>
              <a:gd name="connsiteX27" fmla="*/ 220134 w 7103845"/>
              <a:gd name="connsiteY27" fmla="*/ 3426178 h 4570587"/>
              <a:gd name="connsiteX28" fmla="*/ 220134 w 7103845"/>
              <a:gd name="connsiteY28" fmla="*/ 3375378 h 4570587"/>
              <a:gd name="connsiteX29" fmla="*/ 304800 w 7103845"/>
              <a:gd name="connsiteY29" fmla="*/ 3302000 h 4570587"/>
              <a:gd name="connsiteX30" fmla="*/ 22578 w 7103845"/>
              <a:gd name="connsiteY30" fmla="*/ 2483556 h 4570587"/>
              <a:gd name="connsiteX31" fmla="*/ 33867 w 7103845"/>
              <a:gd name="connsiteY31" fmla="*/ 2460978 h 4570587"/>
              <a:gd name="connsiteX32" fmla="*/ 0 w 7103845"/>
              <a:gd name="connsiteY32" fmla="*/ 2353733 h 4570587"/>
              <a:gd name="connsiteX33" fmla="*/ 1552223 w 7103845"/>
              <a:gd name="connsiteY33" fmla="*/ 1535289 h 4570587"/>
              <a:gd name="connsiteX34" fmla="*/ 1659467 w 7103845"/>
              <a:gd name="connsiteY34" fmla="*/ 1597378 h 4570587"/>
              <a:gd name="connsiteX35" fmla="*/ 1676400 w 7103845"/>
              <a:gd name="connsiteY35" fmla="*/ 1642533 h 4570587"/>
              <a:gd name="connsiteX36" fmla="*/ 1715912 w 7103845"/>
              <a:gd name="connsiteY36" fmla="*/ 1631244 h 4570587"/>
              <a:gd name="connsiteX37" fmla="*/ 1721556 w 7103845"/>
              <a:gd name="connsiteY37" fmla="*/ 1586089 h 4570587"/>
              <a:gd name="connsiteX38" fmla="*/ 1913467 w 7103845"/>
              <a:gd name="connsiteY38" fmla="*/ 1484489 h 4570587"/>
              <a:gd name="connsiteX39" fmla="*/ 1873956 w 7103845"/>
              <a:gd name="connsiteY39" fmla="*/ 1360311 h 4570587"/>
              <a:gd name="connsiteX40" fmla="*/ 3262489 w 7103845"/>
              <a:gd name="connsiteY40" fmla="*/ 620889 h 4570587"/>
              <a:gd name="connsiteX41" fmla="*/ 3358445 w 7103845"/>
              <a:gd name="connsiteY41" fmla="*/ 671689 h 4570587"/>
              <a:gd name="connsiteX42" fmla="*/ 3505200 w 7103845"/>
              <a:gd name="connsiteY42" fmla="*/ 575733 h 4570587"/>
              <a:gd name="connsiteX43" fmla="*/ 3493912 w 7103845"/>
              <a:gd name="connsiteY43" fmla="*/ 485422 h 457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03845" h="4570587">
                <a:moveTo>
                  <a:pt x="4413956" y="0"/>
                </a:moveTo>
                <a:lnTo>
                  <a:pt x="4509912" y="39511"/>
                </a:lnTo>
                <a:lnTo>
                  <a:pt x="4509912" y="79022"/>
                </a:lnTo>
                <a:lnTo>
                  <a:pt x="5175956" y="310444"/>
                </a:lnTo>
                <a:lnTo>
                  <a:pt x="5136445" y="886178"/>
                </a:lnTo>
                <a:lnTo>
                  <a:pt x="5334000" y="953911"/>
                </a:lnTo>
                <a:lnTo>
                  <a:pt x="6242756" y="366889"/>
                </a:lnTo>
                <a:lnTo>
                  <a:pt x="6581423" y="462844"/>
                </a:lnTo>
                <a:lnTo>
                  <a:pt x="6649156" y="428978"/>
                </a:lnTo>
                <a:lnTo>
                  <a:pt x="6824134" y="496711"/>
                </a:lnTo>
                <a:lnTo>
                  <a:pt x="6818489" y="541867"/>
                </a:lnTo>
                <a:lnTo>
                  <a:pt x="6897512" y="570089"/>
                </a:lnTo>
                <a:lnTo>
                  <a:pt x="6925734" y="553156"/>
                </a:lnTo>
                <a:lnTo>
                  <a:pt x="7066845" y="609600"/>
                </a:lnTo>
                <a:lnTo>
                  <a:pt x="6982178" y="1230489"/>
                </a:lnTo>
                <a:lnTo>
                  <a:pt x="7103845" y="1310040"/>
                </a:lnTo>
                <a:lnTo>
                  <a:pt x="7103845" y="1797219"/>
                </a:lnTo>
                <a:lnTo>
                  <a:pt x="4251880" y="4570587"/>
                </a:lnTo>
                <a:lnTo>
                  <a:pt x="3126273" y="4570587"/>
                </a:lnTo>
                <a:lnTo>
                  <a:pt x="1941689" y="3719689"/>
                </a:lnTo>
                <a:lnTo>
                  <a:pt x="1715912" y="3877733"/>
                </a:lnTo>
                <a:lnTo>
                  <a:pt x="1563512" y="3877733"/>
                </a:lnTo>
                <a:lnTo>
                  <a:pt x="1524000" y="3877733"/>
                </a:lnTo>
                <a:lnTo>
                  <a:pt x="1507067" y="3855156"/>
                </a:lnTo>
                <a:lnTo>
                  <a:pt x="1444978" y="3759200"/>
                </a:lnTo>
                <a:lnTo>
                  <a:pt x="1270000" y="3900311"/>
                </a:lnTo>
                <a:lnTo>
                  <a:pt x="1038578" y="4080933"/>
                </a:lnTo>
                <a:lnTo>
                  <a:pt x="220134" y="3426178"/>
                </a:lnTo>
                <a:lnTo>
                  <a:pt x="220134" y="3375378"/>
                </a:lnTo>
                <a:lnTo>
                  <a:pt x="304800" y="3302000"/>
                </a:lnTo>
                <a:lnTo>
                  <a:pt x="22578" y="2483556"/>
                </a:lnTo>
                <a:lnTo>
                  <a:pt x="33867" y="2460978"/>
                </a:lnTo>
                <a:lnTo>
                  <a:pt x="0" y="2353733"/>
                </a:lnTo>
                <a:lnTo>
                  <a:pt x="1552223" y="1535289"/>
                </a:lnTo>
                <a:lnTo>
                  <a:pt x="1659467" y="1597378"/>
                </a:lnTo>
                <a:lnTo>
                  <a:pt x="1676400" y="1642533"/>
                </a:lnTo>
                <a:lnTo>
                  <a:pt x="1715912" y="1631244"/>
                </a:lnTo>
                <a:lnTo>
                  <a:pt x="1721556" y="1586089"/>
                </a:lnTo>
                <a:lnTo>
                  <a:pt x="1913467" y="1484489"/>
                </a:lnTo>
                <a:lnTo>
                  <a:pt x="1873956" y="1360311"/>
                </a:lnTo>
                <a:lnTo>
                  <a:pt x="3262489" y="620889"/>
                </a:lnTo>
                <a:lnTo>
                  <a:pt x="3358445" y="671689"/>
                </a:lnTo>
                <a:lnTo>
                  <a:pt x="3505200" y="575733"/>
                </a:lnTo>
                <a:lnTo>
                  <a:pt x="3493912" y="485422"/>
                </a:lnTo>
                <a:close/>
              </a:path>
            </a:pathLst>
          </a:custGeom>
          <a:effectLst>
            <a:outerShdw blurRad="254000" sx="102000" sy="102000" algn="ctr" rotWithShape="0">
              <a:prstClr val="black">
                <a:alpha val="40000"/>
              </a:prstClr>
            </a:outerShdw>
            <a:softEdge rad="25400"/>
          </a:effectLst>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C78ABD8-07FB-48A0-9AF9-59793B4D0903}"/>
                  </a:ext>
                </a:extLst>
              </p:cNvPr>
              <p:cNvSpPr txBox="1"/>
              <p:nvPr/>
            </p:nvSpPr>
            <p:spPr>
              <a:xfrm>
                <a:off x="936720" y="1047710"/>
                <a:ext cx="11070470" cy="738664"/>
              </a:xfrm>
              <a:prstGeom prst="rect">
                <a:avLst/>
              </a:prstGeom>
              <a:noFill/>
            </p:spPr>
            <p:txBody>
              <a:bodyPr wrap="square">
                <a:spAutoFit/>
              </a:bodyPr>
              <a:lstStyle/>
              <a:p>
                <a:pPr algn="ctr"/>
                <a14:m>
                  <m:oMath xmlns:m="http://schemas.openxmlformats.org/officeDocument/2006/math">
                    <m:r>
                      <a:rPr lang="en-US" altLang="zh-CN" sz="4200" b="1" i="1" smtClean="0">
                        <a:solidFill>
                          <a:schemeClr val="tx1"/>
                        </a:solidFill>
                        <a:latin typeface="Cambria Math" panose="02040503050406030204" pitchFamily="18" charset="0"/>
                        <a:cs typeface="+mn-ea"/>
                        <a:sym typeface="+mn-lt"/>
                      </a:rPr>
                      <m:t>𝑺𝑼</m:t>
                    </m:r>
                    <m:sSub>
                      <m:sSubPr>
                        <m:ctrlPr>
                          <a:rPr lang="en-US" altLang="zh-CN" sz="4200" b="1" i="1" smtClean="0">
                            <a:solidFill>
                              <a:schemeClr val="tx1"/>
                            </a:solidFill>
                            <a:latin typeface="Cambria Math" panose="02040503050406030204" pitchFamily="18" charset="0"/>
                            <a:cs typeface="+mn-ea"/>
                            <a:sym typeface="+mn-lt"/>
                          </a:rPr>
                        </m:ctrlPr>
                      </m:sSubPr>
                      <m:e>
                        <m:d>
                          <m:dPr>
                            <m:ctrlPr>
                              <a:rPr lang="en-US" altLang="zh-CN" sz="4200" b="1" i="1" smtClean="0">
                                <a:solidFill>
                                  <a:schemeClr val="tx1"/>
                                </a:solidFill>
                                <a:latin typeface="Cambria Math" panose="02040503050406030204" pitchFamily="18" charset="0"/>
                                <a:cs typeface="+mn-ea"/>
                                <a:sym typeface="+mn-lt"/>
                              </a:rPr>
                            </m:ctrlPr>
                          </m:dPr>
                          <m:e>
                            <m:r>
                              <a:rPr lang="en-US" altLang="zh-CN" sz="4200" b="1" i="1" smtClean="0">
                                <a:solidFill>
                                  <a:schemeClr val="tx1"/>
                                </a:solidFill>
                                <a:latin typeface="Cambria Math" panose="02040503050406030204" pitchFamily="18" charset="0"/>
                                <a:cs typeface="+mn-ea"/>
                                <a:sym typeface="+mn-lt"/>
                              </a:rPr>
                              <m:t>𝟑</m:t>
                            </m:r>
                          </m:e>
                        </m:d>
                      </m:e>
                      <m:sub>
                        <m:r>
                          <a:rPr lang="en-US" altLang="zh-CN" sz="4200" b="1" i="1" smtClean="0">
                            <a:solidFill>
                              <a:schemeClr val="tx1"/>
                            </a:solidFill>
                            <a:latin typeface="Cambria Math" panose="02040503050406030204" pitchFamily="18" charset="0"/>
                            <a:cs typeface="+mn-ea"/>
                            <a:sym typeface="+mn-lt"/>
                          </a:rPr>
                          <m:t>𝑭</m:t>
                        </m:r>
                      </m:sub>
                    </m:sSub>
                  </m:oMath>
                </a14:m>
                <a:r>
                  <a:rPr lang="en" altLang="zh-CN" sz="4200" b="1" dirty="0">
                    <a:solidFill>
                      <a:schemeClr val="tx1"/>
                    </a:solidFill>
                    <a:cs typeface="+mn-ea"/>
                    <a:sym typeface="+mn-lt"/>
                  </a:rPr>
                  <a:t> flavor analysis for charmed baryons</a:t>
                </a:r>
                <a:endParaRPr lang="zh-CN" altLang="en-US" sz="4200" b="1" dirty="0">
                  <a:solidFill>
                    <a:schemeClr val="tx1"/>
                  </a:solidFill>
                  <a:cs typeface="+mn-ea"/>
                  <a:sym typeface="+mn-lt"/>
                </a:endParaRPr>
              </a:p>
            </p:txBody>
          </p:sp>
        </mc:Choice>
        <mc:Fallback xmlns="">
          <p:sp>
            <p:nvSpPr>
              <p:cNvPr id="15" name="文本框 14">
                <a:extLst>
                  <a:ext uri="{FF2B5EF4-FFF2-40B4-BE49-F238E27FC236}">
                    <a16:creationId xmlns:a16="http://schemas.microsoft.com/office/drawing/2014/main" id="{7C78ABD8-07FB-48A0-9AF9-59793B4D0903}"/>
                  </a:ext>
                </a:extLst>
              </p:cNvPr>
              <p:cNvSpPr txBox="1">
                <a:spLocks noRot="1" noChangeAspect="1" noMove="1" noResize="1" noEditPoints="1" noAdjustHandles="1" noChangeArrowheads="1" noChangeShapeType="1" noTextEdit="1"/>
              </p:cNvSpPr>
              <p:nvPr/>
            </p:nvSpPr>
            <p:spPr>
              <a:xfrm>
                <a:off x="936720" y="1047710"/>
                <a:ext cx="11070470" cy="738664"/>
              </a:xfrm>
              <a:prstGeom prst="rect">
                <a:avLst/>
              </a:prstGeom>
              <a:blipFill>
                <a:blip r:embed="rId7"/>
                <a:stretch>
                  <a:fillRect t="-15254" b="-37288"/>
                </a:stretch>
              </a:blipFill>
            </p:spPr>
            <p:txBody>
              <a:bodyPr/>
              <a:lstStyle/>
              <a:p>
                <a:r>
                  <a:rPr lang="zh-CN" altLang="en-US">
                    <a:noFill/>
                  </a:rPr>
                  <a:t> </a:t>
                </a:r>
              </a:p>
            </p:txBody>
          </p:sp>
        </mc:Fallback>
      </mc:AlternateContent>
      <p:pic>
        <p:nvPicPr>
          <p:cNvPr id="45" name="图片 44">
            <a:extLst>
              <a:ext uri="{FF2B5EF4-FFF2-40B4-BE49-F238E27FC236}">
                <a16:creationId xmlns:a16="http://schemas.microsoft.com/office/drawing/2014/main" id="{186AA986-5167-478B-83B3-3645313408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765" y="5567681"/>
            <a:ext cx="2715836" cy="692704"/>
          </a:xfrm>
          <a:prstGeom prst="rect">
            <a:avLst/>
          </a:prstGeom>
        </p:spPr>
      </p:pic>
      <p:sp>
        <p:nvSpPr>
          <p:cNvPr id="58" name="文本占位符 3">
            <a:extLst>
              <a:ext uri="{FF2B5EF4-FFF2-40B4-BE49-F238E27FC236}">
                <a16:creationId xmlns:a16="http://schemas.microsoft.com/office/drawing/2014/main" id="{B6F6ECE4-BE64-4D81-A25D-D422004F85EC}"/>
              </a:ext>
            </a:extLst>
          </p:cNvPr>
          <p:cNvSpPr txBox="1">
            <a:spLocks/>
          </p:cNvSpPr>
          <p:nvPr/>
        </p:nvSpPr>
        <p:spPr>
          <a:xfrm>
            <a:off x="4034910" y="2788605"/>
            <a:ext cx="4122181" cy="598488"/>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800" dirty="0">
                <a:solidFill>
                  <a:schemeClr val="tx1"/>
                </a:solidFill>
                <a:cs typeface="+mn-ea"/>
                <a:sym typeface="+mn-lt"/>
              </a:rPr>
              <a:t>Chang Yang </a:t>
            </a:r>
            <a:endParaRPr lang="zh-CN" altLang="en-US" sz="4800" dirty="0">
              <a:solidFill>
                <a:schemeClr val="tx1"/>
              </a:solidFill>
              <a:cs typeface="+mn-ea"/>
              <a:sym typeface="+mn-lt"/>
            </a:endParaRPr>
          </a:p>
        </p:txBody>
      </p:sp>
      <p:sp>
        <p:nvSpPr>
          <p:cNvPr id="59" name="文本占位符 3">
            <a:extLst>
              <a:ext uri="{FF2B5EF4-FFF2-40B4-BE49-F238E27FC236}">
                <a16:creationId xmlns:a16="http://schemas.microsoft.com/office/drawing/2014/main" id="{A6DF3B48-2E87-492C-AC01-802E534315A5}"/>
              </a:ext>
            </a:extLst>
          </p:cNvPr>
          <p:cNvSpPr txBox="1">
            <a:spLocks/>
          </p:cNvSpPr>
          <p:nvPr/>
        </p:nvSpPr>
        <p:spPr>
          <a:xfrm>
            <a:off x="4034418" y="3590867"/>
            <a:ext cx="4122181" cy="598488"/>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32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chemeClr val="tx1"/>
                </a:solidFill>
                <a:cs typeface="+mn-ea"/>
                <a:sym typeface="+mn-lt"/>
              </a:rPr>
              <a:t>April 12, 2026</a:t>
            </a:r>
            <a:endParaRPr lang="zh-CN" altLang="en-US" sz="2400" dirty="0">
              <a:solidFill>
                <a:schemeClr val="tx1"/>
              </a:solidFill>
              <a:cs typeface="+mn-ea"/>
              <a:sym typeface="+mn-lt"/>
            </a:endParaRPr>
          </a:p>
        </p:txBody>
      </p:sp>
      <p:sp>
        <p:nvSpPr>
          <p:cNvPr id="3" name="文本框 2">
            <a:extLst>
              <a:ext uri="{FF2B5EF4-FFF2-40B4-BE49-F238E27FC236}">
                <a16:creationId xmlns:a16="http://schemas.microsoft.com/office/drawing/2014/main" id="{78012E1A-9A62-4F0B-6A6C-359188137DBB}"/>
              </a:ext>
            </a:extLst>
          </p:cNvPr>
          <p:cNvSpPr txBox="1"/>
          <p:nvPr/>
        </p:nvSpPr>
        <p:spPr>
          <a:xfrm>
            <a:off x="3726724" y="4328770"/>
            <a:ext cx="4737567" cy="341632"/>
          </a:xfrm>
          <a:prstGeom prst="rect">
            <a:avLst/>
          </a:prstGeom>
          <a:noFill/>
        </p:spPr>
        <p:txBody>
          <a:bodyPr wrap="square">
            <a:spAutoFit/>
          </a:bodyPr>
          <a:lstStyle/>
          <a:p>
            <a:pPr marL="84455" marR="0" algn="ctr" defTabSz="914400" rtl="0" eaLnBrk="0" fontAlgn="base" latinLnBrk="0" hangingPunct="0">
              <a:lnSpc>
                <a:spcPct val="90000"/>
              </a:lnSpc>
              <a:spcBef>
                <a:spcPct val="20000"/>
              </a:spcBef>
              <a:spcAft>
                <a:spcPct val="0"/>
              </a:spcAft>
              <a:buClrTx/>
              <a:buSzPct val="120000"/>
            </a:pPr>
            <a:r>
              <a:rPr lang="en-US" altLang="zh-CN" sz="1800" b="1" kern="0" dirty="0">
                <a:solidFill>
                  <a:schemeClr val="bg1"/>
                </a:solidFill>
                <a:latin typeface="+mj-lt"/>
                <a:ea typeface="黑体" panose="02010609060101010101" pitchFamily="2" charset="-122"/>
                <a:cs typeface="Times New Roman" panose="02020603050405020304" pitchFamily="18" charset="0"/>
              </a:rPr>
              <a:t>Collaborators</a:t>
            </a:r>
            <a:r>
              <a:rPr lang="zh-CN" altLang="en-US" sz="1800" b="1" kern="0" dirty="0">
                <a:solidFill>
                  <a:schemeClr val="bg1"/>
                </a:solidFill>
                <a:latin typeface="+mj-lt"/>
                <a:ea typeface="黑体" panose="02010609060101010101" pitchFamily="2" charset="-122"/>
                <a:cs typeface="Times New Roman" panose="02020603050405020304" pitchFamily="18" charset="0"/>
              </a:rPr>
              <a:t>：</a:t>
            </a:r>
            <a:r>
              <a:rPr lang="en" altLang="zh-CN" sz="1800" dirty="0">
                <a:solidFill>
                  <a:schemeClr val="bg1"/>
                </a:solidFill>
                <a:latin typeface="+mj-lt"/>
              </a:rPr>
              <a:t>  X. G. He,  C. W. Liu</a:t>
            </a:r>
            <a:endParaRPr kumimoji="0" lang="zh-CN" altLang="en-US" sz="1800" b="1" i="0" u="none" strike="noStrike" kern="0" cap="none" spc="0" normalizeH="0" baseline="0" noProof="0" dirty="0">
              <a:ln>
                <a:noFill/>
              </a:ln>
              <a:solidFill>
                <a:schemeClr val="bg1"/>
              </a:solidFill>
              <a:effectLst/>
              <a:uLnTx/>
              <a:uFillTx/>
              <a:latin typeface="+mj-lt"/>
              <a:ea typeface="黑体" panose="0201060906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1E394A61-BDA4-1CC6-7B83-9722EBD3F83E}"/>
              </a:ext>
            </a:extLst>
          </p:cNvPr>
          <p:cNvSpPr txBox="1"/>
          <p:nvPr/>
        </p:nvSpPr>
        <p:spPr>
          <a:xfrm>
            <a:off x="5191856" y="4769857"/>
            <a:ext cx="2042022" cy="369332"/>
          </a:xfrm>
          <a:prstGeom prst="rect">
            <a:avLst/>
          </a:prstGeom>
          <a:noFill/>
        </p:spPr>
        <p:txBody>
          <a:bodyPr wrap="square">
            <a:spAutoFit/>
          </a:bodyPr>
          <a:lstStyle/>
          <a:p>
            <a:pPr algn="l" rtl="0">
              <a:buNone/>
            </a:pPr>
            <a:r>
              <a:rPr lang="en" altLang="zh-CN" b="0" i="0" dirty="0">
                <a:solidFill>
                  <a:schemeClr val="bg1"/>
                </a:solidFill>
                <a:effectLst/>
                <a:latin typeface="SFMono-Regular"/>
              </a:rPr>
              <a:t>JHEP</a:t>
            </a:r>
            <a:r>
              <a:rPr lang="zh-CN" altLang="en-US" b="0" i="0" dirty="0">
                <a:solidFill>
                  <a:schemeClr val="bg1"/>
                </a:solidFill>
                <a:effectLst/>
                <a:latin typeface="SFMono-Regular"/>
              </a:rPr>
              <a:t> </a:t>
            </a:r>
            <a:r>
              <a:rPr lang="en" altLang="zh-CN" b="0" i="0" dirty="0">
                <a:solidFill>
                  <a:schemeClr val="bg1"/>
                </a:solidFill>
                <a:effectLst/>
                <a:latin typeface="SFMono-Regular"/>
              </a:rPr>
              <a:t>09 193 (2025)</a:t>
            </a:r>
          </a:p>
        </p:txBody>
      </p:sp>
    </p:spTree>
    <p:extLst>
      <p:ext uri="{BB962C8B-B14F-4D97-AF65-F5344CB8AC3E}">
        <p14:creationId xmlns:p14="http://schemas.microsoft.com/office/powerpoint/2010/main" val="208651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DBD6-C21A-FA15-9349-2447F4AFEAC4}"/>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81939AC1-5C5A-5C32-ACB7-F739EE26D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77" y="2062483"/>
            <a:ext cx="6007518" cy="1366517"/>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65636AC-C3CF-379D-43B4-3BAFFA42E59D}"/>
                  </a:ext>
                </a:extLst>
              </p:cNvPr>
              <p:cNvSpPr txBox="1"/>
              <p:nvPr/>
            </p:nvSpPr>
            <p:spPr>
              <a:xfrm>
                <a:off x="276377" y="4084934"/>
                <a:ext cx="6468979" cy="914994"/>
              </a:xfrm>
              <a:prstGeom prst="rect">
                <a:avLst/>
              </a:prstGeom>
              <a:noFill/>
            </p:spPr>
            <p:txBody>
              <a:bodyPr wrap="square">
                <a:spAutoFit/>
              </a:bodyPr>
              <a:lstStyle/>
              <a:p>
                <a:r>
                  <a:rPr lang="zh-CN" altLang="en-US" sz="2000" dirty="0"/>
                  <a:t>In contrast, an </a:t>
                </a:r>
                <a14:m>
                  <m:oMath xmlns:m="http://schemas.openxmlformats.org/officeDocument/2006/math">
                    <m:r>
                      <a:rPr lang="zh-CN" altLang="en-US" sz="2000" i="1" dirty="0" smtClean="0">
                        <a:latin typeface="Cambria Math" panose="02040503050406030204" pitchFamily="18" charset="0"/>
                      </a:rPr>
                      <m:t>𝑆𝑈</m:t>
                    </m:r>
                    <m:sSub>
                      <m:sSubPr>
                        <m:ctrlPr>
                          <a:rPr lang="zh-CN" altLang="en-US" sz="2000" i="1" dirty="0" smtClean="0">
                            <a:latin typeface="Cambria Math" panose="02040503050406030204" pitchFamily="18" charset="0"/>
                          </a:rPr>
                        </m:ctrlPr>
                      </m:sSubPr>
                      <m:e>
                        <m:d>
                          <m:dPr>
                            <m:ctrlPr>
                              <a:rPr lang="zh-CN" altLang="en-US" sz="2000" i="1" dirty="0" smtClean="0">
                                <a:latin typeface="Cambria Math" panose="02040503050406030204" pitchFamily="18" charset="0"/>
                              </a:rPr>
                            </m:ctrlPr>
                          </m:dPr>
                          <m:e>
                            <m:r>
                              <a:rPr lang="zh-CN" altLang="en-US" sz="2000" i="1" dirty="0" smtClean="0">
                                <a:latin typeface="Cambria Math" panose="02040503050406030204" pitchFamily="18" charset="0"/>
                              </a:rPr>
                              <m:t>3</m:t>
                            </m:r>
                          </m:e>
                        </m:d>
                      </m:e>
                      <m:sub>
                        <m:r>
                          <a:rPr lang="zh-CN" altLang="en-US" sz="2000" i="1" dirty="0" smtClean="0">
                            <a:latin typeface="Cambria Math" panose="02040503050406030204" pitchFamily="18" charset="0"/>
                          </a:rPr>
                          <m:t>𝐹</m:t>
                        </m:r>
                      </m:sub>
                    </m:sSub>
                    <m:r>
                      <a:rPr lang="zh-CN" altLang="en-US" sz="2000" i="1" dirty="0" smtClean="0">
                        <a:latin typeface="Cambria Math" panose="02040503050406030204" pitchFamily="18" charset="0"/>
                      </a:rPr>
                      <m:t> </m:t>
                    </m:r>
                  </m:oMath>
                </a14:m>
                <a:r>
                  <a:rPr lang="zh-CN" altLang="en-US" sz="2000" dirty="0"/>
                  <a:t>fit that does not incorporate the KPW theorem yields a </a:t>
                </a:r>
                <a14:m>
                  <m:oMath xmlns:m="http://schemas.openxmlformats.org/officeDocument/2006/math">
                    <m:f>
                      <m:fPr>
                        <m:ctrlPr>
                          <a:rPr lang="zh-CN" altLang="en-US" sz="2000" i="1" dirty="0" smtClean="0">
                            <a:latin typeface="Cambria Math" panose="02040503050406030204" pitchFamily="18" charset="0"/>
                          </a:rPr>
                        </m:ctrlPr>
                      </m:fPr>
                      <m:num>
                        <m:sSup>
                          <m:sSupPr>
                            <m:ctrlPr>
                              <a:rPr lang="zh-CN" altLang="en-US" sz="2000" i="1" dirty="0" smtClean="0">
                                <a:latin typeface="Cambria Math" panose="02040503050406030204" pitchFamily="18" charset="0"/>
                              </a:rPr>
                            </m:ctrlPr>
                          </m:sSupPr>
                          <m:e>
                            <m:r>
                              <a:rPr lang="en-US" altLang="zh-CN" sz="2000" b="0" i="1" dirty="0" smtClean="0">
                                <a:latin typeface="Cambria Math" panose="02040503050406030204" pitchFamily="18" charset="0"/>
                              </a:rPr>
                              <m:t>𝜒</m:t>
                            </m:r>
                          </m:e>
                          <m:sup>
                            <m:r>
                              <a:rPr lang="zh-CN" altLang="en-US" sz="2000" i="1" dirty="0" smtClean="0">
                                <a:latin typeface="Cambria Math" panose="02040503050406030204" pitchFamily="18" charset="0"/>
                              </a:rPr>
                              <m:t>2</m:t>
                            </m:r>
                          </m:sup>
                        </m:sSup>
                      </m:num>
                      <m:den>
                        <m:r>
                          <a:rPr lang="en-US" altLang="zh-CN" sz="2000" b="0" i="1" dirty="0" smtClean="0">
                            <a:latin typeface="Cambria Math" panose="02040503050406030204" pitchFamily="18" charset="0"/>
                          </a:rPr>
                          <m:t>𝐷</m:t>
                        </m:r>
                        <m:r>
                          <a:rPr lang="zh-CN" altLang="en-US" sz="2000" i="1" dirty="0">
                            <a:latin typeface="Cambria Math" panose="02040503050406030204" pitchFamily="18" charset="0"/>
                          </a:rPr>
                          <m:t>.</m:t>
                        </m:r>
                        <m:r>
                          <a:rPr lang="zh-CN" altLang="en-US" sz="2000" i="1" dirty="0">
                            <a:latin typeface="Cambria Math" panose="02040503050406030204" pitchFamily="18" charset="0"/>
                          </a:rPr>
                          <m:t>𝑜</m:t>
                        </m:r>
                        <m:r>
                          <a:rPr lang="zh-CN" altLang="en-US" sz="2000" i="1" dirty="0">
                            <a:latin typeface="Cambria Math" panose="02040503050406030204" pitchFamily="18" charset="0"/>
                          </a:rPr>
                          <m:t>.</m:t>
                        </m:r>
                        <m:r>
                          <a:rPr lang="zh-CN" altLang="en-US" sz="2000" i="1" dirty="0">
                            <a:latin typeface="Cambria Math" panose="02040503050406030204" pitchFamily="18" charset="0"/>
                          </a:rPr>
                          <m:t>𝑓</m:t>
                        </m:r>
                        <m:r>
                          <a:rPr lang="zh-CN" altLang="en-US" sz="2000" i="1" dirty="0">
                            <a:latin typeface="Cambria Math" panose="02040503050406030204" pitchFamily="18" charset="0"/>
                          </a:rPr>
                          <m:t>.</m:t>
                        </m:r>
                      </m:den>
                    </m:f>
                    <m:r>
                      <a:rPr lang="zh-CN" altLang="en-US" sz="2000" i="1" dirty="0" smtClean="0">
                        <a:latin typeface="Cambria Math" panose="02040503050406030204" pitchFamily="18" charset="0"/>
                      </a:rPr>
                      <m:t> = 3.5</m:t>
                    </m:r>
                  </m:oMath>
                </a14:m>
                <a:r>
                  <a:rPr lang="zh-CN" altLang="en-US" sz="2000" dirty="0"/>
                  <a:t>, with 35 degrees of freedom. </a:t>
                </a:r>
              </a:p>
            </p:txBody>
          </p:sp>
        </mc:Choice>
        <mc:Fallback xmlns="">
          <p:sp>
            <p:nvSpPr>
              <p:cNvPr id="6" name="文本框 5">
                <a:extLst>
                  <a:ext uri="{FF2B5EF4-FFF2-40B4-BE49-F238E27FC236}">
                    <a16:creationId xmlns:a16="http://schemas.microsoft.com/office/drawing/2014/main" id="{365636AC-C3CF-379D-43B4-3BAFFA42E59D}"/>
                  </a:ext>
                </a:extLst>
              </p:cNvPr>
              <p:cNvSpPr txBox="1">
                <a:spLocks noRot="1" noChangeAspect="1" noMove="1" noResize="1" noEditPoints="1" noAdjustHandles="1" noChangeArrowheads="1" noChangeShapeType="1" noTextEdit="1"/>
              </p:cNvSpPr>
              <p:nvPr/>
            </p:nvSpPr>
            <p:spPr>
              <a:xfrm>
                <a:off x="276377" y="4084934"/>
                <a:ext cx="6468979" cy="914994"/>
              </a:xfrm>
              <a:prstGeom prst="rect">
                <a:avLst/>
              </a:prstGeom>
              <a:blipFill>
                <a:blip r:embed="rId4"/>
                <a:stretch>
                  <a:fillRect l="-978" t="-2740" b="-274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2287D145-0333-08EA-7854-2148F90BBB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1776" y="756754"/>
            <a:ext cx="4412974" cy="5568752"/>
          </a:xfrm>
          <a:prstGeom prst="rect">
            <a:avLst/>
          </a:prstGeom>
        </p:spPr>
      </p:pic>
    </p:spTree>
    <p:extLst>
      <p:ext uri="{BB962C8B-B14F-4D97-AF65-F5344CB8AC3E}">
        <p14:creationId xmlns:p14="http://schemas.microsoft.com/office/powerpoint/2010/main" val="14609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E09D0-425D-271E-336E-3651468BA4C7}"/>
            </a:ext>
          </a:extLst>
        </p:cNvPr>
        <p:cNvGrpSpPr/>
        <p:nvPr/>
      </p:nvGrpSpPr>
      <p:grpSpPr>
        <a:xfrm>
          <a:off x="0" y="0"/>
          <a:ext cx="0" cy="0"/>
          <a:chOff x="0" y="0"/>
          <a:chExt cx="0" cy="0"/>
        </a:xfrm>
      </p:grpSpPr>
      <p:sp>
        <p:nvSpPr>
          <p:cNvPr id="3" name="标题 4">
            <a:extLst>
              <a:ext uri="{FF2B5EF4-FFF2-40B4-BE49-F238E27FC236}">
                <a16:creationId xmlns:a16="http://schemas.microsoft.com/office/drawing/2014/main" id="{5B94EF6E-8CB0-3B51-8805-478FBE8AB955}"/>
              </a:ext>
            </a:extLst>
          </p:cNvPr>
          <p:cNvSpPr txBox="1"/>
          <p:nvPr/>
        </p:nvSpPr>
        <p:spPr>
          <a:xfrm>
            <a:off x="997869" y="2576407"/>
            <a:ext cx="6119623" cy="714638"/>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342900">
              <a:defRPr/>
            </a:pPr>
            <a:r>
              <a:rPr lang="en-US" altLang="zh-CN" sz="4600" b="1" dirty="0">
                <a:solidFill>
                  <a:schemeClr val="bg1"/>
                </a:solidFill>
                <a:latin typeface="+mn-lt"/>
                <a:ea typeface="+mn-ea"/>
                <a:cs typeface="+mn-ea"/>
                <a:sym typeface="+mn-lt"/>
              </a:rPr>
              <a:t>Final state scattering</a:t>
            </a:r>
            <a:endParaRPr lang="zh-CN" altLang="en-US" sz="4600" b="1" dirty="0">
              <a:solidFill>
                <a:schemeClr val="bg1"/>
              </a:solidFill>
              <a:latin typeface="+mn-lt"/>
              <a:ea typeface="+mn-ea"/>
              <a:cs typeface="+mn-ea"/>
              <a:sym typeface="+mn-lt"/>
            </a:endParaRPr>
          </a:p>
        </p:txBody>
      </p:sp>
      <p:pic>
        <p:nvPicPr>
          <p:cNvPr id="6" name="图片 5">
            <a:extLst>
              <a:ext uri="{FF2B5EF4-FFF2-40B4-BE49-F238E27FC236}">
                <a16:creationId xmlns:a16="http://schemas.microsoft.com/office/drawing/2014/main" id="{24BFF484-B757-5B8D-551C-C4BFB8639B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717764" y="2206485"/>
            <a:ext cx="3865792" cy="1848680"/>
          </a:xfrm>
          <a:custGeom>
            <a:avLst/>
            <a:gdLst>
              <a:gd name="connsiteX0" fmla="*/ 2847909 w 3865792"/>
              <a:gd name="connsiteY0" fmla="*/ 0 h 1848680"/>
              <a:gd name="connsiteX1" fmla="*/ 3865792 w 3865792"/>
              <a:gd name="connsiteY1" fmla="*/ 924340 h 1848680"/>
              <a:gd name="connsiteX2" fmla="*/ 2847909 w 3865792"/>
              <a:gd name="connsiteY2" fmla="*/ 1848680 h 1848680"/>
              <a:gd name="connsiteX3" fmla="*/ 0 w 3865792"/>
              <a:gd name="connsiteY3" fmla="*/ 1848680 h 1848680"/>
              <a:gd name="connsiteX4" fmla="*/ 0 w 3865792"/>
              <a:gd name="connsiteY4" fmla="*/ 1 h 1848680"/>
              <a:gd name="connsiteX5" fmla="*/ 2847882 w 3865792"/>
              <a:gd name="connsiteY5" fmla="*/ 1 h 184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792" h="1848680">
                <a:moveTo>
                  <a:pt x="2847909" y="0"/>
                </a:moveTo>
                <a:cubicBezTo>
                  <a:pt x="3410070" y="0"/>
                  <a:pt x="3865792" y="413842"/>
                  <a:pt x="3865792" y="924340"/>
                </a:cubicBezTo>
                <a:cubicBezTo>
                  <a:pt x="3865792" y="1434839"/>
                  <a:pt x="3410070" y="1848680"/>
                  <a:pt x="2847909" y="1848680"/>
                </a:cubicBezTo>
                <a:lnTo>
                  <a:pt x="0" y="1848680"/>
                </a:lnTo>
                <a:lnTo>
                  <a:pt x="0" y="1"/>
                </a:lnTo>
                <a:lnTo>
                  <a:pt x="2847882" y="1"/>
                </a:lnTo>
                <a:close/>
              </a:path>
            </a:pathLst>
          </a:custGeom>
        </p:spPr>
      </p:pic>
      <p:sp>
        <p:nvSpPr>
          <p:cNvPr id="9" name="文本框 8">
            <a:extLst>
              <a:ext uri="{FF2B5EF4-FFF2-40B4-BE49-F238E27FC236}">
                <a16:creationId xmlns:a16="http://schemas.microsoft.com/office/drawing/2014/main" id="{CCFC0B26-7DDE-3353-B6C9-08A51D0F0D00}"/>
              </a:ext>
            </a:extLst>
          </p:cNvPr>
          <p:cNvSpPr txBox="1"/>
          <p:nvPr/>
        </p:nvSpPr>
        <p:spPr>
          <a:xfrm>
            <a:off x="7806674" y="2007440"/>
            <a:ext cx="3821880" cy="2246769"/>
          </a:xfrm>
          <a:prstGeom prst="rect">
            <a:avLst/>
          </a:prstGeom>
          <a:noFill/>
        </p:spPr>
        <p:txBody>
          <a:bodyPr wrap="none" rtlCol="0">
            <a:spAutoFit/>
          </a:bodyPr>
          <a:lstStyle/>
          <a:p>
            <a:pPr marL="457200" indent="-457200">
              <a:buFont typeface="Wingdings" pitchFamily="2" charset="2"/>
              <a:buChar char="l"/>
            </a:pPr>
            <a:r>
              <a:rPr kumimoji="1" lang="en-US" altLang="zh-CN" sz="2800" dirty="0"/>
              <a:t>Theoretical derivation</a:t>
            </a:r>
          </a:p>
          <a:p>
            <a:pPr marL="457200" indent="-457200">
              <a:buFont typeface="Wingdings" pitchFamily="2" charset="2"/>
              <a:buChar char="l"/>
            </a:pPr>
            <a:endParaRPr kumimoji="1" lang="en-US" altLang="zh-CN" sz="2800" dirty="0"/>
          </a:p>
          <a:p>
            <a:endParaRPr kumimoji="1" lang="en-US" altLang="zh-CN" sz="2800" dirty="0"/>
          </a:p>
          <a:p>
            <a:pPr marL="457200" indent="-457200">
              <a:buFont typeface="Wingdings" pitchFamily="2" charset="2"/>
              <a:buChar char="l"/>
            </a:pPr>
            <a:endParaRPr kumimoji="1" lang="en-US" altLang="zh-CN" sz="2800" dirty="0"/>
          </a:p>
          <a:p>
            <a:pPr marL="457200" indent="-457200">
              <a:buFont typeface="Wingdings" pitchFamily="2" charset="2"/>
              <a:buChar char="l"/>
            </a:pPr>
            <a:r>
              <a:rPr kumimoji="1" lang="en-US" altLang="zh-CN" sz="2800" dirty="0"/>
              <a:t>Numerical results</a:t>
            </a:r>
            <a:endParaRPr kumimoji="1" lang="zh-CN" altLang="en-US" sz="2800" dirty="0"/>
          </a:p>
        </p:txBody>
      </p:sp>
    </p:spTree>
    <p:extLst>
      <p:ext uri="{BB962C8B-B14F-4D97-AF65-F5344CB8AC3E}">
        <p14:creationId xmlns:p14="http://schemas.microsoft.com/office/powerpoint/2010/main" val="342864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CC5E5-3F8D-BC1A-0442-02B360427E1D}"/>
            </a:ext>
          </a:extLst>
        </p:cNvPr>
        <p:cNvGrpSpPr/>
        <p:nvPr/>
      </p:nvGrpSpPr>
      <p:grpSpPr>
        <a:xfrm>
          <a:off x="0" y="0"/>
          <a:ext cx="0" cy="0"/>
          <a:chOff x="0" y="0"/>
          <a:chExt cx="0" cy="0"/>
        </a:xfrm>
      </p:grpSpPr>
      <p:sp>
        <p:nvSpPr>
          <p:cNvPr id="7" name="文本占位符 4">
            <a:extLst>
              <a:ext uri="{FF2B5EF4-FFF2-40B4-BE49-F238E27FC236}">
                <a16:creationId xmlns:a16="http://schemas.microsoft.com/office/drawing/2014/main" id="{61D0005E-EDDE-6499-736B-9663D5E0FA95}"/>
              </a:ext>
            </a:extLst>
          </p:cNvPr>
          <p:cNvSpPr>
            <a:spLocks noGrp="1"/>
          </p:cNvSpPr>
          <p:nvPr>
            <p:ph type="body" sz="quarter" idx="11"/>
          </p:nvPr>
        </p:nvSpPr>
        <p:spPr>
          <a:xfrm>
            <a:off x="3729039" y="799524"/>
            <a:ext cx="4282984" cy="436562"/>
          </a:xfrm>
        </p:spPr>
        <p:txBody>
          <a:bodyPr>
            <a:normAutofit fontScale="40000" lnSpcReduction="20000"/>
          </a:bodyPr>
          <a:lstStyle/>
          <a:p>
            <a:r>
              <a:rPr kumimoji="1" lang="en-US" altLang="zh-CN" sz="6700" dirty="0">
                <a:latin typeface="Times New Roman" panose="02020603050405020304" pitchFamily="18" charset="0"/>
                <a:cs typeface="Times New Roman" panose="02020603050405020304" pitchFamily="18" charset="0"/>
              </a:rPr>
              <a:t> </a:t>
            </a:r>
            <a:r>
              <a:rPr kumimoji="1" lang="en-US" altLang="zh-CN" sz="7200" dirty="0"/>
              <a:t>Theoretical derivation</a:t>
            </a:r>
          </a:p>
          <a:p>
            <a:endParaRPr kumimoji="1" lang="en-US" altLang="zh-CN" sz="7200" dirty="0"/>
          </a:p>
          <a:p>
            <a:endParaRPr kumimoji="1" lang="en-US" altLang="zh-CN" sz="6700" dirty="0">
              <a:latin typeface="Times New Roman" panose="02020603050405020304" pitchFamily="18" charset="0"/>
              <a:cs typeface="Times New Roman" panose="02020603050405020304" pitchFamily="18" charset="0"/>
            </a:endParaRPr>
          </a:p>
          <a:p>
            <a:endParaRPr lang="zh-CN" altLang="en-US" dirty="0">
              <a:latin typeface="+mn-lt"/>
              <a:ea typeface="+mn-ea"/>
              <a:sym typeface="+mn-lt"/>
            </a:endParaRPr>
          </a:p>
        </p:txBody>
      </p:sp>
      <p:pic>
        <p:nvPicPr>
          <p:cNvPr id="8" name="图片 7">
            <a:extLst>
              <a:ext uri="{FF2B5EF4-FFF2-40B4-BE49-F238E27FC236}">
                <a16:creationId xmlns:a16="http://schemas.microsoft.com/office/drawing/2014/main" id="{9AD7F9D2-4529-5EE1-EB3D-82DCD6B62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984" y="4892852"/>
            <a:ext cx="9433094" cy="1292624"/>
          </a:xfrm>
          <a:prstGeom prst="rect">
            <a:avLst/>
          </a:prstGeom>
        </p:spPr>
      </p:pic>
      <p:cxnSp>
        <p:nvCxnSpPr>
          <p:cNvPr id="10" name="直线连接符 9">
            <a:extLst>
              <a:ext uri="{FF2B5EF4-FFF2-40B4-BE49-F238E27FC236}">
                <a16:creationId xmlns:a16="http://schemas.microsoft.com/office/drawing/2014/main" id="{F8733E21-C5E8-87BA-0BAB-631093E0260D}"/>
              </a:ext>
            </a:extLst>
          </p:cNvPr>
          <p:cNvCxnSpPr/>
          <p:nvPr/>
        </p:nvCxnSpPr>
        <p:spPr>
          <a:xfrm flipV="1">
            <a:off x="4295139" y="5539164"/>
            <a:ext cx="1081089" cy="5299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33C99A2E-6395-FE2B-684E-5552F928CFBD}"/>
              </a:ext>
            </a:extLst>
          </p:cNvPr>
          <p:cNvCxnSpPr/>
          <p:nvPr/>
        </p:nvCxnSpPr>
        <p:spPr>
          <a:xfrm flipV="1">
            <a:off x="8483600" y="5493353"/>
            <a:ext cx="1081089" cy="529919"/>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AECB6E0-E042-66D8-0600-16603B56AF8A}"/>
                  </a:ext>
                </a:extLst>
              </p:cNvPr>
              <p:cNvSpPr txBox="1"/>
              <p:nvPr/>
            </p:nvSpPr>
            <p:spPr>
              <a:xfrm>
                <a:off x="1665764" y="1494988"/>
                <a:ext cx="345646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𝑐𝑠</m:t>
                          </m:r>
                        </m:sub>
                      </m:sSub>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𝑉</m:t>
                          </m:r>
                        </m:e>
                        <m:sub>
                          <m:r>
                            <a:rPr lang="zh-CN" altLang="en-US" sz="2000" i="1">
                              <a:latin typeface="Cambria Math" panose="02040503050406030204" pitchFamily="18" charset="0"/>
                            </a:rPr>
                            <m:t>𝑢𝑠</m:t>
                          </m:r>
                        </m:sub>
                        <m:sup>
                          <m:r>
                            <a:rPr lang="zh-CN" altLang="en-US" sz="2000" i="0">
                              <a:latin typeface="Cambria Math" panose="02040503050406030204" pitchFamily="18" charset="0"/>
                            </a:rPr>
                            <m:t>∗</m:t>
                          </m:r>
                        </m:sup>
                      </m:sSubSup>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𝑐𝑑</m:t>
                          </m:r>
                        </m:sub>
                      </m:sSub>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𝑉</m:t>
                          </m:r>
                        </m:e>
                        <m:sub>
                          <m:r>
                            <a:rPr lang="zh-CN" altLang="en-US" sz="2000" i="1">
                              <a:latin typeface="Cambria Math" panose="02040503050406030204" pitchFamily="18" charset="0"/>
                            </a:rPr>
                            <m:t>𝑢𝑑</m:t>
                          </m:r>
                        </m:sub>
                        <m:sup>
                          <m:r>
                            <a:rPr lang="zh-CN" altLang="en-US" sz="2000" i="0">
                              <a:latin typeface="Cambria Math" panose="02040503050406030204" pitchFamily="18" charset="0"/>
                            </a:rPr>
                            <m:t>∗</m:t>
                          </m:r>
                        </m:sup>
                      </m:sSubSup>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𝑐𝑏</m:t>
                          </m:r>
                        </m:sub>
                      </m:sSub>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𝑉</m:t>
                          </m:r>
                        </m:e>
                        <m:sub>
                          <m:r>
                            <a:rPr lang="zh-CN" altLang="en-US" sz="2000" i="1">
                              <a:latin typeface="Cambria Math" panose="02040503050406030204" pitchFamily="18" charset="0"/>
                            </a:rPr>
                            <m:t>𝑢𝑏</m:t>
                          </m:r>
                        </m:sub>
                        <m:sup>
                          <m:r>
                            <a:rPr lang="zh-CN" altLang="en-US" sz="2000" i="0">
                              <a:latin typeface="Cambria Math" panose="02040503050406030204" pitchFamily="18" charset="0"/>
                            </a:rPr>
                            <m:t>∗</m:t>
                          </m:r>
                        </m:sup>
                      </m:sSubSup>
                      <m:r>
                        <a:rPr lang="zh-CN" altLang="en-US" sz="2000" i="0">
                          <a:latin typeface="Cambria Math" panose="02040503050406030204" pitchFamily="18" charset="0"/>
                        </a:rPr>
                        <m:t>=0</m:t>
                      </m:r>
                    </m:oMath>
                  </m:oMathPara>
                </a14:m>
                <a:endParaRPr lang="zh-CN" altLang="en-US" sz="2000" dirty="0"/>
              </a:p>
            </p:txBody>
          </p:sp>
        </mc:Choice>
        <mc:Fallback xmlns="">
          <p:sp>
            <p:nvSpPr>
              <p:cNvPr id="3" name="文本框 2">
                <a:extLst>
                  <a:ext uri="{FF2B5EF4-FFF2-40B4-BE49-F238E27FC236}">
                    <a16:creationId xmlns:a16="http://schemas.microsoft.com/office/drawing/2014/main" id="{2AECB6E0-E042-66D8-0600-16603B56AF8A}"/>
                  </a:ext>
                </a:extLst>
              </p:cNvPr>
              <p:cNvSpPr txBox="1">
                <a:spLocks noRot="1" noChangeAspect="1" noMove="1" noResize="1" noEditPoints="1" noAdjustHandles="1" noChangeArrowheads="1" noChangeShapeType="1" noTextEdit="1"/>
              </p:cNvSpPr>
              <p:nvPr/>
            </p:nvSpPr>
            <p:spPr>
              <a:xfrm>
                <a:off x="1665764" y="1494988"/>
                <a:ext cx="3456464"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178E594-64CA-39BE-DE48-C3A0317BEA27}"/>
                  </a:ext>
                </a:extLst>
              </p:cNvPr>
              <p:cNvSpPr txBox="1"/>
              <p:nvPr/>
            </p:nvSpPr>
            <p:spPr>
              <a:xfrm>
                <a:off x="5829300" y="1525766"/>
                <a:ext cx="2184400" cy="369332"/>
              </a:xfrm>
              <a:prstGeom prst="rect">
                <a:avLst/>
              </a:prstGeom>
              <a:noFill/>
            </p:spPr>
            <p:txBody>
              <a:bodyPr wrap="square">
                <a:spAutoFit/>
              </a:bodyPr>
              <a:lstStyle/>
              <a:p>
                <a14:m>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𝜆</m:t>
                        </m:r>
                      </m:e>
                      <m:sub>
                        <m:r>
                          <a:rPr lang="en-US" altLang="zh-CN" b="0" i="1" smtClean="0">
                            <a:latin typeface="Cambria Math" panose="02040503050406030204" pitchFamily="18" charset="0"/>
                            <a:ea typeface="Cambria Math" panose="02040503050406030204" pitchFamily="18" charset="0"/>
                          </a:rPr>
                          <m:t>𝑏</m:t>
                        </m:r>
                      </m:sub>
                    </m:sSub>
                    <m:r>
                      <a:rPr lang="en-US" altLang="zh-CN" b="0" i="1" smtClean="0">
                        <a:latin typeface="Cambria Math" panose="02040503050406030204" pitchFamily="18" charset="0"/>
                        <a:ea typeface="Cambria Math" panose="02040503050406030204" pitchFamily="18" charset="0"/>
                      </a:rPr>
                      <m:t>=</m:t>
                    </m:r>
                    <m:sSub>
                      <m:sSubPr>
                        <m:ctrlPr>
                          <a:rPr lang="zh-CN" altLang="zh-CN" sz="1800" i="1" smtClean="0">
                            <a:effectLst/>
                            <a:latin typeface="Cambria Math" panose="02040503050406030204" pitchFamily="18" charset="0"/>
                            <a:ea typeface="Cambria Math" panose="02040503050406030204" pitchFamily="18" charset="0"/>
                          </a:rPr>
                        </m:ctrlPr>
                      </m:sSub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𝑉</m:t>
                        </m:r>
                      </m:e>
                      <m:sub>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𝑐𝑏</m:t>
                        </m:r>
                      </m:sub>
                    </m:sSub>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𝑉</m:t>
                        </m:r>
                      </m:e>
                      <m:sub>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𝑢𝑏</m:t>
                        </m:r>
                      </m:sub>
                      <m:sup>
                        <m:r>
                          <a:rPr lang="en-US" altLang="zh-CN" sz="1800" i="1" kern="100">
                            <a:effectLst/>
                            <a:latin typeface="Cambria Math" panose="02040503050406030204" pitchFamily="18" charset="0"/>
                            <a:ea typeface="华文楷体" panose="02010600040101010101" pitchFamily="2" charset="-122"/>
                            <a:cs typeface="Times New Roman" panose="02020603050405020304" pitchFamily="18" charset="0"/>
                          </a:rPr>
                          <m:t>∗</m:t>
                        </m:r>
                      </m:sup>
                    </m:sSubSup>
                  </m:oMath>
                </a14:m>
                <a:r>
                  <a:rPr lang="en-US" altLang="zh-CN" kern="0" dirty="0">
                    <a:ea typeface="Cambria Math" panose="02040503050406030204" pitchFamily="18" charset="0"/>
                    <a:cs typeface="Times New Roman" panose="02020603050405020304" pitchFamily="18" charset="0"/>
                  </a:rPr>
                  <a:t> </a:t>
                </a:r>
                <a14:m>
                  <m:oMath xmlns:m="http://schemas.openxmlformats.org/officeDocument/2006/math">
                    <m:r>
                      <a:rPr lang="en-US" altLang="zh-CN" i="1" kern="0">
                        <a:latin typeface="Cambria Math" panose="02040503050406030204" pitchFamily="18" charset="0"/>
                        <a:ea typeface="Cambria Math" panose="02040503050406030204" pitchFamily="18" charset="0"/>
                        <a:cs typeface="Times New Roman" panose="02020603050405020304" pitchFamily="18" charset="0"/>
                      </a:rPr>
                      <m:t>≪1</m:t>
                    </m:r>
                  </m:oMath>
                </a14:m>
                <a:r>
                  <a:rPr lang="en-US" altLang="zh-CN" sz="1800" kern="100" dirty="0">
                    <a:effectLst/>
                    <a:latin typeface="Times New Roman" panose="02020603050405020304" pitchFamily="18" charset="0"/>
                    <a:ea typeface="华文楷体" panose="02010600040101010101" pitchFamily="2" charset="-122"/>
                  </a:rPr>
                  <a:t> </a:t>
                </a:r>
                <a:endParaRPr lang="zh-CN" altLang="en-US" dirty="0"/>
              </a:p>
            </p:txBody>
          </p:sp>
        </mc:Choice>
        <mc:Fallback xmlns="">
          <p:sp>
            <p:nvSpPr>
              <p:cNvPr id="6" name="文本框 5">
                <a:extLst>
                  <a:ext uri="{FF2B5EF4-FFF2-40B4-BE49-F238E27FC236}">
                    <a16:creationId xmlns:a16="http://schemas.microsoft.com/office/drawing/2014/main" id="{4178E594-64CA-39BE-DE48-C3A0317BEA27}"/>
                  </a:ext>
                </a:extLst>
              </p:cNvPr>
              <p:cNvSpPr txBox="1">
                <a:spLocks noRot="1" noChangeAspect="1" noMove="1" noResize="1" noEditPoints="1" noAdjustHandles="1" noChangeArrowheads="1" noChangeShapeType="1" noTextEdit="1"/>
              </p:cNvSpPr>
              <p:nvPr/>
            </p:nvSpPr>
            <p:spPr>
              <a:xfrm>
                <a:off x="5829300" y="1525766"/>
                <a:ext cx="2184400"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67D6141-25D2-E4D7-4AD8-8973431F66B7}"/>
                  </a:ext>
                </a:extLst>
              </p:cNvPr>
              <p:cNvSpPr txBox="1"/>
              <p:nvPr/>
            </p:nvSpPr>
            <p:spPr>
              <a:xfrm>
                <a:off x="8370889" y="1525766"/>
                <a:ext cx="21844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a:latin typeface="Cambria Math" panose="02040503050406030204" pitchFamily="18" charset="0"/>
                            </a:rPr>
                            <m:t>−</m:t>
                          </m:r>
                          <m:r>
                            <a:rPr lang="zh-CN" altLang="en-US" i="1">
                              <a:latin typeface="Cambria Math" panose="02040503050406030204" pitchFamily="18" charset="0"/>
                            </a:rPr>
                            <m:t>𝑉</m:t>
                          </m:r>
                        </m:e>
                        <m:sub>
                          <m:r>
                            <a:rPr lang="zh-CN" altLang="en-US" i="1">
                              <a:latin typeface="Cambria Math" panose="02040503050406030204" pitchFamily="18" charset="0"/>
                            </a:rPr>
                            <m:t>𝑐𝑠</m:t>
                          </m:r>
                        </m:sub>
                      </m:sSub>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𝑉</m:t>
                          </m:r>
                        </m:e>
                        <m:sub>
                          <m:r>
                            <a:rPr lang="zh-CN" altLang="en-US" i="1">
                              <a:latin typeface="Cambria Math" panose="02040503050406030204" pitchFamily="18" charset="0"/>
                            </a:rPr>
                            <m:t>𝑢𝑠</m:t>
                          </m:r>
                        </m:sub>
                        <m:sup>
                          <m:r>
                            <a:rPr lang="zh-CN" altLang="en-US" i="0">
                              <a:latin typeface="Cambria Math" panose="02040503050406030204" pitchFamily="18" charset="0"/>
                            </a:rPr>
                            <m:t>∗</m:t>
                          </m:r>
                        </m:sup>
                      </m:sSub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𝑐𝑑</m:t>
                          </m:r>
                        </m:sub>
                      </m:sSub>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𝑉</m:t>
                          </m:r>
                        </m:e>
                        <m:sub>
                          <m:r>
                            <a:rPr lang="zh-CN" altLang="en-US" i="1">
                              <a:latin typeface="Cambria Math" panose="02040503050406030204" pitchFamily="18" charset="0"/>
                            </a:rPr>
                            <m:t>𝑢𝑑</m:t>
                          </m:r>
                        </m:sub>
                        <m:sup>
                          <m:r>
                            <a:rPr lang="zh-CN" altLang="en-US" i="0">
                              <a:latin typeface="Cambria Math" panose="02040503050406030204" pitchFamily="18" charset="0"/>
                            </a:rPr>
                            <m:t>∗</m:t>
                          </m:r>
                        </m:sup>
                      </m:sSubSup>
                    </m:oMath>
                  </m:oMathPara>
                </a14:m>
                <a:endParaRPr lang="zh-CN" altLang="en-US" dirty="0"/>
              </a:p>
            </p:txBody>
          </p:sp>
        </mc:Choice>
        <mc:Fallback xmlns="">
          <p:sp>
            <p:nvSpPr>
              <p:cNvPr id="14" name="文本框 13">
                <a:extLst>
                  <a:ext uri="{FF2B5EF4-FFF2-40B4-BE49-F238E27FC236}">
                    <a16:creationId xmlns:a16="http://schemas.microsoft.com/office/drawing/2014/main" id="{A67D6141-25D2-E4D7-4AD8-8973431F66B7}"/>
                  </a:ext>
                </a:extLst>
              </p:cNvPr>
              <p:cNvSpPr txBox="1">
                <a:spLocks noRot="1" noChangeAspect="1" noMove="1" noResize="1" noEditPoints="1" noAdjustHandles="1" noChangeArrowheads="1" noChangeShapeType="1" noTextEdit="1"/>
              </p:cNvSpPr>
              <p:nvPr/>
            </p:nvSpPr>
            <p:spPr>
              <a:xfrm>
                <a:off x="8370889" y="1525766"/>
                <a:ext cx="2184400"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2A9D761-6393-AC34-BFFC-54A03B28028F}"/>
                  </a:ext>
                </a:extLst>
              </p:cNvPr>
              <p:cNvSpPr txBox="1"/>
              <p:nvPr/>
            </p:nvSpPr>
            <p:spPr>
              <a:xfrm>
                <a:off x="3278165" y="2709451"/>
                <a:ext cx="639766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latin typeface="Cambria Math" panose="02040503050406030204" pitchFamily="18" charset="0"/>
                            </a:rPr>
                          </m:ctrlPr>
                        </m:sSubPr>
                        <m:e>
                          <m:r>
                            <a:rPr lang="zh-CN" altLang="en-US" sz="2400" i="1">
                              <a:latin typeface="Cambria Math" panose="02040503050406030204" pitchFamily="18" charset="0"/>
                            </a:rPr>
                            <m:t>𝑉</m:t>
                          </m:r>
                        </m:e>
                        <m:sub>
                          <m:r>
                            <a:rPr lang="zh-CN" altLang="en-US" sz="2400" i="1">
                              <a:latin typeface="Cambria Math" panose="02040503050406030204" pitchFamily="18" charset="0"/>
                            </a:rPr>
                            <m:t>𝑐𝑑</m:t>
                          </m:r>
                        </m:sub>
                      </m:sSub>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𝑉</m:t>
                          </m:r>
                        </m:e>
                        <m:sub>
                          <m:r>
                            <a:rPr lang="zh-CN" altLang="en-US" sz="2400" i="1">
                              <a:latin typeface="Cambria Math" panose="02040503050406030204" pitchFamily="18" charset="0"/>
                            </a:rPr>
                            <m:t>𝑢𝑑</m:t>
                          </m:r>
                        </m:sub>
                        <m:sup>
                          <m:r>
                            <a:rPr lang="zh-CN" altLang="en-US" sz="2400" i="0">
                              <a:latin typeface="Cambria Math" panose="02040503050406030204" pitchFamily="18" charset="0"/>
                            </a:rPr>
                            <m:t>∗</m:t>
                          </m:r>
                        </m:sup>
                      </m:sSubSup>
                      <m:sSub>
                        <m:sSubPr>
                          <m:ctrlPr>
                            <a:rPr lang="zh-CN" altLang="en-US" sz="2400" i="1">
                              <a:latin typeface="Cambria Math" panose="02040503050406030204" pitchFamily="18" charset="0"/>
                            </a:rPr>
                          </m:ctrlPr>
                        </m:sSubPr>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𝑀</m:t>
                              </m:r>
                            </m:e>
                            <m:sub>
                              <m:r>
                                <a:rPr lang="zh-CN" altLang="en-US" sz="2400" i="0">
                                  <a:latin typeface="Cambria Math" panose="02040503050406030204" pitchFamily="18" charset="0"/>
                                </a:rPr>
                                <m:t>1</m:t>
                              </m:r>
                            </m:sub>
                          </m:sSub>
                          <m:r>
                            <a:rPr lang="zh-CN" altLang="en-US" sz="2400" i="0">
                              <a:latin typeface="Cambria Math" panose="02040503050406030204" pitchFamily="18" charset="0"/>
                            </a:rPr>
                            <m:t>+</m:t>
                          </m:r>
                          <m:r>
                            <a:rPr lang="zh-CN" altLang="en-US" sz="2400" i="1">
                              <a:latin typeface="Cambria Math" panose="02040503050406030204" pitchFamily="18" charset="0"/>
                            </a:rPr>
                            <m:t>𝑉</m:t>
                          </m:r>
                        </m:e>
                        <m:sub>
                          <m:r>
                            <a:rPr lang="zh-CN" altLang="en-US" sz="2400" i="1">
                              <a:latin typeface="Cambria Math" panose="02040503050406030204" pitchFamily="18" charset="0"/>
                            </a:rPr>
                            <m:t>𝑐𝑠</m:t>
                          </m:r>
                        </m:sub>
                      </m:sSub>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𝑉</m:t>
                          </m:r>
                        </m:e>
                        <m:sub>
                          <m:r>
                            <a:rPr lang="zh-CN" altLang="en-US" sz="2400" i="1">
                              <a:latin typeface="Cambria Math" panose="02040503050406030204" pitchFamily="18" charset="0"/>
                            </a:rPr>
                            <m:t>𝑢𝑠</m:t>
                          </m:r>
                        </m:sub>
                        <m:sup>
                          <m:r>
                            <a:rPr lang="zh-CN" altLang="en-US" sz="2400" i="0">
                              <a:latin typeface="Cambria Math" panose="02040503050406030204" pitchFamily="18" charset="0"/>
                            </a:rPr>
                            <m:t>∗</m:t>
                          </m:r>
                        </m:sup>
                      </m:sSubSup>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𝑀</m:t>
                          </m:r>
                        </m:e>
                        <m:sub>
                          <m:r>
                            <a:rPr lang="zh-CN" altLang="en-US" sz="2400" i="0">
                              <a:latin typeface="Cambria Math" panose="02040503050406030204" pitchFamily="18" charset="0"/>
                            </a:rPr>
                            <m:t>2</m:t>
                          </m:r>
                        </m:sub>
                      </m:sSub>
                      <m:r>
                        <a:rPr lang="en-US" altLang="zh-CN" sz="2400" b="0" i="1" smtClean="0">
                          <a:latin typeface="Cambria Math" panose="02040503050406030204" pitchFamily="18" charset="0"/>
                        </a:rPr>
                        <m:t> →</m:t>
                      </m:r>
                      <m:r>
                        <a:rPr lang="en-US" altLang="zh-CN" sz="2400" b="0" i="0" smtClean="0">
                          <a:latin typeface="Cambria Math" panose="02040503050406030204" pitchFamily="18" charset="0"/>
                        </a:rPr>
                        <m:t> </m:t>
                      </m:r>
                      <m:r>
                        <a:rPr lang="zh-CN" altLang="en-US" sz="2400" i="0">
                          <a:latin typeface="Cambria Math" panose="02040503050406030204" pitchFamily="18" charset="0"/>
                        </a:rPr>
                        <m:t> </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𝑉</m:t>
                          </m:r>
                        </m:e>
                        <m:sub>
                          <m:r>
                            <a:rPr lang="zh-CN" altLang="en-US" sz="2400" i="1">
                              <a:latin typeface="Cambria Math" panose="02040503050406030204" pitchFamily="18" charset="0"/>
                            </a:rPr>
                            <m:t>𝑐𝑑</m:t>
                          </m:r>
                        </m:sub>
                        <m:sup>
                          <m:r>
                            <a:rPr lang="zh-CN" altLang="en-US" sz="2400" i="0">
                              <a:latin typeface="Cambria Math" panose="02040503050406030204" pitchFamily="18" charset="0"/>
                            </a:rPr>
                            <m:t>∗</m:t>
                          </m:r>
                        </m:sup>
                      </m:sSubSup>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𝑉</m:t>
                          </m:r>
                        </m:e>
                        <m:sub>
                          <m:r>
                            <a:rPr lang="zh-CN" altLang="en-US" sz="2400" i="1">
                              <a:latin typeface="Cambria Math" panose="02040503050406030204" pitchFamily="18" charset="0"/>
                            </a:rPr>
                            <m:t>𝑢𝑑</m:t>
                          </m:r>
                        </m:sub>
                      </m:sSub>
                      <m:sSubSup>
                        <m:sSubSupPr>
                          <m:ctrlPr>
                            <a:rPr lang="zh-CN" altLang="en-US" sz="2400" i="1">
                              <a:latin typeface="Cambria Math" panose="02040503050406030204" pitchFamily="18" charset="0"/>
                            </a:rPr>
                          </m:ctrlPr>
                        </m:sSubSupPr>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𝑀</m:t>
                              </m:r>
                            </m:e>
                            <m:sub>
                              <m:r>
                                <a:rPr lang="zh-CN" altLang="en-US" sz="2400" i="0">
                                  <a:latin typeface="Cambria Math" panose="02040503050406030204" pitchFamily="18" charset="0"/>
                                </a:rPr>
                                <m:t>1</m:t>
                              </m:r>
                            </m:sub>
                          </m:sSub>
                          <m:r>
                            <a:rPr lang="zh-CN" altLang="en-US" sz="2400" i="0">
                              <a:latin typeface="Cambria Math" panose="02040503050406030204" pitchFamily="18" charset="0"/>
                            </a:rPr>
                            <m:t>+</m:t>
                          </m:r>
                          <m:r>
                            <a:rPr lang="zh-CN" altLang="en-US" sz="2400" i="1">
                              <a:latin typeface="Cambria Math" panose="02040503050406030204" pitchFamily="18" charset="0"/>
                            </a:rPr>
                            <m:t>𝑉</m:t>
                          </m:r>
                        </m:e>
                        <m:sub>
                          <m:r>
                            <a:rPr lang="zh-CN" altLang="en-US" sz="2400" i="1">
                              <a:latin typeface="Cambria Math" panose="02040503050406030204" pitchFamily="18" charset="0"/>
                            </a:rPr>
                            <m:t>𝑐𝑠</m:t>
                          </m:r>
                        </m:sub>
                        <m:sup>
                          <m:r>
                            <a:rPr lang="zh-CN" altLang="en-US" sz="2400" i="0">
                              <a:latin typeface="Cambria Math" panose="02040503050406030204" pitchFamily="18" charset="0"/>
                            </a:rPr>
                            <m:t>∗</m:t>
                          </m:r>
                        </m:sup>
                      </m:sSubSup>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𝑉</m:t>
                          </m:r>
                        </m:e>
                        <m:sub>
                          <m:r>
                            <a:rPr lang="zh-CN" altLang="en-US" sz="2400" i="1">
                              <a:latin typeface="Cambria Math" panose="02040503050406030204" pitchFamily="18" charset="0"/>
                            </a:rPr>
                            <m:t>𝑢𝑠</m:t>
                          </m:r>
                        </m:sub>
                      </m:sSub>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𝑀</m:t>
                          </m:r>
                        </m:e>
                        <m:sub>
                          <m:r>
                            <a:rPr lang="zh-CN" altLang="en-US" sz="2400" i="0">
                              <a:latin typeface="Cambria Math" panose="02040503050406030204" pitchFamily="18" charset="0"/>
                            </a:rPr>
                            <m:t>2</m:t>
                          </m:r>
                        </m:sub>
                      </m:sSub>
                    </m:oMath>
                  </m:oMathPara>
                </a14:m>
                <a:endParaRPr lang="zh-CN" altLang="en-US" sz="2400" dirty="0"/>
              </a:p>
            </p:txBody>
          </p:sp>
        </mc:Choice>
        <mc:Fallback xmlns="">
          <p:sp>
            <p:nvSpPr>
              <p:cNvPr id="16" name="文本框 15">
                <a:extLst>
                  <a:ext uri="{FF2B5EF4-FFF2-40B4-BE49-F238E27FC236}">
                    <a16:creationId xmlns:a16="http://schemas.microsoft.com/office/drawing/2014/main" id="{62A9D761-6393-AC34-BFFC-54A03B28028F}"/>
                  </a:ext>
                </a:extLst>
              </p:cNvPr>
              <p:cNvSpPr txBox="1">
                <a:spLocks noRot="1" noChangeAspect="1" noMove="1" noResize="1" noEditPoints="1" noAdjustHandles="1" noChangeArrowheads="1" noChangeShapeType="1" noTextEdit="1"/>
              </p:cNvSpPr>
              <p:nvPr/>
            </p:nvSpPr>
            <p:spPr>
              <a:xfrm>
                <a:off x="3278165" y="2709451"/>
                <a:ext cx="6397669" cy="461665"/>
              </a:xfrm>
              <a:prstGeom prst="rect">
                <a:avLst/>
              </a:prstGeom>
              <a:blipFill>
                <a:blip r:embed="rId7"/>
                <a:stretch>
                  <a:fillRect b="-21622"/>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03E508C5-B4A5-77D5-D77E-E19165FF8A01}"/>
              </a:ext>
            </a:extLst>
          </p:cNvPr>
          <p:cNvSpPr txBox="1"/>
          <p:nvPr/>
        </p:nvSpPr>
        <p:spPr>
          <a:xfrm>
            <a:off x="935673" y="2147995"/>
            <a:ext cx="3531736" cy="369332"/>
          </a:xfrm>
          <a:prstGeom prst="rect">
            <a:avLst/>
          </a:prstGeom>
          <a:noFill/>
        </p:spPr>
        <p:txBody>
          <a:bodyPr wrap="none" rtlCol="0">
            <a:spAutoFit/>
          </a:bodyPr>
          <a:lstStyle/>
          <a:p>
            <a:r>
              <a:rPr kumimoji="1" lang="en" altLang="zh-CN" dirty="0"/>
              <a:t>Singly Cabibbo-suppressed process:</a:t>
            </a:r>
            <a:endParaRPr kumimoji="1" lang="zh-CN" altLang="en-US" dirty="0"/>
          </a:p>
        </p:txBody>
      </p:sp>
      <p:cxnSp>
        <p:nvCxnSpPr>
          <p:cNvPr id="19" name="直线箭头连接符 18">
            <a:extLst>
              <a:ext uri="{FF2B5EF4-FFF2-40B4-BE49-F238E27FC236}">
                <a16:creationId xmlns:a16="http://schemas.microsoft.com/office/drawing/2014/main" id="{F25601B5-36A0-7A6D-D99C-E8BB38B1C247}"/>
              </a:ext>
            </a:extLst>
          </p:cNvPr>
          <p:cNvCxnSpPr/>
          <p:nvPr/>
        </p:nvCxnSpPr>
        <p:spPr>
          <a:xfrm>
            <a:off x="6251531" y="3196516"/>
            <a:ext cx="0" cy="5245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0EBB2E45-6316-78BA-C5C5-28FA435B0130}"/>
                  </a:ext>
                </a:extLst>
              </p:cNvPr>
              <p:cNvSpPr txBox="1"/>
              <p:nvPr/>
            </p:nvSpPr>
            <p:spPr>
              <a:xfrm>
                <a:off x="3571856" y="3901407"/>
                <a:ext cx="589123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latin typeface="Cambria Math" panose="02040503050406030204" pitchFamily="18" charset="0"/>
                            </a:rPr>
                          </m:ctrlPr>
                        </m:sSubPr>
                        <m:e>
                          <m:r>
                            <a:rPr lang="zh-CN" altLang="en-US" sz="2400" i="1">
                              <a:latin typeface="Cambria Math" panose="02040503050406030204" pitchFamily="18" charset="0"/>
                            </a:rPr>
                            <m:t>𝑉</m:t>
                          </m:r>
                        </m:e>
                        <m:sub>
                          <m:r>
                            <a:rPr lang="zh-CN" altLang="en-US" sz="2400" i="1">
                              <a:latin typeface="Cambria Math" panose="02040503050406030204" pitchFamily="18" charset="0"/>
                            </a:rPr>
                            <m:t>𝑐𝑑</m:t>
                          </m:r>
                        </m:sub>
                      </m:sSub>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𝑉</m:t>
                          </m:r>
                        </m:e>
                        <m:sub>
                          <m:r>
                            <a:rPr lang="zh-CN" altLang="en-US" sz="2400" i="1">
                              <a:latin typeface="Cambria Math" panose="02040503050406030204" pitchFamily="18" charset="0"/>
                            </a:rPr>
                            <m:t>𝑢𝑑</m:t>
                          </m:r>
                        </m:sub>
                        <m:sup>
                          <m:r>
                            <a:rPr lang="zh-CN" altLang="en-US" sz="2400" i="0">
                              <a:latin typeface="Cambria Math" panose="02040503050406030204" pitchFamily="18" charset="0"/>
                            </a:rPr>
                            <m:t>∗</m:t>
                          </m:r>
                        </m:sup>
                      </m:sSubSup>
                      <m:sSub>
                        <m:sSubPr>
                          <m:ctrlPr>
                            <a:rPr lang="zh-CN" altLang="en-US" sz="2400" i="1">
                              <a:latin typeface="Cambria Math" panose="02040503050406030204" pitchFamily="18" charset="0"/>
                            </a:rPr>
                          </m:ctrlPr>
                        </m:sSubPr>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𝑀</m:t>
                              </m:r>
                            </m:e>
                            <m:sub>
                              <m:r>
                                <a:rPr lang="zh-CN" altLang="en-US" sz="2400" i="0">
                                  <a:latin typeface="Cambria Math" panose="02040503050406030204" pitchFamily="18" charset="0"/>
                                </a:rPr>
                                <m:t>1</m:t>
                              </m:r>
                            </m:sub>
                          </m:sSub>
                          <m:r>
                            <a:rPr lang="zh-CN" altLang="en-US" sz="2400" i="0">
                              <a:latin typeface="Cambria Math" panose="02040503050406030204" pitchFamily="18" charset="0"/>
                            </a:rPr>
                            <m:t>+</m:t>
                          </m:r>
                          <m:r>
                            <a:rPr lang="zh-CN" altLang="en-US" sz="2400" i="1">
                              <a:latin typeface="Cambria Math" panose="02040503050406030204" pitchFamily="18" charset="0"/>
                            </a:rPr>
                            <m:t>𝑉</m:t>
                          </m:r>
                        </m:e>
                        <m:sub>
                          <m:r>
                            <a:rPr lang="zh-CN" altLang="en-US" sz="2400" i="1">
                              <a:latin typeface="Cambria Math" panose="02040503050406030204" pitchFamily="18" charset="0"/>
                            </a:rPr>
                            <m:t>𝑐𝑠</m:t>
                          </m:r>
                        </m:sub>
                      </m:sSub>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𝑉</m:t>
                          </m:r>
                        </m:e>
                        <m:sub>
                          <m:r>
                            <a:rPr lang="zh-CN" altLang="en-US" sz="2400" i="1">
                              <a:latin typeface="Cambria Math" panose="02040503050406030204" pitchFamily="18" charset="0"/>
                            </a:rPr>
                            <m:t>𝑢𝑠</m:t>
                          </m:r>
                        </m:sub>
                        <m:sup>
                          <m:r>
                            <a:rPr lang="zh-CN" altLang="en-US" sz="2400" i="0">
                              <a:latin typeface="Cambria Math" panose="02040503050406030204" pitchFamily="18" charset="0"/>
                            </a:rPr>
                            <m:t>∗</m:t>
                          </m:r>
                        </m:sup>
                      </m:sSubSup>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𝑀</m:t>
                          </m:r>
                        </m:e>
                        <m:sub>
                          <m:r>
                            <a:rPr lang="zh-CN" altLang="en-US" sz="2400" i="0">
                              <a:latin typeface="Cambria Math" panose="02040503050406030204" pitchFamily="18" charset="0"/>
                            </a:rPr>
                            <m:t>2</m:t>
                          </m:r>
                        </m:sub>
                      </m:sSub>
                      <m:r>
                        <a:rPr lang="zh-CN" altLang="en-US" sz="2400" i="0">
                          <a:latin typeface="Cambria Math" panose="02040503050406030204" pitchFamily="18" charset="0"/>
                        </a:rPr>
                        <m:t> = </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𝑉</m:t>
                          </m:r>
                        </m:e>
                        <m:sub>
                          <m:r>
                            <a:rPr lang="zh-CN" altLang="en-US" sz="2400" i="1">
                              <a:latin typeface="Cambria Math" panose="02040503050406030204" pitchFamily="18" charset="0"/>
                            </a:rPr>
                            <m:t>𝑐𝑑</m:t>
                          </m:r>
                        </m:sub>
                        <m:sup>
                          <m:r>
                            <a:rPr lang="zh-CN" altLang="en-US" sz="2400" i="0">
                              <a:latin typeface="Cambria Math" panose="02040503050406030204" pitchFamily="18" charset="0"/>
                            </a:rPr>
                            <m:t>∗</m:t>
                          </m:r>
                        </m:sup>
                      </m:sSubSup>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𝑉</m:t>
                          </m:r>
                        </m:e>
                        <m:sub>
                          <m:r>
                            <a:rPr lang="zh-CN" altLang="en-US" sz="2400" i="1">
                              <a:latin typeface="Cambria Math" panose="02040503050406030204" pitchFamily="18" charset="0"/>
                            </a:rPr>
                            <m:t>𝑢𝑑</m:t>
                          </m:r>
                        </m:sub>
                      </m:sSub>
                      <m:d>
                        <m:dPr>
                          <m:ctrlPr>
                            <a:rPr lang="zh-CN" altLang="en-US" sz="2400" i="1">
                              <a:latin typeface="Cambria Math" panose="02040503050406030204" pitchFamily="18" charset="0"/>
                            </a:rPr>
                          </m:ctrlPr>
                        </m:dPr>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𝑀</m:t>
                              </m:r>
                            </m:e>
                            <m:sub>
                              <m:r>
                                <a:rPr lang="zh-CN" altLang="en-US" sz="2400" i="0">
                                  <a:latin typeface="Cambria Math" panose="02040503050406030204" pitchFamily="18" charset="0"/>
                                </a:rPr>
                                <m:t>1</m:t>
                              </m:r>
                            </m:sub>
                          </m:sSub>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𝑀</m:t>
                              </m:r>
                            </m:e>
                            <m:sub>
                              <m:r>
                                <a:rPr lang="zh-CN" altLang="en-US" sz="2400" i="0">
                                  <a:latin typeface="Cambria Math" panose="02040503050406030204" pitchFamily="18" charset="0"/>
                                </a:rPr>
                                <m:t>2</m:t>
                              </m:r>
                            </m:sub>
                          </m:sSub>
                        </m:e>
                      </m:d>
                    </m:oMath>
                  </m:oMathPara>
                </a14:m>
                <a:endParaRPr lang="zh-CN" altLang="en-US" sz="2400" dirty="0"/>
              </a:p>
            </p:txBody>
          </p:sp>
        </mc:Choice>
        <mc:Fallback xmlns="">
          <p:sp>
            <p:nvSpPr>
              <p:cNvPr id="21" name="文本框 20">
                <a:extLst>
                  <a:ext uri="{FF2B5EF4-FFF2-40B4-BE49-F238E27FC236}">
                    <a16:creationId xmlns:a16="http://schemas.microsoft.com/office/drawing/2014/main" id="{0EBB2E45-6316-78BA-C5C5-28FA435B0130}"/>
                  </a:ext>
                </a:extLst>
              </p:cNvPr>
              <p:cNvSpPr txBox="1">
                <a:spLocks noRot="1" noChangeAspect="1" noMove="1" noResize="1" noEditPoints="1" noAdjustHandles="1" noChangeArrowheads="1" noChangeShapeType="1" noTextEdit="1"/>
              </p:cNvSpPr>
              <p:nvPr/>
            </p:nvSpPr>
            <p:spPr>
              <a:xfrm>
                <a:off x="3571856" y="3901407"/>
                <a:ext cx="5891233" cy="461665"/>
              </a:xfrm>
              <a:prstGeom prst="rect">
                <a:avLst/>
              </a:prstGeom>
              <a:blipFill>
                <a:blip r:embed="rId8"/>
                <a:stretch>
                  <a:fillRect b="-21622"/>
                </a:stretch>
              </a:blipFill>
            </p:spPr>
            <p:txBody>
              <a:bodyPr/>
              <a:lstStyle/>
              <a:p>
                <a:r>
                  <a:rPr lang="zh-CN" altLang="en-US">
                    <a:noFill/>
                  </a:rPr>
                  <a:t> </a:t>
                </a:r>
              </a:p>
            </p:txBody>
          </p:sp>
        </mc:Fallback>
      </mc:AlternateContent>
      <p:cxnSp>
        <p:nvCxnSpPr>
          <p:cNvPr id="23" name="直线连接符 22">
            <a:extLst>
              <a:ext uri="{FF2B5EF4-FFF2-40B4-BE49-F238E27FC236}">
                <a16:creationId xmlns:a16="http://schemas.microsoft.com/office/drawing/2014/main" id="{E4D18649-0BFD-9C35-DD17-82BDA273D151}"/>
              </a:ext>
            </a:extLst>
          </p:cNvPr>
          <p:cNvCxnSpPr/>
          <p:nvPr/>
        </p:nvCxnSpPr>
        <p:spPr>
          <a:xfrm flipV="1">
            <a:off x="2908300" y="4892852"/>
            <a:ext cx="369865" cy="4792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1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23"/>
                                        </p:tgtEl>
                                        <p:attrNameLst>
                                          <p:attrName>ppt_w</p:attrName>
                                        </p:attrNameLst>
                                      </p:cBhvr>
                                      <p:tavLst>
                                        <p:tav tm="0">
                                          <p:val>
                                            <p:strVal val="ppt_w"/>
                                          </p:val>
                                        </p:tav>
                                        <p:tav tm="100000">
                                          <p:val>
                                            <p:strVal val="ppt_w*0.70"/>
                                          </p:val>
                                        </p:tav>
                                      </p:tavLst>
                                    </p:anim>
                                    <p:anim calcmode="lin" valueType="num">
                                      <p:cBhvr>
                                        <p:cTn id="7" dur="1000"/>
                                        <p:tgtEl>
                                          <p:spTgt spid="23"/>
                                        </p:tgtEl>
                                        <p:attrNameLst>
                                          <p:attrName>ppt_h</p:attrName>
                                        </p:attrNameLst>
                                      </p:cBhvr>
                                      <p:tavLst>
                                        <p:tav tm="0">
                                          <p:val>
                                            <p:strVal val="ppt_h"/>
                                          </p:val>
                                        </p:tav>
                                        <p:tav tm="100000">
                                          <p:val>
                                            <p:strVal val="ppt_h"/>
                                          </p:val>
                                        </p:tav>
                                      </p:tavLst>
                                    </p:anim>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nodeType="clickEffect">
                                  <p:stCondLst>
                                    <p:cond delay="0"/>
                                  </p:stCondLst>
                                  <p:childTnLst>
                                    <p:animEffect transition="out" filter="barn(inVertical)">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16" presetClass="exit" presetSubtype="21" fill="hold" nodeType="withEffect">
                                  <p:stCondLst>
                                    <p:cond delay="0"/>
                                  </p:stCondLst>
                                  <p:childTnLst>
                                    <p:animEffect transition="out" filter="barn(inVertic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56A62-6E39-B8D2-5705-553043533354}"/>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76752C79-57C0-6DEB-9481-90EF8B31C1EE}"/>
              </a:ext>
            </a:extLst>
          </p:cNvPr>
          <p:cNvSpPr txBox="1"/>
          <p:nvPr/>
        </p:nvSpPr>
        <p:spPr>
          <a:xfrm>
            <a:off x="1066800" y="1189335"/>
            <a:ext cx="10058400" cy="707886"/>
          </a:xfrm>
          <a:prstGeom prst="rect">
            <a:avLst/>
          </a:prstGeom>
          <a:noFill/>
        </p:spPr>
        <p:txBody>
          <a:bodyPr wrap="square">
            <a:spAutoFit/>
          </a:bodyPr>
          <a:lstStyle/>
          <a:p>
            <a:pPr algn="ctr"/>
            <a:r>
              <a:rPr lang="en" altLang="zh-CN" sz="2000" dirty="0"/>
              <a:t>The</a:t>
            </a:r>
            <a:r>
              <a:rPr lang="zh-CN" altLang="en-US" sz="2000" dirty="0"/>
              <a:t> contribution of </a:t>
            </a:r>
            <a:r>
              <a:rPr lang="en" altLang="zh-CN" sz="2000" dirty="0"/>
              <a:t>the</a:t>
            </a:r>
            <a:r>
              <a:rPr lang="zh-CN" altLang="en-US" sz="2000" dirty="0"/>
              <a:t> </a:t>
            </a:r>
            <a:r>
              <a:rPr lang="zh-CN" altLang="en-US" sz="2000" b="1" dirty="0"/>
              <a:t>3</a:t>
            </a:r>
            <a:r>
              <a:rPr lang="zh-CN" altLang="en-US" sz="2000" dirty="0"/>
              <a:t> term</a:t>
            </a:r>
            <a:r>
              <a:rPr lang="en-US" altLang="zh-CN" sz="2000" dirty="0"/>
              <a:t>s</a:t>
            </a:r>
            <a:r>
              <a:rPr lang="zh-CN" altLang="en-US" sz="2000" dirty="0"/>
              <a:t> </a:t>
            </a:r>
            <a:r>
              <a:rPr lang="en-US" altLang="zh-CN" sz="2000" dirty="0"/>
              <a:t>are</a:t>
            </a:r>
            <a:r>
              <a:rPr lang="zh-CN" altLang="en-US" sz="2000" dirty="0"/>
              <a:t> </a:t>
            </a:r>
            <a:r>
              <a:rPr lang="en" altLang="zh-CN" sz="2000" dirty="0"/>
              <a:t>non-negligible,</a:t>
            </a:r>
            <a:r>
              <a:rPr lang="zh-CN" altLang="en-US" sz="2000" dirty="0"/>
              <a:t> determining its value is not straightforward. At present, there is insufficient data to support a fully model-independent analysis to obtain it.</a:t>
            </a:r>
          </a:p>
        </p:txBody>
      </p:sp>
      <p:sp>
        <p:nvSpPr>
          <p:cNvPr id="15" name="文本框 14">
            <a:extLst>
              <a:ext uri="{FF2B5EF4-FFF2-40B4-BE49-F238E27FC236}">
                <a16:creationId xmlns:a16="http://schemas.microsoft.com/office/drawing/2014/main" id="{7F1DBF2C-EACB-5669-DC3D-459F13B429E6}"/>
              </a:ext>
            </a:extLst>
          </p:cNvPr>
          <p:cNvSpPr txBox="1"/>
          <p:nvPr/>
        </p:nvSpPr>
        <p:spPr>
          <a:xfrm>
            <a:off x="2501900" y="2188973"/>
            <a:ext cx="6858000" cy="400110"/>
          </a:xfrm>
          <a:prstGeom prst="rect">
            <a:avLst/>
          </a:prstGeom>
          <a:noFill/>
        </p:spPr>
        <p:txBody>
          <a:bodyPr wrap="square">
            <a:spAutoFit/>
          </a:bodyPr>
          <a:lstStyle/>
          <a:p>
            <a:pPr algn="ctr"/>
            <a:r>
              <a:rPr lang="en-US" altLang="zh-CN" sz="2000" dirty="0"/>
              <a:t>T</a:t>
            </a:r>
            <a:r>
              <a:rPr lang="zh-CN" altLang="en-US" sz="2000" dirty="0"/>
              <a:t>he semi–data-driven approach, </a:t>
            </a:r>
            <a:r>
              <a:rPr lang="en-US" altLang="zh-CN" sz="2000" dirty="0">
                <a:solidFill>
                  <a:srgbClr val="C00000"/>
                </a:solidFill>
                <a:cs typeface="+mn-ea"/>
                <a:sym typeface="+mn-lt"/>
              </a:rPr>
              <a:t>Final state scattering</a:t>
            </a:r>
            <a:r>
              <a:rPr lang="zh-CN" altLang="en-US" sz="2000" dirty="0">
                <a:solidFill>
                  <a:srgbClr val="C00000"/>
                </a:solidFill>
                <a:cs typeface="+mn-ea"/>
                <a:sym typeface="+mn-lt"/>
              </a:rPr>
              <a:t> </a:t>
            </a:r>
            <a:r>
              <a:rPr lang="en-US" altLang="zh-CN" sz="2000" dirty="0">
                <a:solidFill>
                  <a:srgbClr val="C00000"/>
                </a:solidFill>
                <a:cs typeface="+mn-ea"/>
                <a:sym typeface="+mn-lt"/>
              </a:rPr>
              <a:t>(</a:t>
            </a:r>
            <a:r>
              <a:rPr lang="zh-CN" altLang="en-US" sz="2000" dirty="0">
                <a:solidFill>
                  <a:srgbClr val="C00000"/>
                </a:solidFill>
              </a:rPr>
              <a:t>FRS</a:t>
            </a:r>
            <a:r>
              <a:rPr lang="en-US" altLang="zh-CN" sz="2000" dirty="0">
                <a:solidFill>
                  <a:srgbClr val="C00000"/>
                </a:solidFill>
              </a:rPr>
              <a:t>)</a:t>
            </a:r>
            <a:endParaRPr lang="zh-CN" altLang="en-US" sz="2000" dirty="0">
              <a:solidFill>
                <a:srgbClr val="C00000"/>
              </a:solidFill>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DF477EA-FC92-8FB3-5B40-79C68CF0F344}"/>
                  </a:ext>
                </a:extLst>
              </p:cNvPr>
              <p:cNvSpPr txBox="1"/>
              <p:nvPr/>
            </p:nvSpPr>
            <p:spPr>
              <a:xfrm>
                <a:off x="1066800" y="2880836"/>
                <a:ext cx="9918700" cy="708592"/>
              </a:xfrm>
              <a:prstGeom prst="rect">
                <a:avLst/>
              </a:prstGeom>
              <a:noFill/>
            </p:spPr>
            <p:txBody>
              <a:bodyPr wrap="square">
                <a:spAutoFit/>
              </a:bodyPr>
              <a:lstStyle/>
              <a:p>
                <a:pPr algn="ctr"/>
                <a:r>
                  <a:rPr lang="zh-CN" altLang="en-US" sz="2000" dirty="0"/>
                  <a:t>The main </a:t>
                </a:r>
                <a:r>
                  <a:rPr lang="en-US" altLang="zh-CN" sz="2000" dirty="0"/>
                  <a:t>of </a:t>
                </a:r>
                <a:r>
                  <a:rPr lang="zh-CN" altLang="en-US" sz="2000" dirty="0"/>
                  <a:t>FRS is to determine the relationship between </a:t>
                </a:r>
                <a:r>
                  <a:rPr lang="zh-CN" altLang="en-US" sz="2000" b="1" dirty="0"/>
                  <a:t>15</a:t>
                </a:r>
                <a:r>
                  <a:rPr lang="zh-CN" altLang="en-US" sz="2000" dirty="0"/>
                  <a:t>, </a:t>
                </a:r>
                <a14:m>
                  <m:oMath xmlns:m="http://schemas.openxmlformats.org/officeDocument/2006/math">
                    <m:acc>
                      <m:accPr>
                        <m:chr m:val="̅"/>
                        <m:ctrlPr>
                          <a:rPr lang="en-US" altLang="zh-CN" sz="2000" b="1" i="1" dirty="0" smtClean="0">
                            <a:latin typeface="Cambria Math" panose="02040503050406030204" pitchFamily="18" charset="0"/>
                          </a:rPr>
                        </m:ctrlPr>
                      </m:accPr>
                      <m:e>
                        <m:r>
                          <a:rPr lang="en-US" altLang="zh-CN" sz="2000" b="1" i="1" dirty="0" smtClean="0">
                            <a:latin typeface="Cambria Math" panose="02040503050406030204" pitchFamily="18" charset="0"/>
                          </a:rPr>
                          <m:t>𝟔</m:t>
                        </m:r>
                      </m:e>
                    </m:acc>
                    <m:r>
                      <a:rPr lang="en-US" altLang="zh-CN" sz="2000" i="1" dirty="0" smtClean="0">
                        <a:latin typeface="Cambria Math" panose="02040503050406030204" pitchFamily="18" charset="0"/>
                      </a:rPr>
                      <m:t> </m:t>
                    </m:r>
                  </m:oMath>
                </a14:m>
                <a:r>
                  <a:rPr lang="zh-CN" altLang="en-US" sz="2000" dirty="0"/>
                  <a:t>and </a:t>
                </a:r>
                <a:r>
                  <a:rPr lang="zh-CN" altLang="en-US" sz="2000" b="1" dirty="0"/>
                  <a:t>3</a:t>
                </a:r>
                <a:r>
                  <a:rPr lang="zh-CN" altLang="en-US" sz="2000" dirty="0"/>
                  <a:t>. Analyzing the </a:t>
                </a:r>
                <a14:m>
                  <m:oMath xmlns:m="http://schemas.openxmlformats.org/officeDocument/2006/math">
                    <m:r>
                      <a:rPr lang="zh-CN" altLang="en-US" sz="2000" i="1" dirty="0" smtClean="0">
                        <a:latin typeface="Cambria Math" panose="02040503050406030204" pitchFamily="18" charset="0"/>
                      </a:rPr>
                      <m:t>𝑆𝑈</m:t>
                    </m:r>
                    <m:sSub>
                      <m:sSubPr>
                        <m:ctrlPr>
                          <a:rPr lang="zh-CN" altLang="en-US" sz="2000" i="1" dirty="0" smtClean="0">
                            <a:latin typeface="Cambria Math" panose="02040503050406030204" pitchFamily="18" charset="0"/>
                          </a:rPr>
                        </m:ctrlPr>
                      </m:sSubPr>
                      <m:e>
                        <m:d>
                          <m:dPr>
                            <m:ctrlPr>
                              <a:rPr lang="zh-CN" altLang="en-US" sz="2000" i="1" dirty="0">
                                <a:latin typeface="Cambria Math" panose="02040503050406030204" pitchFamily="18" charset="0"/>
                              </a:rPr>
                            </m:ctrlPr>
                          </m:dPr>
                          <m:e>
                            <m:r>
                              <a:rPr lang="zh-CN" altLang="en-US" sz="2000" i="1" dirty="0">
                                <a:latin typeface="Cambria Math" panose="02040503050406030204" pitchFamily="18" charset="0"/>
                              </a:rPr>
                              <m:t>3</m:t>
                            </m:r>
                          </m:e>
                        </m:d>
                      </m:e>
                      <m:sub>
                        <m:r>
                          <a:rPr lang="zh-CN" altLang="en-US" sz="2000" i="1" dirty="0" smtClean="0">
                            <a:latin typeface="Cambria Math" panose="02040503050406030204" pitchFamily="18" charset="0"/>
                          </a:rPr>
                          <m:t>𝐹</m:t>
                        </m:r>
                      </m:sub>
                    </m:sSub>
                    <m:r>
                      <a:rPr lang="zh-CN" altLang="en-US" sz="2000" i="1" dirty="0" smtClean="0">
                        <a:latin typeface="Cambria Math" panose="02040503050406030204" pitchFamily="18" charset="0"/>
                      </a:rPr>
                      <m:t> </m:t>
                    </m:r>
                  </m:oMath>
                </a14:m>
                <a:r>
                  <a:rPr lang="zh-CN" altLang="en-US" sz="2000" dirty="0"/>
                  <a:t>flavor structure of the FSR in elastic scattering in one loop</a:t>
                </a:r>
                <a:r>
                  <a:rPr lang="en-US" altLang="zh-CN" sz="2000" dirty="0"/>
                  <a:t>.</a:t>
                </a:r>
                <a:endParaRPr lang="zh-CN" altLang="en-US" sz="2000" dirty="0"/>
              </a:p>
            </p:txBody>
          </p:sp>
        </mc:Choice>
        <mc:Fallback xmlns="">
          <p:sp>
            <p:nvSpPr>
              <p:cNvPr id="20" name="文本框 19">
                <a:extLst>
                  <a:ext uri="{FF2B5EF4-FFF2-40B4-BE49-F238E27FC236}">
                    <a16:creationId xmlns:a16="http://schemas.microsoft.com/office/drawing/2014/main" id="{ADF477EA-FC92-8FB3-5B40-79C68CF0F344}"/>
                  </a:ext>
                </a:extLst>
              </p:cNvPr>
              <p:cNvSpPr txBox="1">
                <a:spLocks noRot="1" noChangeAspect="1" noMove="1" noResize="1" noEditPoints="1" noAdjustHandles="1" noChangeArrowheads="1" noChangeShapeType="1" noTextEdit="1"/>
              </p:cNvSpPr>
              <p:nvPr/>
            </p:nvSpPr>
            <p:spPr>
              <a:xfrm>
                <a:off x="1066800" y="2880836"/>
                <a:ext cx="9918700" cy="708592"/>
              </a:xfrm>
              <a:prstGeom prst="rect">
                <a:avLst/>
              </a:prstGeom>
              <a:blipFill>
                <a:blip r:embed="rId3"/>
                <a:stretch>
                  <a:fillRect t="-5357" b="-14286"/>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055CE5F1-9730-46FC-1296-79FE0CA0A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199" y="4064000"/>
            <a:ext cx="4222875" cy="1765300"/>
          </a:xfrm>
          <a:prstGeom prst="rect">
            <a:avLst/>
          </a:prstGeom>
        </p:spPr>
      </p:pic>
      <p:pic>
        <p:nvPicPr>
          <p:cNvPr id="26" name="图片 25">
            <a:extLst>
              <a:ext uri="{FF2B5EF4-FFF2-40B4-BE49-F238E27FC236}">
                <a16:creationId xmlns:a16="http://schemas.microsoft.com/office/drawing/2014/main" id="{DE2ACFF1-D521-530D-0564-BB6CC2EB3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3850" y="4063999"/>
            <a:ext cx="3841750" cy="1863657"/>
          </a:xfrm>
          <a:prstGeom prst="rect">
            <a:avLst/>
          </a:prstGeom>
        </p:spPr>
      </p:pic>
    </p:spTree>
    <p:extLst>
      <p:ext uri="{BB962C8B-B14F-4D97-AF65-F5344CB8AC3E}">
        <p14:creationId xmlns:p14="http://schemas.microsoft.com/office/powerpoint/2010/main" val="130443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C27C5-9D9E-7AA6-B46C-F7424A159D45}"/>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D79E2606-22FE-E4D3-14C8-2A2F27559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1187450"/>
            <a:ext cx="4417122" cy="730250"/>
          </a:xfrm>
          <a:prstGeom prst="rect">
            <a:avLst/>
          </a:prstGeom>
        </p:spPr>
      </p:pic>
      <p:sp>
        <p:nvSpPr>
          <p:cNvPr id="6" name="文本框 5">
            <a:extLst>
              <a:ext uri="{FF2B5EF4-FFF2-40B4-BE49-F238E27FC236}">
                <a16:creationId xmlns:a16="http://schemas.microsoft.com/office/drawing/2014/main" id="{54E548FD-9EAD-224B-5F14-0865EFC0DFE8}"/>
              </a:ext>
            </a:extLst>
          </p:cNvPr>
          <p:cNvSpPr txBox="1"/>
          <p:nvPr/>
        </p:nvSpPr>
        <p:spPr>
          <a:xfrm>
            <a:off x="952500" y="1367909"/>
            <a:ext cx="4508500" cy="369332"/>
          </a:xfrm>
          <a:prstGeom prst="rect">
            <a:avLst/>
          </a:prstGeom>
          <a:noFill/>
        </p:spPr>
        <p:txBody>
          <a:bodyPr wrap="square">
            <a:spAutoFit/>
          </a:bodyPr>
          <a:lstStyle/>
          <a:p>
            <a:r>
              <a:rPr lang="zh-CN" altLang="en-US" dirty="0"/>
              <a:t>The full effective Lagrangian  at hadron level：</a:t>
            </a:r>
          </a:p>
        </p:txBody>
      </p:sp>
      <p:pic>
        <p:nvPicPr>
          <p:cNvPr id="8" name="图片 7">
            <a:extLst>
              <a:ext uri="{FF2B5EF4-FFF2-40B4-BE49-F238E27FC236}">
                <a16:creationId xmlns:a16="http://schemas.microsoft.com/office/drawing/2014/main" id="{0F773E97-D0A1-BEE7-26C1-04D672E3A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67" y="2348396"/>
            <a:ext cx="5945565" cy="1249621"/>
          </a:xfrm>
          <a:prstGeom prst="rect">
            <a:avLst/>
          </a:prstGeom>
        </p:spPr>
      </p:pic>
      <p:pic>
        <p:nvPicPr>
          <p:cNvPr id="10" name="图片 9">
            <a:extLst>
              <a:ext uri="{FF2B5EF4-FFF2-40B4-BE49-F238E27FC236}">
                <a16:creationId xmlns:a16="http://schemas.microsoft.com/office/drawing/2014/main" id="{5012675B-FC35-DBCF-D353-44C59A750C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3175" y="2179379"/>
            <a:ext cx="5405125" cy="1164897"/>
          </a:xfrm>
          <a:prstGeom prst="rect">
            <a:avLst/>
          </a:prstGeom>
        </p:spPr>
      </p:pic>
      <p:pic>
        <p:nvPicPr>
          <p:cNvPr id="12" name="图片 11">
            <a:extLst>
              <a:ext uri="{FF2B5EF4-FFF2-40B4-BE49-F238E27FC236}">
                <a16:creationId xmlns:a16="http://schemas.microsoft.com/office/drawing/2014/main" id="{7363B28C-8075-D663-C49C-1853FF7660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9433" y="4046525"/>
            <a:ext cx="7932133" cy="2301874"/>
          </a:xfrm>
          <a:prstGeom prst="rect">
            <a:avLst/>
          </a:prstGeom>
        </p:spPr>
      </p:pic>
      <p:sp>
        <p:nvSpPr>
          <p:cNvPr id="13" name="圆角矩形 12">
            <a:extLst>
              <a:ext uri="{FF2B5EF4-FFF2-40B4-BE49-F238E27FC236}">
                <a16:creationId xmlns:a16="http://schemas.microsoft.com/office/drawing/2014/main" id="{2BE03FC8-41C7-BC2A-D507-B1D42CFD8DC6}"/>
              </a:ext>
            </a:extLst>
          </p:cNvPr>
          <p:cNvSpPr/>
          <p:nvPr/>
        </p:nvSpPr>
        <p:spPr>
          <a:xfrm>
            <a:off x="952500" y="2439490"/>
            <a:ext cx="1752600" cy="330200"/>
          </a:xfrm>
          <a:prstGeom prst="roundRect">
            <a:avLst/>
          </a:prstGeom>
          <a:no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15" name="直线箭头连接符 14">
            <a:extLst>
              <a:ext uri="{FF2B5EF4-FFF2-40B4-BE49-F238E27FC236}">
                <a16:creationId xmlns:a16="http://schemas.microsoft.com/office/drawing/2014/main" id="{20CB934D-221C-5884-EA02-C7E636E2A240}"/>
              </a:ext>
            </a:extLst>
          </p:cNvPr>
          <p:cNvCxnSpPr/>
          <p:nvPr/>
        </p:nvCxnSpPr>
        <p:spPr>
          <a:xfrm>
            <a:off x="2311400" y="2769690"/>
            <a:ext cx="1117600" cy="1276835"/>
          </a:xfrm>
          <a:prstGeom prst="straightConnector1">
            <a:avLst/>
          </a:prstGeom>
          <a:ln w="25400">
            <a:solidFill>
              <a:srgbClr val="2461A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7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B4BD-2894-99CA-3F8C-57EB2F7EFF8E}"/>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CA7580B0-C908-BC67-D5BF-3B35749D9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706" y="842894"/>
            <a:ext cx="7646494" cy="1396817"/>
          </a:xfrm>
          <a:prstGeom prst="rect">
            <a:avLst/>
          </a:prstGeom>
        </p:spPr>
      </p:pic>
      <p:pic>
        <p:nvPicPr>
          <p:cNvPr id="7" name="图片 6">
            <a:extLst>
              <a:ext uri="{FF2B5EF4-FFF2-40B4-BE49-F238E27FC236}">
                <a16:creationId xmlns:a16="http://schemas.microsoft.com/office/drawing/2014/main" id="{8A76C465-BFC4-57D9-D8BA-E7EC0AF98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24" y="2590070"/>
            <a:ext cx="6301197" cy="2774950"/>
          </a:xfrm>
          <a:prstGeom prst="rect">
            <a:avLst/>
          </a:prstGeom>
        </p:spPr>
      </p:pic>
      <p:pic>
        <p:nvPicPr>
          <p:cNvPr id="9" name="图片 8">
            <a:extLst>
              <a:ext uri="{FF2B5EF4-FFF2-40B4-BE49-F238E27FC236}">
                <a16:creationId xmlns:a16="http://schemas.microsoft.com/office/drawing/2014/main" id="{467F6C39-9FB7-3D19-05A9-DFFCDD819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824" y="5584284"/>
            <a:ext cx="4713922" cy="499016"/>
          </a:xfrm>
          <a:prstGeom prst="rect">
            <a:avLst/>
          </a:prstGeom>
          <a:ln w="19050">
            <a:solidFill>
              <a:srgbClr val="C00000"/>
            </a:solidFill>
          </a:ln>
        </p:spPr>
      </p:pic>
      <p:pic>
        <p:nvPicPr>
          <p:cNvPr id="11" name="图片 10">
            <a:extLst>
              <a:ext uri="{FF2B5EF4-FFF2-40B4-BE49-F238E27FC236}">
                <a16:creationId xmlns:a16="http://schemas.microsoft.com/office/drawing/2014/main" id="{D87F0753-CCBA-6C13-3E3C-727E7D935F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5376" y="2370806"/>
            <a:ext cx="4305300" cy="635000"/>
          </a:xfrm>
          <a:prstGeom prst="rect">
            <a:avLst/>
          </a:prstGeom>
        </p:spPr>
      </p:pic>
      <p:pic>
        <p:nvPicPr>
          <p:cNvPr id="12" name="图片 11">
            <a:extLst>
              <a:ext uri="{FF2B5EF4-FFF2-40B4-BE49-F238E27FC236}">
                <a16:creationId xmlns:a16="http://schemas.microsoft.com/office/drawing/2014/main" id="{89E95FAC-555D-AB60-D76D-279E5C36A0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000" y="3262317"/>
            <a:ext cx="4416540" cy="3154672"/>
          </a:xfrm>
          <a:prstGeom prst="rect">
            <a:avLst/>
          </a:prstGeom>
        </p:spPr>
      </p:pic>
      <p:sp>
        <p:nvSpPr>
          <p:cNvPr id="14" name="文本框 13">
            <a:extLst>
              <a:ext uri="{FF2B5EF4-FFF2-40B4-BE49-F238E27FC236}">
                <a16:creationId xmlns:a16="http://schemas.microsoft.com/office/drawing/2014/main" id="{91BE2F9B-6BF3-F0F0-2F75-288E2DDFCB48}"/>
              </a:ext>
            </a:extLst>
          </p:cNvPr>
          <p:cNvSpPr txBox="1"/>
          <p:nvPr/>
        </p:nvSpPr>
        <p:spPr bwMode="auto">
          <a:xfrm>
            <a:off x="820224" y="1461046"/>
            <a:ext cx="1999176" cy="4247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defTabSz="914400" rtl="0" eaLnBrk="0" fontAlgn="base" latinLnBrk="0" hangingPunct="0">
              <a:lnSpc>
                <a:spcPct val="90000"/>
              </a:lnSpc>
              <a:spcBef>
                <a:spcPct val="20000"/>
              </a:spcBef>
              <a:spcAft>
                <a:spcPct val="0"/>
              </a:spcAft>
              <a:buClrTx/>
              <a:buSzPct val="120000"/>
            </a:pPr>
            <a:r>
              <a:rPr kumimoji="0" lang="en-US" altLang="zh-CN" sz="24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S - Channel</a:t>
            </a:r>
            <a:endParaRPr kumimoji="0" lang="zh-CN" altLang="en-US" sz="24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119038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D3E57-D9F3-EDAE-8AD5-6F5A26EF299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804D782-70CE-D825-3416-4E2446207175}"/>
                  </a:ext>
                </a:extLst>
              </p:cNvPr>
              <p:cNvSpPr txBox="1"/>
              <p:nvPr/>
            </p:nvSpPr>
            <p:spPr bwMode="auto">
              <a:xfrm>
                <a:off x="7231485" y="1558372"/>
                <a:ext cx="3516691" cy="646331"/>
              </a:xfrm>
              <a:prstGeom prst="rect">
                <a:avLst/>
              </a:prstGeom>
              <a:noFill/>
              <a:ln w="9525" algn="ctr">
                <a:solidFill>
                  <a:srgbClr val="002A7E"/>
                </a:solidFill>
                <a:miter lim="800000"/>
              </a:ln>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he predicted values of the CP odd observable with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𝑓</m:t>
                        </m:r>
                      </m:e>
                      <m:sub>
                        <m:r>
                          <a:rPr lang="en-US" altLang="zh-CN" b="0" i="1" smtClean="0">
                            <a:latin typeface="Cambria Math" panose="02040503050406030204" pitchFamily="18" charset="0"/>
                            <a:cs typeface="Times New Roman" panose="02020603050405020304" pitchFamily="18" charset="0"/>
                          </a:rPr>
                          <m:t>3</m:t>
                        </m:r>
                      </m:sub>
                    </m:sSub>
                  </m:oMath>
                </a14:m>
                <a:r>
                  <a:rPr lang="zh-CN" altLang="en-US" dirty="0">
                    <a:latin typeface="Times New Roman" panose="02020603050405020304" pitchFamily="18" charset="0"/>
                    <a:cs typeface="Times New Roman" panose="02020603050405020304" pitchFamily="18" charset="0"/>
                  </a:rPr>
                  <a:t> = 0 and </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i="1">
                            <a:latin typeface="Cambria Math" panose="02040503050406030204" pitchFamily="18" charset="0"/>
                            <a:cs typeface="Times New Roman" panose="02020603050405020304" pitchFamily="18" charset="0"/>
                          </a:rPr>
                          <m:t>3</m:t>
                        </m:r>
                      </m:sub>
                    </m:sSub>
                  </m:oMath>
                </a14:m>
                <a:r>
                  <a:rPr lang="zh-CN" altLang="en-US" dirty="0">
                    <a:latin typeface="Times New Roman" panose="02020603050405020304" pitchFamily="18" charset="0"/>
                    <a:cs typeface="Times New Roman" panose="02020603050405020304" pitchFamily="18" charset="0"/>
                  </a:rPr>
                  <a:t> = 0</a:t>
                </a:r>
              </a:p>
            </p:txBody>
          </p:sp>
        </mc:Choice>
        <mc:Fallback xmlns="">
          <p:sp>
            <p:nvSpPr>
              <p:cNvPr id="5" name="文本框 4">
                <a:extLst>
                  <a:ext uri="{FF2B5EF4-FFF2-40B4-BE49-F238E27FC236}">
                    <a16:creationId xmlns:a16="http://schemas.microsoft.com/office/drawing/2014/main" id="{2804D782-70CE-D825-3416-4E2446207175}"/>
                  </a:ext>
                </a:extLst>
              </p:cNvPr>
              <p:cNvSpPr txBox="1">
                <a:spLocks noRot="1" noChangeAspect="1" noMove="1" noResize="1" noEditPoints="1" noAdjustHandles="1" noChangeArrowheads="1" noChangeShapeType="1" noTextEdit="1"/>
              </p:cNvSpPr>
              <p:nvPr/>
            </p:nvSpPr>
            <p:spPr bwMode="auto">
              <a:xfrm>
                <a:off x="7231485" y="1558372"/>
                <a:ext cx="3516691" cy="646331"/>
              </a:xfrm>
              <a:prstGeom prst="rect">
                <a:avLst/>
              </a:prstGeom>
              <a:blipFill>
                <a:blip r:embed="rId3"/>
                <a:stretch>
                  <a:fillRect t="-3774" r="-1434" b="-11321"/>
                </a:stretch>
              </a:blipFill>
              <a:ln w="9525" algn="ctr">
                <a:solidFill>
                  <a:srgbClr val="002A7E"/>
                </a:solidFill>
                <a:miter lim="800000"/>
              </a:ln>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39EC3066-8B8E-91D8-CC74-DC5E422E7A48}"/>
              </a:ext>
            </a:extLst>
          </p:cNvPr>
          <p:cNvSpPr txBox="1"/>
          <p:nvPr/>
        </p:nvSpPr>
        <p:spPr bwMode="auto">
          <a:xfrm>
            <a:off x="7231485" y="4272108"/>
            <a:ext cx="3516691" cy="923330"/>
          </a:xfrm>
          <a:prstGeom prst="rect">
            <a:avLst/>
          </a:prstGeom>
          <a:noFill/>
          <a:ln w="9525" algn="ctr">
            <a:solidFill>
              <a:srgbClr val="002A7E"/>
            </a:solidFill>
            <a:miter lim="800000"/>
          </a:ln>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he predicted values of the CP odd observable from the re-scattering mechanism</a:t>
            </a:r>
          </a:p>
        </p:txBody>
      </p:sp>
      <p:sp>
        <p:nvSpPr>
          <p:cNvPr id="7" name="文本框 6">
            <a:extLst>
              <a:ext uri="{FF2B5EF4-FFF2-40B4-BE49-F238E27FC236}">
                <a16:creationId xmlns:a16="http://schemas.microsoft.com/office/drawing/2014/main" id="{5A445523-59AE-1F99-EF43-5B118447BF21}"/>
              </a:ext>
            </a:extLst>
          </p:cNvPr>
          <p:cNvSpPr txBox="1"/>
          <p:nvPr/>
        </p:nvSpPr>
        <p:spPr bwMode="auto">
          <a:xfrm>
            <a:off x="5942052" y="5598891"/>
            <a:ext cx="6095556" cy="523220"/>
          </a:xfrm>
          <a:prstGeom prst="rect">
            <a:avLst/>
          </a:prstGeom>
          <a:noFill/>
          <a:ln w="9525" algn="ctr">
            <a:noFill/>
            <a:miter lim="800000"/>
          </a:ln>
        </p:spPr>
        <p:txBody>
          <a:bodyPr wrap="square">
            <a:spAutoFit/>
          </a:bodyPr>
          <a:lstStyle/>
          <a:p>
            <a:r>
              <a:rPr lang="en" altLang="zh-CN" sz="2800" dirty="0">
                <a:latin typeface="Times New Roman" panose="02020603050405020304" pitchFamily="18" charset="0"/>
                <a:cs typeface="Times New Roman" panose="02020603050405020304" pitchFamily="18" charset="0"/>
              </a:rPr>
              <a:t>I</a:t>
            </a:r>
            <a:r>
              <a:rPr lang="zh-CN" altLang="en-US" sz="2800" dirty="0">
                <a:latin typeface="Times New Roman" panose="02020603050405020304" pitchFamily="18" charset="0"/>
                <a:cs typeface="Times New Roman" panose="02020603050405020304" pitchFamily="18" charset="0"/>
              </a:rPr>
              <a:t>mprove</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CP violation </a:t>
            </a:r>
            <a:r>
              <a:rPr lang="en-US" altLang="zh-CN" sz="2800" dirty="0">
                <a:latin typeface="Times New Roman" panose="02020603050405020304" pitchFamily="18" charset="0"/>
                <a:cs typeface="Times New Roman" panose="02020603050405020304" pitchFamily="18" charset="0"/>
              </a:rPr>
              <a:t>at least</a:t>
            </a:r>
            <a:r>
              <a:rPr lang="zh-CN" altLang="en-US" sz="2800" dirty="0">
                <a:latin typeface="Times New Roman" panose="02020603050405020304" pitchFamily="18" charset="0"/>
                <a:cs typeface="Times New Roman" panose="02020603050405020304" pitchFamily="18" charset="0"/>
              </a:rPr>
              <a:t> by an order</a:t>
            </a:r>
          </a:p>
        </p:txBody>
      </p:sp>
      <p:sp>
        <p:nvSpPr>
          <p:cNvPr id="10" name="文本占位符 4">
            <a:extLst>
              <a:ext uri="{FF2B5EF4-FFF2-40B4-BE49-F238E27FC236}">
                <a16:creationId xmlns:a16="http://schemas.microsoft.com/office/drawing/2014/main" id="{0BFDA602-F7B2-D94E-3E47-72FA096356DB}"/>
              </a:ext>
            </a:extLst>
          </p:cNvPr>
          <p:cNvSpPr>
            <a:spLocks noGrp="1"/>
          </p:cNvSpPr>
          <p:nvPr>
            <p:ph type="body" sz="quarter" idx="11"/>
          </p:nvPr>
        </p:nvSpPr>
        <p:spPr>
          <a:xfrm>
            <a:off x="4133409" y="381188"/>
            <a:ext cx="4282984" cy="436562"/>
          </a:xfrm>
        </p:spPr>
        <p:txBody>
          <a:bodyPr>
            <a:normAutofit fontScale="40000" lnSpcReduction="20000"/>
          </a:bodyPr>
          <a:lstStyle/>
          <a:p>
            <a:r>
              <a:rPr kumimoji="1" lang="en-US" altLang="zh-CN" sz="6700" dirty="0">
                <a:latin typeface="Times New Roman" panose="02020603050405020304" pitchFamily="18" charset="0"/>
                <a:cs typeface="Times New Roman" panose="02020603050405020304" pitchFamily="18" charset="0"/>
              </a:rPr>
              <a:t> </a:t>
            </a:r>
            <a:r>
              <a:rPr kumimoji="1" lang="en-US" altLang="zh-CN" sz="7200" dirty="0"/>
              <a:t>Numerical results</a:t>
            </a:r>
            <a:endParaRPr kumimoji="1" lang="zh-CN" altLang="en-US" sz="7200" dirty="0"/>
          </a:p>
          <a:p>
            <a:endParaRPr kumimoji="1" lang="en-US" altLang="zh-CN" sz="7200" dirty="0"/>
          </a:p>
          <a:p>
            <a:endParaRPr kumimoji="1" lang="en-US" altLang="zh-CN" sz="7200" dirty="0"/>
          </a:p>
          <a:p>
            <a:endParaRPr kumimoji="1" lang="en-US" altLang="zh-CN" sz="6700" dirty="0">
              <a:latin typeface="Times New Roman" panose="02020603050405020304" pitchFamily="18" charset="0"/>
              <a:cs typeface="Times New Roman" panose="02020603050405020304" pitchFamily="18" charset="0"/>
            </a:endParaRPr>
          </a:p>
          <a:p>
            <a:endParaRPr lang="zh-CN" altLang="en-US" dirty="0">
              <a:latin typeface="+mn-lt"/>
              <a:ea typeface="+mn-ea"/>
              <a:sym typeface="+mn-lt"/>
            </a:endParaRPr>
          </a:p>
        </p:txBody>
      </p:sp>
      <p:pic>
        <p:nvPicPr>
          <p:cNvPr id="9" name="图片 8">
            <a:extLst>
              <a:ext uri="{FF2B5EF4-FFF2-40B4-BE49-F238E27FC236}">
                <a16:creationId xmlns:a16="http://schemas.microsoft.com/office/drawing/2014/main" id="{2CA0F16B-0476-EDC3-E58A-CC85F0F02CB1}"/>
              </a:ext>
            </a:extLst>
          </p:cNvPr>
          <p:cNvPicPr>
            <a:picLocks noChangeAspect="1"/>
          </p:cNvPicPr>
          <p:nvPr/>
        </p:nvPicPr>
        <p:blipFill>
          <a:blip r:embed="rId4">
            <a:extLst>
              <a:ext uri="{28A0092B-C50C-407E-A947-70E740481C1C}">
                <a14:useLocalDpi xmlns:a14="http://schemas.microsoft.com/office/drawing/2010/main" val="0"/>
              </a:ext>
            </a:extLst>
          </a:blip>
          <a:srcRect t="1960"/>
          <a:stretch>
            <a:fillRect/>
          </a:stretch>
        </p:blipFill>
        <p:spPr>
          <a:xfrm>
            <a:off x="123987" y="1899138"/>
            <a:ext cx="6391221" cy="3122138"/>
          </a:xfrm>
          <a:prstGeom prst="rect">
            <a:avLst/>
          </a:prstGeom>
        </p:spPr>
      </p:pic>
      <p:sp>
        <p:nvSpPr>
          <p:cNvPr id="11" name="下箭头 10">
            <a:extLst>
              <a:ext uri="{FF2B5EF4-FFF2-40B4-BE49-F238E27FC236}">
                <a16:creationId xmlns:a16="http://schemas.microsoft.com/office/drawing/2014/main" id="{35061D35-F433-CBF4-5417-72EBAEA882C2}"/>
              </a:ext>
            </a:extLst>
          </p:cNvPr>
          <p:cNvSpPr/>
          <p:nvPr/>
        </p:nvSpPr>
        <p:spPr>
          <a:xfrm>
            <a:off x="8757355" y="2782318"/>
            <a:ext cx="464949" cy="9957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58812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17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a:extLst>
              <a:ext uri="{FF2B5EF4-FFF2-40B4-BE49-F238E27FC236}">
                <a16:creationId xmlns:a16="http://schemas.microsoft.com/office/drawing/2014/main" id="{CB60EFE3-6A9E-45E8-9AF9-F803767E275D}"/>
              </a:ext>
            </a:extLst>
          </p:cNvPr>
          <p:cNvSpPr txBox="1"/>
          <p:nvPr/>
        </p:nvSpPr>
        <p:spPr>
          <a:xfrm>
            <a:off x="997868" y="2576407"/>
            <a:ext cx="7071093" cy="714638"/>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342900">
              <a:defRPr/>
            </a:pPr>
            <a:r>
              <a:rPr lang="en-US" altLang="zh-CN" sz="4600" b="1" dirty="0">
                <a:solidFill>
                  <a:schemeClr val="bg1"/>
                </a:solidFill>
                <a:latin typeface="+mn-lt"/>
                <a:ea typeface="+mn-ea"/>
                <a:cs typeface="+mn-ea"/>
                <a:sym typeface="+mn-lt"/>
              </a:rPr>
              <a:t>SU(3) flavor symmetry</a:t>
            </a:r>
            <a:endParaRPr lang="zh-CN" altLang="en-US" sz="4600" b="1" dirty="0">
              <a:solidFill>
                <a:schemeClr val="bg1"/>
              </a:solidFill>
              <a:latin typeface="+mn-lt"/>
              <a:ea typeface="+mn-ea"/>
              <a:cs typeface="+mn-ea"/>
              <a:sym typeface="+mn-lt"/>
            </a:endParaRPr>
          </a:p>
        </p:txBody>
      </p:sp>
      <p:pic>
        <p:nvPicPr>
          <p:cNvPr id="6" name="图片 5">
            <a:extLst>
              <a:ext uri="{FF2B5EF4-FFF2-40B4-BE49-F238E27FC236}">
                <a16:creationId xmlns:a16="http://schemas.microsoft.com/office/drawing/2014/main" id="{0421FA5D-0AF2-4552-BF48-884A2673D1B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717764" y="2206485"/>
            <a:ext cx="3865792" cy="1848680"/>
          </a:xfrm>
          <a:custGeom>
            <a:avLst/>
            <a:gdLst>
              <a:gd name="connsiteX0" fmla="*/ 2847909 w 3865792"/>
              <a:gd name="connsiteY0" fmla="*/ 0 h 1848680"/>
              <a:gd name="connsiteX1" fmla="*/ 3865792 w 3865792"/>
              <a:gd name="connsiteY1" fmla="*/ 924340 h 1848680"/>
              <a:gd name="connsiteX2" fmla="*/ 2847909 w 3865792"/>
              <a:gd name="connsiteY2" fmla="*/ 1848680 h 1848680"/>
              <a:gd name="connsiteX3" fmla="*/ 0 w 3865792"/>
              <a:gd name="connsiteY3" fmla="*/ 1848680 h 1848680"/>
              <a:gd name="connsiteX4" fmla="*/ 0 w 3865792"/>
              <a:gd name="connsiteY4" fmla="*/ 1 h 1848680"/>
              <a:gd name="connsiteX5" fmla="*/ 2847882 w 3865792"/>
              <a:gd name="connsiteY5" fmla="*/ 1 h 184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792" h="1848680">
                <a:moveTo>
                  <a:pt x="2847909" y="0"/>
                </a:moveTo>
                <a:cubicBezTo>
                  <a:pt x="3410070" y="0"/>
                  <a:pt x="3865792" y="413842"/>
                  <a:pt x="3865792" y="924340"/>
                </a:cubicBezTo>
                <a:cubicBezTo>
                  <a:pt x="3865792" y="1434839"/>
                  <a:pt x="3410070" y="1848680"/>
                  <a:pt x="2847909" y="1848680"/>
                </a:cubicBezTo>
                <a:lnTo>
                  <a:pt x="0" y="1848680"/>
                </a:lnTo>
                <a:lnTo>
                  <a:pt x="0" y="1"/>
                </a:lnTo>
                <a:lnTo>
                  <a:pt x="2847882" y="1"/>
                </a:lnTo>
                <a:close/>
              </a:path>
            </a:pathLst>
          </a:cu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954E01D-CBF6-46E3-4A0B-4783353E641E}"/>
                  </a:ext>
                </a:extLst>
              </p:cNvPr>
              <p:cNvSpPr txBox="1"/>
              <p:nvPr/>
            </p:nvSpPr>
            <p:spPr>
              <a:xfrm>
                <a:off x="7978124" y="1736773"/>
                <a:ext cx="3821880" cy="3108543"/>
              </a:xfrm>
              <a:prstGeom prst="rect">
                <a:avLst/>
              </a:prstGeom>
              <a:noFill/>
            </p:spPr>
            <p:txBody>
              <a:bodyPr wrap="none" rtlCol="0">
                <a:spAutoFit/>
              </a:bodyPr>
              <a:lstStyle/>
              <a:p>
                <a:pPr marL="457200" indent="-457200">
                  <a:buFont typeface="Wingdings" pitchFamily="2" charset="2"/>
                  <a:buChar char="l"/>
                </a:pPr>
                <a:r>
                  <a:rPr kumimoji="1" lang="en-US" altLang="zh-CN" sz="2800" dirty="0"/>
                  <a:t>Theoretical derivation</a:t>
                </a:r>
              </a:p>
              <a:p>
                <a:pPr marL="457200" indent="-457200">
                  <a:buFont typeface="Wingdings" pitchFamily="2" charset="2"/>
                  <a:buChar char="l"/>
                </a:pPr>
                <a:endParaRPr kumimoji="1" lang="en-US" altLang="zh-CN" sz="2800" dirty="0"/>
              </a:p>
              <a:p>
                <a:pPr marL="457200" indent="-457200">
                  <a:buFont typeface="Wingdings" pitchFamily="2" charset="2"/>
                  <a:buChar char="l"/>
                </a:pPr>
                <a:endParaRPr kumimoji="1" lang="en-US" altLang="zh-CN" sz="2800" dirty="0"/>
              </a:p>
              <a:p>
                <a:pPr marL="457200" indent="-457200">
                  <a:buFont typeface="Wingdings" pitchFamily="2" charset="2"/>
                  <a:buChar char="l"/>
                </a:pPr>
                <a14:m>
                  <m:oMath xmlns:m="http://schemas.openxmlformats.org/officeDocument/2006/math">
                    <m:r>
                      <a:rPr kumimoji="1" lang="en-US" altLang="zh-CN" sz="2800" b="0" i="1" smtClean="0">
                        <a:latin typeface="Cambria Math" panose="02040503050406030204" pitchFamily="18" charset="0"/>
                      </a:rPr>
                      <m:t>𝑆𝑈</m:t>
                    </m:r>
                    <m:d>
                      <m:dPr>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3</m:t>
                        </m:r>
                      </m:e>
                    </m:d>
                  </m:oMath>
                </a14:m>
                <a:r>
                  <a:rPr kumimoji="1" lang="en-US" altLang="zh-CN" sz="2800" dirty="0"/>
                  <a:t>  breaking</a:t>
                </a:r>
              </a:p>
              <a:p>
                <a:pPr marL="457200" indent="-457200">
                  <a:buFont typeface="Wingdings" pitchFamily="2" charset="2"/>
                  <a:buChar char="l"/>
                </a:pPr>
                <a:endParaRPr kumimoji="1" lang="en-US" altLang="zh-CN" sz="2800" dirty="0"/>
              </a:p>
              <a:p>
                <a:pPr marL="457200" indent="-457200">
                  <a:buFont typeface="Wingdings" pitchFamily="2" charset="2"/>
                  <a:buChar char="l"/>
                </a:pPr>
                <a:endParaRPr kumimoji="1" lang="en-US" altLang="zh-CN" sz="2800" dirty="0"/>
              </a:p>
              <a:p>
                <a:pPr marL="457200" indent="-457200">
                  <a:buFont typeface="Wingdings" pitchFamily="2" charset="2"/>
                  <a:buChar char="l"/>
                </a:pPr>
                <a:r>
                  <a:rPr kumimoji="1" lang="en-US" altLang="zh-CN" sz="2800" dirty="0"/>
                  <a:t>Results</a:t>
                </a:r>
                <a:endParaRPr kumimoji="1" lang="zh-CN" altLang="en-US" sz="2800" dirty="0"/>
              </a:p>
            </p:txBody>
          </p:sp>
        </mc:Choice>
        <mc:Fallback xmlns="">
          <p:sp>
            <p:nvSpPr>
              <p:cNvPr id="10" name="文本框 9">
                <a:extLst>
                  <a:ext uri="{FF2B5EF4-FFF2-40B4-BE49-F238E27FC236}">
                    <a16:creationId xmlns:a16="http://schemas.microsoft.com/office/drawing/2014/main" id="{0954E01D-CBF6-46E3-4A0B-4783353E641E}"/>
                  </a:ext>
                </a:extLst>
              </p:cNvPr>
              <p:cNvSpPr txBox="1">
                <a:spLocks noRot="1" noChangeAspect="1" noMove="1" noResize="1" noEditPoints="1" noAdjustHandles="1" noChangeArrowheads="1" noChangeShapeType="1" noTextEdit="1"/>
              </p:cNvSpPr>
              <p:nvPr/>
            </p:nvSpPr>
            <p:spPr>
              <a:xfrm>
                <a:off x="7978124" y="1736773"/>
                <a:ext cx="3821880" cy="3108543"/>
              </a:xfrm>
              <a:prstGeom prst="rect">
                <a:avLst/>
              </a:prstGeom>
              <a:blipFill>
                <a:blip r:embed="rId4"/>
                <a:stretch>
                  <a:fillRect l="-2980" t="-2033" r="-2318" b="-48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1024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4B9C4-3D4A-3B15-3EA8-D3300768E1AB}"/>
            </a:ext>
          </a:extLst>
        </p:cNvPr>
        <p:cNvGrpSpPr/>
        <p:nvPr/>
      </p:nvGrpSpPr>
      <p:grpSpPr>
        <a:xfrm>
          <a:off x="0" y="0"/>
          <a:ext cx="0" cy="0"/>
          <a:chOff x="0" y="0"/>
          <a:chExt cx="0" cy="0"/>
        </a:xfrm>
      </p:grpSpPr>
      <p:sp>
        <p:nvSpPr>
          <p:cNvPr id="5" name="文本占位符 4">
            <a:extLst>
              <a:ext uri="{FF2B5EF4-FFF2-40B4-BE49-F238E27FC236}">
                <a16:creationId xmlns:a16="http://schemas.microsoft.com/office/drawing/2014/main" id="{CFAFA3D6-F323-9108-F780-023D942AA096}"/>
              </a:ext>
            </a:extLst>
          </p:cNvPr>
          <p:cNvSpPr>
            <a:spLocks noGrp="1"/>
          </p:cNvSpPr>
          <p:nvPr>
            <p:ph type="body" sz="quarter" idx="11"/>
          </p:nvPr>
        </p:nvSpPr>
        <p:spPr>
          <a:xfrm>
            <a:off x="3729039" y="799524"/>
            <a:ext cx="4282984" cy="436562"/>
          </a:xfrm>
        </p:spPr>
        <p:txBody>
          <a:bodyPr>
            <a:normAutofit fontScale="47500" lnSpcReduction="20000"/>
          </a:bodyPr>
          <a:lstStyle/>
          <a:p>
            <a:r>
              <a:rPr kumimoji="1" lang="en-US" altLang="zh-CN" sz="6700" dirty="0">
                <a:latin typeface="Times New Roman" panose="02020603050405020304" pitchFamily="18" charset="0"/>
                <a:cs typeface="Times New Roman" panose="02020603050405020304" pitchFamily="18" charset="0"/>
              </a:rPr>
              <a:t>Theoretical derivation</a:t>
            </a:r>
          </a:p>
          <a:p>
            <a:endParaRPr lang="zh-CN" altLang="en-US" dirty="0">
              <a:latin typeface="+mn-lt"/>
              <a:ea typeface="+mn-ea"/>
              <a:sym typeface="+mn-lt"/>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29C9BFC-86C2-7145-DE94-406715A77121}"/>
                  </a:ext>
                </a:extLst>
              </p:cNvPr>
              <p:cNvSpPr txBox="1"/>
              <p:nvPr/>
            </p:nvSpPr>
            <p:spPr>
              <a:xfrm>
                <a:off x="676406" y="1278856"/>
                <a:ext cx="11315177" cy="369332"/>
              </a:xfrm>
              <a:prstGeom prst="rect">
                <a:avLst/>
              </a:prstGeom>
              <a:noFill/>
            </p:spPr>
            <p:txBody>
              <a:bodyPr wrap="square">
                <a:spAutoFit/>
              </a:bodyPr>
              <a:lstStyle/>
              <a:p>
                <a:r>
                  <a:rPr lang="zh-CN" altLang="en-US" dirty="0"/>
                  <a:t>The </a:t>
                </a:r>
                <a14:m>
                  <m:oMath xmlns:m="http://schemas.openxmlformats.org/officeDocument/2006/math">
                    <m:r>
                      <a:rPr lang="zh-CN" altLang="en-US" i="1" dirty="0" smtClean="0">
                        <a:latin typeface="Cambria Math" panose="02040503050406030204" pitchFamily="18" charset="0"/>
                      </a:rPr>
                      <m:t>𝑆𝑈</m:t>
                    </m:r>
                    <m:r>
                      <a:rPr lang="zh-CN" altLang="en-US" i="1" dirty="0" smtClean="0">
                        <a:latin typeface="Cambria Math" panose="02040503050406030204" pitchFamily="18" charset="0"/>
                      </a:rPr>
                      <m:t>(3)_</m:t>
                    </m:r>
                    <m:r>
                      <a:rPr lang="zh-CN" altLang="en-US" i="1" dirty="0" smtClean="0">
                        <a:latin typeface="Cambria Math" panose="02040503050406030204" pitchFamily="18" charset="0"/>
                      </a:rPr>
                      <m:t>𝐹</m:t>
                    </m:r>
                  </m:oMath>
                </a14:m>
                <a:r>
                  <a:rPr lang="zh-CN" altLang="en-US" dirty="0"/>
                  <a:t> flavor symmetry arises from the approximate symmetry among the light quarks：up, down, and strange. </a:t>
                </a:r>
              </a:p>
            </p:txBody>
          </p:sp>
        </mc:Choice>
        <mc:Fallback xmlns="">
          <p:sp>
            <p:nvSpPr>
              <p:cNvPr id="3" name="文本框 2">
                <a:extLst>
                  <a:ext uri="{FF2B5EF4-FFF2-40B4-BE49-F238E27FC236}">
                    <a16:creationId xmlns:a16="http://schemas.microsoft.com/office/drawing/2014/main" id="{829C9BFC-86C2-7145-DE94-406715A77121}"/>
                  </a:ext>
                </a:extLst>
              </p:cNvPr>
              <p:cNvSpPr txBox="1">
                <a:spLocks noRot="1" noChangeAspect="1" noMove="1" noResize="1" noEditPoints="1" noAdjustHandles="1" noChangeArrowheads="1" noChangeShapeType="1" noTextEdit="1"/>
              </p:cNvSpPr>
              <p:nvPr/>
            </p:nvSpPr>
            <p:spPr>
              <a:xfrm>
                <a:off x="676406" y="1278856"/>
                <a:ext cx="11315177" cy="369332"/>
              </a:xfrm>
              <a:prstGeom prst="rect">
                <a:avLst/>
              </a:prstGeom>
              <a:blipFill>
                <a:blip r:embed="rId3"/>
                <a:stretch>
                  <a:fillRect l="-448" t="-6667" b="-23333"/>
                </a:stretch>
              </a:blipFill>
            </p:spPr>
            <p:txBody>
              <a:bodyPr/>
              <a:lstStyle/>
              <a:p>
                <a:r>
                  <a:rPr lang="zh-CN" altLang="en-US">
                    <a:noFill/>
                  </a:rPr>
                  <a:t> </a:t>
                </a:r>
              </a:p>
            </p:txBody>
          </p:sp>
        </mc:Fallback>
      </mc:AlternateContent>
      <p:sp>
        <p:nvSpPr>
          <p:cNvPr id="6" name="椭圆 5">
            <a:extLst>
              <a:ext uri="{FF2B5EF4-FFF2-40B4-BE49-F238E27FC236}">
                <a16:creationId xmlns:a16="http://schemas.microsoft.com/office/drawing/2014/main" id="{F416839E-396D-7A78-8C9F-A1EED1E2B341}"/>
              </a:ext>
            </a:extLst>
          </p:cNvPr>
          <p:cNvSpPr/>
          <p:nvPr/>
        </p:nvSpPr>
        <p:spPr bwMode="auto">
          <a:xfrm>
            <a:off x="681492" y="1816156"/>
            <a:ext cx="1269081" cy="1260850"/>
          </a:xfrm>
          <a:prstGeom prst="ellipse">
            <a:avLst/>
          </a:prstGeom>
          <a:noFill/>
          <a:ln w="25400" cap="flat" cmpd="sng" algn="ctr">
            <a:solidFill>
              <a:srgbClr val="0000FF"/>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7" name="文本框 6">
            <a:extLst>
              <a:ext uri="{FF2B5EF4-FFF2-40B4-BE49-F238E27FC236}">
                <a16:creationId xmlns:a16="http://schemas.microsoft.com/office/drawing/2014/main" id="{49C32774-28F3-0812-738D-0A6831142E24}"/>
              </a:ext>
            </a:extLst>
          </p:cNvPr>
          <p:cNvSpPr txBox="1"/>
          <p:nvPr/>
        </p:nvSpPr>
        <p:spPr bwMode="auto">
          <a:xfrm>
            <a:off x="813505" y="2261915"/>
            <a:ext cx="1090202" cy="3693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20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SU</a:t>
            </a:r>
            <a:r>
              <a:rPr lang="en-US" altLang="zh-CN" sz="2000" b="1" kern="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(3)</a:t>
            </a:r>
            <a:r>
              <a:rPr lang="en-US" altLang="zh-CN" sz="2000" b="1" kern="0" baseline="-2500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F</a:t>
            </a:r>
            <a:endParaRPr kumimoji="0" lang="zh-CN" altLang="en-US" sz="20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8" name="椭圆 7">
            <a:extLst>
              <a:ext uri="{FF2B5EF4-FFF2-40B4-BE49-F238E27FC236}">
                <a16:creationId xmlns:a16="http://schemas.microsoft.com/office/drawing/2014/main" id="{36D7C4DF-176D-732F-301A-DF09F0CB5CDA}"/>
              </a:ext>
            </a:extLst>
          </p:cNvPr>
          <p:cNvSpPr/>
          <p:nvPr/>
        </p:nvSpPr>
        <p:spPr bwMode="auto">
          <a:xfrm>
            <a:off x="676406" y="4330797"/>
            <a:ext cx="1269081" cy="1231734"/>
          </a:xfrm>
          <a:prstGeom prst="ellipse">
            <a:avLst/>
          </a:prstGeom>
          <a:noFill/>
          <a:ln w="25400" cap="flat" cmpd="sng" algn="ctr">
            <a:solidFill>
              <a:srgbClr val="0000FF"/>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9" name="文本框 8">
            <a:extLst>
              <a:ext uri="{FF2B5EF4-FFF2-40B4-BE49-F238E27FC236}">
                <a16:creationId xmlns:a16="http://schemas.microsoft.com/office/drawing/2014/main" id="{50F86EA1-372A-2A2F-3AF9-DC2C36C8CB5C}"/>
              </a:ext>
            </a:extLst>
          </p:cNvPr>
          <p:cNvSpPr txBox="1"/>
          <p:nvPr/>
        </p:nvSpPr>
        <p:spPr bwMode="auto">
          <a:xfrm>
            <a:off x="765845" y="4813027"/>
            <a:ext cx="1090202" cy="3693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ctr" defTabSz="914400" rtl="0" eaLnBrk="0" fontAlgn="base" latinLnBrk="0" hangingPunct="0">
              <a:lnSpc>
                <a:spcPct val="90000"/>
              </a:lnSpc>
              <a:spcBef>
                <a:spcPct val="20000"/>
              </a:spcBef>
              <a:spcAft>
                <a:spcPct val="0"/>
              </a:spcAft>
              <a:buClrTx/>
              <a:buSzPct val="120000"/>
            </a:pPr>
            <a:r>
              <a:rPr lang="en-US" altLang="zh-CN" sz="2000" b="1" kern="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Data</a:t>
            </a:r>
            <a:endParaRPr kumimoji="0" lang="zh-CN" altLang="en-US" sz="20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cxnSp>
        <p:nvCxnSpPr>
          <p:cNvPr id="10" name="直线箭头连接符 9">
            <a:extLst>
              <a:ext uri="{FF2B5EF4-FFF2-40B4-BE49-F238E27FC236}">
                <a16:creationId xmlns:a16="http://schemas.microsoft.com/office/drawing/2014/main" id="{3D4C786E-AD5F-1CED-1591-F2205155EDF5}"/>
              </a:ext>
            </a:extLst>
          </p:cNvPr>
          <p:cNvCxnSpPr>
            <a:cxnSpLocks/>
          </p:cNvCxnSpPr>
          <p:nvPr/>
        </p:nvCxnSpPr>
        <p:spPr bwMode="auto">
          <a:xfrm>
            <a:off x="2232189" y="2585626"/>
            <a:ext cx="3065416" cy="843374"/>
          </a:xfrm>
          <a:prstGeom prst="straightConnector1">
            <a:avLst/>
          </a:prstGeom>
          <a:solidFill>
            <a:srgbClr val="EAEAEA"/>
          </a:solidFill>
          <a:ln w="25400" cap="flat" cmpd="sng" algn="ctr">
            <a:solidFill>
              <a:srgbClr val="133984"/>
            </a:solidFill>
            <a:prstDash val="solid"/>
            <a:round/>
            <a:headEnd type="none" w="med" len="med"/>
            <a:tailEnd type="triangle"/>
          </a:ln>
        </p:spPr>
      </p:cxnSp>
      <p:cxnSp>
        <p:nvCxnSpPr>
          <p:cNvPr id="11" name="直线箭头连接符 10">
            <a:extLst>
              <a:ext uri="{FF2B5EF4-FFF2-40B4-BE49-F238E27FC236}">
                <a16:creationId xmlns:a16="http://schemas.microsoft.com/office/drawing/2014/main" id="{CEACCAF6-F53E-CB74-BF76-22889DEA6A63}"/>
              </a:ext>
            </a:extLst>
          </p:cNvPr>
          <p:cNvCxnSpPr>
            <a:cxnSpLocks/>
          </p:cNvCxnSpPr>
          <p:nvPr/>
        </p:nvCxnSpPr>
        <p:spPr bwMode="auto">
          <a:xfrm flipV="1">
            <a:off x="2232189" y="3559804"/>
            <a:ext cx="3053166" cy="1185085"/>
          </a:xfrm>
          <a:prstGeom prst="straightConnector1">
            <a:avLst/>
          </a:prstGeom>
          <a:solidFill>
            <a:srgbClr val="EAEAEA"/>
          </a:solidFill>
          <a:ln w="25400" cap="flat" cmpd="sng" algn="ctr">
            <a:solidFill>
              <a:srgbClr val="133984"/>
            </a:solidFill>
            <a:prstDash val="solid"/>
            <a:round/>
            <a:headEnd type="none" w="med" len="med"/>
            <a:tailEnd type="triangle"/>
          </a:ln>
        </p:spPr>
      </p:cxnSp>
      <p:cxnSp>
        <p:nvCxnSpPr>
          <p:cNvPr id="12" name="直线箭头连接符 11">
            <a:extLst>
              <a:ext uri="{FF2B5EF4-FFF2-40B4-BE49-F238E27FC236}">
                <a16:creationId xmlns:a16="http://schemas.microsoft.com/office/drawing/2014/main" id="{157E8672-15BE-C634-26F5-649835BF6A9E}"/>
              </a:ext>
            </a:extLst>
          </p:cNvPr>
          <p:cNvCxnSpPr>
            <a:cxnSpLocks/>
          </p:cNvCxnSpPr>
          <p:nvPr/>
        </p:nvCxnSpPr>
        <p:spPr bwMode="auto">
          <a:xfrm>
            <a:off x="5351852" y="3510534"/>
            <a:ext cx="1692846" cy="0"/>
          </a:xfrm>
          <a:prstGeom prst="straightConnector1">
            <a:avLst/>
          </a:prstGeom>
          <a:solidFill>
            <a:srgbClr val="EAEAEA"/>
          </a:solidFill>
          <a:ln w="25400" cap="flat" cmpd="sng" algn="ctr">
            <a:solidFill>
              <a:srgbClr val="133984"/>
            </a:solidFill>
            <a:prstDash val="solid"/>
            <a:round/>
            <a:headEnd type="none" w="med" len="med"/>
            <a:tailEnd type="triangle"/>
          </a:ln>
        </p:spPr>
      </p:cxnSp>
      <p:sp>
        <p:nvSpPr>
          <p:cNvPr id="13" name="圆角矩形 12">
            <a:extLst>
              <a:ext uri="{FF2B5EF4-FFF2-40B4-BE49-F238E27FC236}">
                <a16:creationId xmlns:a16="http://schemas.microsoft.com/office/drawing/2014/main" id="{A51432FA-F038-9597-08DE-C6D4651632F2}"/>
              </a:ext>
            </a:extLst>
          </p:cNvPr>
          <p:cNvSpPr/>
          <p:nvPr/>
        </p:nvSpPr>
        <p:spPr bwMode="auto">
          <a:xfrm>
            <a:off x="7258039" y="3030574"/>
            <a:ext cx="2070100" cy="914400"/>
          </a:xfrm>
          <a:prstGeom prst="roundRect">
            <a:avLst/>
          </a:prstGeom>
          <a:noFill/>
          <a:ln w="25400" cap="flat" cmpd="sng" algn="ctr">
            <a:solidFill>
              <a:srgbClr val="0000FF"/>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14" name="文本框 13">
            <a:extLst>
              <a:ext uri="{FF2B5EF4-FFF2-40B4-BE49-F238E27FC236}">
                <a16:creationId xmlns:a16="http://schemas.microsoft.com/office/drawing/2014/main" id="{8E5EBC16-057B-7AA0-417E-9543A794C40A}"/>
              </a:ext>
            </a:extLst>
          </p:cNvPr>
          <p:cNvSpPr txBox="1"/>
          <p:nvPr/>
        </p:nvSpPr>
        <p:spPr bwMode="auto">
          <a:xfrm>
            <a:off x="7333511" y="3267670"/>
            <a:ext cx="2004395" cy="480131"/>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28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Predictions</a:t>
            </a:r>
            <a:endParaRPr kumimoji="0" lang="zh-CN" altLang="en-US" sz="28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id="{A77543CC-2FCF-83C2-25DD-6C8FFEAC3A1F}"/>
              </a:ext>
            </a:extLst>
          </p:cNvPr>
          <p:cNvSpPr txBox="1"/>
          <p:nvPr/>
        </p:nvSpPr>
        <p:spPr bwMode="auto">
          <a:xfrm rot="894882">
            <a:off x="2670943" y="2505640"/>
            <a:ext cx="1065035" cy="3416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1800"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relations</a:t>
            </a:r>
            <a:endParaRPr kumimoji="0" lang="zh-CN" altLang="en-US" sz="1800"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id="{6CE0E990-1654-1ECD-50C8-59D14B5C8708}"/>
              </a:ext>
            </a:extLst>
          </p:cNvPr>
          <p:cNvSpPr txBox="1"/>
          <p:nvPr/>
        </p:nvSpPr>
        <p:spPr bwMode="auto">
          <a:xfrm rot="20215149">
            <a:off x="2543171" y="4335245"/>
            <a:ext cx="1706445"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kern="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data inputs</a:t>
            </a:r>
            <a:endParaRPr kumimoji="0" lang="zh-CN" altLang="en-US" sz="1800"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30FD30D9-C5C5-23F2-D447-5DB8E91FEF54}"/>
              </a:ext>
            </a:extLst>
          </p:cNvPr>
          <p:cNvSpPr txBox="1"/>
          <p:nvPr/>
        </p:nvSpPr>
        <p:spPr bwMode="auto">
          <a:xfrm>
            <a:off x="5819383" y="3168902"/>
            <a:ext cx="526426" cy="3416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kern="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Fit</a:t>
            </a:r>
            <a:endParaRPr kumimoji="0" lang="zh-CN" altLang="en-US" sz="1800"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91E0CAC9-D704-CC94-EF8C-B92D6B726DD3}"/>
              </a:ext>
            </a:extLst>
          </p:cNvPr>
          <p:cNvSpPr txBox="1"/>
          <p:nvPr/>
        </p:nvSpPr>
        <p:spPr bwMode="auto">
          <a:xfrm rot="945928">
            <a:off x="2249040" y="2872483"/>
            <a:ext cx="1571584" cy="3416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zh-CN" altLang="en-US" kern="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kern="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C-parameters</a:t>
            </a:r>
            <a:endParaRPr kumimoji="0" lang="zh-CN" altLang="en-US" sz="1800"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29EF552-F9C1-D248-8882-671AA4AB54DB}"/>
                  </a:ext>
                </a:extLst>
              </p:cNvPr>
              <p:cNvSpPr txBox="1"/>
              <p:nvPr/>
            </p:nvSpPr>
            <p:spPr bwMode="auto">
              <a:xfrm>
                <a:off x="9213614" y="3865531"/>
                <a:ext cx="3232297" cy="387798"/>
              </a:xfrm>
              <a:prstGeom prst="rect">
                <a:avLst/>
              </a:prstGeom>
              <a:noFill/>
              <a:ln w="9525" algn="ctr">
                <a:noFill/>
                <a:miter lim="800000"/>
              </a:ln>
            </p:spPr>
            <p:txBody>
              <a:bodyPr vert="horz" wrap="square" lIns="0" tIns="0" rIns="0" bIns="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14:m>
                  <m:oMathPara xmlns:m="http://schemas.openxmlformats.org/officeDocument/2006/math">
                    <m:oMathParaPr>
                      <m:jc m:val="centerGroup"/>
                    </m:oMathParaPr>
                    <m:oMath xmlns:m="http://schemas.openxmlformats.org/officeDocument/2006/math">
                      <m:sSub>
                        <m:sSubPr>
                          <m:ctrlPr>
                            <a:rPr kumimoji="0" lang="en-US" altLang="zh-CN" sz="2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rPr>
                          </m:ctrlPr>
                        </m:sSubPr>
                        <m:e>
                          <m:r>
                            <a:rPr lang="en-US" altLang="zh-CN" sz="2800" b="1" i="1" kern="0">
                              <a:latin typeface="Cambria Math" panose="02040503050406030204" pitchFamily="18" charset="0"/>
                              <a:ea typeface="黑体" panose="02010609060101010101" pitchFamily="2" charset="-122"/>
                            </a:rPr>
                            <m:t>𝑩</m:t>
                          </m:r>
                        </m:e>
                        <m:sub>
                          <m:r>
                            <a:rPr kumimoji="0" lang="en-US" altLang="zh-CN" sz="2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rPr>
                            <m:t>𝒄</m:t>
                          </m:r>
                          <m:acc>
                            <m:accPr>
                              <m:chr m:val="̅"/>
                              <m:ctrlPr>
                                <a:rPr kumimoji="0" lang="en-US" altLang="zh-CN" sz="2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rPr>
                              </m:ctrlPr>
                            </m:accPr>
                            <m:e>
                              <m:r>
                                <a:rPr kumimoji="0" lang="en-US" altLang="zh-CN" sz="2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rPr>
                                <m:t>𝟑</m:t>
                              </m:r>
                            </m:e>
                          </m:acc>
                        </m:sub>
                      </m:sSub>
                      <m:r>
                        <a:rPr kumimoji="0" lang="en-US" altLang="zh-CN" sz="2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rPr>
                        <m:t>  </m:t>
                      </m:r>
                      <m:r>
                        <a:rPr lang="en-US" altLang="zh-CN" sz="2800" b="1" i="1" kern="0">
                          <a:solidFill>
                            <a:schemeClr val="tx1"/>
                          </a:solidFill>
                          <a:latin typeface="Cambria Math" panose="02040503050406030204" pitchFamily="18" charset="0"/>
                          <a:ea typeface="黑体" panose="02010609060101010101" pitchFamily="2" charset="-122"/>
                        </a:rPr>
                        <m:t>→</m:t>
                      </m:r>
                      <m:r>
                        <a:rPr lang="en-US" altLang="zh-CN" sz="2800" b="1" i="1" kern="0" smtClean="0">
                          <a:solidFill>
                            <a:schemeClr val="tx1"/>
                          </a:solidFill>
                          <a:latin typeface="Cambria Math" panose="02040503050406030204" pitchFamily="18" charset="0"/>
                          <a:ea typeface="黑体" panose="02010609060101010101" pitchFamily="2" charset="-122"/>
                        </a:rPr>
                        <m:t>𝑩</m:t>
                      </m:r>
                      <m:r>
                        <a:rPr lang="en-US" altLang="zh-CN" sz="2800" b="1" i="1" kern="0" smtClean="0">
                          <a:solidFill>
                            <a:schemeClr val="tx1"/>
                          </a:solidFill>
                          <a:latin typeface="Cambria Math" panose="02040503050406030204" pitchFamily="18" charset="0"/>
                          <a:ea typeface="黑体" panose="02010609060101010101" pitchFamily="2" charset="-122"/>
                        </a:rPr>
                        <m:t> </m:t>
                      </m:r>
                      <m:r>
                        <a:rPr lang="en-US" altLang="zh-CN" sz="2800" b="1" i="1" kern="0" smtClean="0">
                          <a:solidFill>
                            <a:schemeClr val="tx1"/>
                          </a:solidFill>
                          <a:latin typeface="Cambria Math" panose="02040503050406030204" pitchFamily="18" charset="0"/>
                          <a:ea typeface="黑体" panose="02010609060101010101" pitchFamily="2" charset="-122"/>
                        </a:rPr>
                        <m:t>𝑷</m:t>
                      </m:r>
                    </m:oMath>
                  </m:oMathPara>
                </a14:m>
                <a:endParaRPr kumimoji="0" lang="zh-CN" altLang="en-US" sz="2800" b="1" i="1"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endParaRPr>
              </a:p>
            </p:txBody>
          </p:sp>
        </mc:Choice>
        <mc:Fallback xmlns="">
          <p:sp>
            <p:nvSpPr>
              <p:cNvPr id="28" name="文本框 27">
                <a:extLst>
                  <a:ext uri="{FF2B5EF4-FFF2-40B4-BE49-F238E27FC236}">
                    <a16:creationId xmlns:a16="http://schemas.microsoft.com/office/drawing/2014/main" id="{029EF552-F9C1-D248-8882-671AA4AB54DB}"/>
                  </a:ext>
                </a:extLst>
              </p:cNvPr>
              <p:cNvSpPr txBox="1">
                <a:spLocks noRot="1" noChangeAspect="1" noMove="1" noResize="1" noEditPoints="1" noAdjustHandles="1" noChangeArrowheads="1" noChangeShapeType="1" noTextEdit="1"/>
              </p:cNvSpPr>
              <p:nvPr/>
            </p:nvSpPr>
            <p:spPr bwMode="auto">
              <a:xfrm>
                <a:off x="9213614" y="3865531"/>
                <a:ext cx="3232297" cy="387798"/>
              </a:xfrm>
              <a:prstGeom prst="rect">
                <a:avLst/>
              </a:prstGeom>
              <a:blipFill>
                <a:blip r:embed="rId4"/>
                <a:stretch>
                  <a:fillRect t="-15625" b="-40625"/>
                </a:stretch>
              </a:blipFill>
              <a:ln w="9525" algn="ctr">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48DC37B-F24B-36E2-96B8-09E772651BA7}"/>
                  </a:ext>
                </a:extLst>
              </p:cNvPr>
              <p:cNvSpPr txBox="1"/>
              <p:nvPr/>
            </p:nvSpPr>
            <p:spPr bwMode="auto">
              <a:xfrm>
                <a:off x="10096885" y="2836940"/>
                <a:ext cx="1203938" cy="480131"/>
              </a:xfrm>
              <a:prstGeom prst="rect">
                <a:avLst/>
              </a:prstGeom>
              <a:noFill/>
              <a:ln w="9525" algn="ctr">
                <a:noFill/>
                <a:miter lim="800000"/>
              </a:ln>
            </p:spPr>
            <p:txBody>
              <a:bodyPr wrap="square">
                <a:spAutoFit/>
              </a:bodyPr>
              <a:lstStyle/>
              <a:p>
                <a:pPr marL="84455" marR="0" algn="l" defTabSz="914400" rtl="0" eaLnBrk="0" fontAlgn="base" latinLnBrk="0" hangingPunct="0">
                  <a:lnSpc>
                    <a:spcPct val="90000"/>
                  </a:lnSpc>
                  <a:spcBef>
                    <a:spcPct val="20000"/>
                  </a:spcBef>
                  <a:spcAft>
                    <a:spcPct val="0"/>
                  </a:spcAft>
                  <a:buClrTx/>
                  <a:buSzPct val="120000"/>
                </a:pPr>
                <a14:m>
                  <m:oMathPara xmlns:m="http://schemas.openxmlformats.org/officeDocument/2006/math">
                    <m:oMathParaPr>
                      <m:jc m:val="centerGroup"/>
                    </m:oMathParaPr>
                    <m:oMath xmlns:m="http://schemas.openxmlformats.org/officeDocument/2006/math">
                      <m:sSub>
                        <m:sSubPr>
                          <m:ctrlPr>
                            <a:rPr kumimoji="0" lang="en-US" altLang="zh-CN" sz="2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ctrlPr>
                        </m:sSubPr>
                        <m:e>
                          <m:r>
                            <m:rPr>
                              <m:sty m:val="p"/>
                            </m:rPr>
                            <a:rPr lang="en-US" altLang="zh-CN" sz="2800" b="1" i="1" kern="0">
                              <a:solidFill>
                                <a:schemeClr val="tx1"/>
                              </a:solidFill>
                              <a:latin typeface="Cambria Math" panose="02040503050406030204" pitchFamily="18" charset="0"/>
                              <a:ea typeface="黑体" panose="02010609060101010101" pitchFamily="2" charset="-122"/>
                              <a:cs typeface="Times New Roman" panose="02020603050405020304" pitchFamily="18" charset="0"/>
                            </a:rPr>
                            <m:t>SU</m:t>
                          </m:r>
                          <m:r>
                            <a:rPr lang="en-US" altLang="zh-CN" sz="2800" b="1"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m:t>
                          </m:r>
                          <m:r>
                            <a:rPr lang="en-US" altLang="zh-CN" sz="2800" b="1"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𝟑</m:t>
                          </m:r>
                          <m:r>
                            <a:rPr lang="en-US" altLang="zh-CN" sz="2800" b="1"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m:t>
                          </m:r>
                        </m:e>
                        <m:sub>
                          <m:r>
                            <a:rPr kumimoji="0" lang="en-US" altLang="zh-CN" sz="2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𝑭</m:t>
                          </m:r>
                        </m:sub>
                      </m:sSub>
                    </m:oMath>
                  </m:oMathPara>
                </a14:m>
                <a:endParaRPr kumimoji="0" lang="zh-CN" altLang="en-US" sz="28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A48DC37B-F24B-36E2-96B8-09E772651BA7}"/>
                  </a:ext>
                </a:extLst>
              </p:cNvPr>
              <p:cNvSpPr txBox="1">
                <a:spLocks noRot="1" noChangeAspect="1" noMove="1" noResize="1" noEditPoints="1" noAdjustHandles="1" noChangeArrowheads="1" noChangeShapeType="1" noTextEdit="1"/>
              </p:cNvSpPr>
              <p:nvPr/>
            </p:nvSpPr>
            <p:spPr bwMode="auto">
              <a:xfrm>
                <a:off x="10096885" y="2836940"/>
                <a:ext cx="1203938" cy="480131"/>
              </a:xfrm>
              <a:prstGeom prst="rect">
                <a:avLst/>
              </a:prstGeom>
              <a:blipFill>
                <a:blip r:embed="rId5"/>
                <a:stretch>
                  <a:fillRect r="-11458" b="-23077"/>
                </a:stretch>
              </a:blipFill>
              <a:ln w="9525" algn="ctr">
                <a:noFill/>
                <a:miter lim="800000"/>
              </a:ln>
            </p:spPr>
            <p:txBody>
              <a:bodyPr/>
              <a:lstStyle/>
              <a:p>
                <a:r>
                  <a:rPr lang="zh-CN" altLang="en-US">
                    <a:noFill/>
                  </a:rPr>
                  <a:t> </a:t>
                </a:r>
              </a:p>
            </p:txBody>
          </p:sp>
        </mc:Fallback>
      </mc:AlternateContent>
      <p:cxnSp>
        <p:nvCxnSpPr>
          <p:cNvPr id="30" name="直线箭头连接符 29">
            <a:extLst>
              <a:ext uri="{FF2B5EF4-FFF2-40B4-BE49-F238E27FC236}">
                <a16:creationId xmlns:a16="http://schemas.microsoft.com/office/drawing/2014/main" id="{8443148E-7DD5-CE42-92C2-2E99AB577A30}"/>
              </a:ext>
            </a:extLst>
          </p:cNvPr>
          <p:cNvCxnSpPr/>
          <p:nvPr/>
        </p:nvCxnSpPr>
        <p:spPr bwMode="auto">
          <a:xfrm>
            <a:off x="10698854" y="3389758"/>
            <a:ext cx="0" cy="349250"/>
          </a:xfrm>
          <a:prstGeom prst="straightConnector1">
            <a:avLst/>
          </a:prstGeom>
          <a:solidFill>
            <a:srgbClr val="EAEAEA"/>
          </a:solidFill>
          <a:ln w="25400" cap="flat" cmpd="sng" algn="ctr">
            <a:solidFill>
              <a:srgbClr val="133984"/>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559D82E2-9A39-8AE6-067A-D49E7203B3AD}"/>
                  </a:ext>
                </a:extLst>
              </p:cNvPr>
              <p:cNvSpPr txBox="1"/>
              <p:nvPr/>
            </p:nvSpPr>
            <p:spPr>
              <a:xfrm>
                <a:off x="2253456" y="5246202"/>
                <a:ext cx="3010632"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𝐵</m:t>
                                  </m:r>
                                </m:e>
                                <m:sub>
                                  <m:r>
                                    <a:rPr kumimoji="1" lang="en-US" altLang="zh-CN" b="0" i="1" smtClean="0">
                                      <a:latin typeface="Cambria Math" panose="02040503050406030204" pitchFamily="18" charset="0"/>
                                    </a:rPr>
                                    <m:t>𝑐</m:t>
                                  </m:r>
                                </m:sub>
                              </m:sSub>
                            </m:e>
                          </m:d>
                        </m:e>
                        <m:sup>
                          <m:r>
                            <a:rPr kumimoji="1" lang="en-US" altLang="zh-CN" b="0" i="1" smtClean="0">
                              <a:latin typeface="Cambria Math" panose="02040503050406030204" pitchFamily="18" charset="0"/>
                            </a:rPr>
                            <m:t>𝑖𝑗</m:t>
                          </m:r>
                        </m:sup>
                      </m:sSup>
                      <m:r>
                        <a:rPr kumimoji="1" lang="en-US" altLang="zh-CN" b="0" i="1" smtClean="0">
                          <a:latin typeface="Cambria Math" panose="02040503050406030204" pitchFamily="18" charset="0"/>
                        </a:rPr>
                        <m:t>=</m:t>
                      </m:r>
                      <m:d>
                        <m:dPr>
                          <m:ctrlPr>
                            <a:rPr kumimoji="1" lang="en-US" altLang="zh-CN" i="1" smtClean="0">
                              <a:latin typeface="Cambria Math" panose="02040503050406030204" pitchFamily="18" charset="0"/>
                            </a:rPr>
                          </m:ctrlPr>
                        </m:dPr>
                        <m:e>
                          <m:m>
                            <m:mPr>
                              <m:mcs>
                                <m:mc>
                                  <m:mcPr>
                                    <m:count m:val="3"/>
                                    <m:mcJc m:val="center"/>
                                  </m:mcPr>
                                </m:mc>
                              </m:mcs>
                              <m:ctrlPr>
                                <a:rPr kumimoji="1" lang="en-US" altLang="zh-CN" i="1" smtClean="0">
                                  <a:latin typeface="Cambria Math" panose="02040503050406030204" pitchFamily="18" charset="0"/>
                                </a:rPr>
                              </m:ctrlPr>
                            </m:mPr>
                            <m:mr>
                              <m:e>
                                <m:r>
                                  <m:rPr>
                                    <m:brk m:alnAt="7"/>
                                  </m:rPr>
                                  <a:rPr kumimoji="1" lang="en-US" altLang="zh-CN" b="0" i="1" smtClean="0">
                                    <a:latin typeface="Cambria Math" panose="02040503050406030204" pitchFamily="18" charset="0"/>
                                  </a:rPr>
                                  <m:t>0</m:t>
                                </m:r>
                              </m:e>
                              <m:e>
                                <m:sSubSup>
                                  <m:sSubSupPr>
                                    <m:ctrlPr>
                                      <a:rPr kumimoji="1" lang="en-US" altLang="zh-CN" b="0" i="1" smtClean="0">
                                        <a:latin typeface="Cambria Math" panose="02040503050406030204" pitchFamily="18" charset="0"/>
                                      </a:rPr>
                                    </m:ctrlPr>
                                  </m:sSubSupPr>
                                  <m:e>
                                    <m:r>
                                      <m:rPr>
                                        <m:sty m:val="p"/>
                                      </m:rPr>
                                      <a:rPr kumimoji="1" lang="en-US" altLang="zh-CN" b="0" i="0" smtClean="0">
                                        <a:latin typeface="Cambria Math" panose="02040503050406030204" pitchFamily="18" charset="0"/>
                                      </a:rPr>
                                      <m:t>Λ</m:t>
                                    </m:r>
                                  </m:e>
                                  <m:sub>
                                    <m:r>
                                      <a:rPr kumimoji="1" lang="en-US" altLang="zh-CN" b="0" i="1" smtClean="0">
                                        <a:latin typeface="Cambria Math" panose="02040503050406030204" pitchFamily="18" charset="0"/>
                                      </a:rPr>
                                      <m:t>𝑐</m:t>
                                    </m:r>
                                  </m:sub>
                                  <m:sup>
                                    <m:r>
                                      <a:rPr kumimoji="1" lang="en-US" altLang="zh-CN" b="0" i="1" smtClean="0">
                                        <a:latin typeface="Cambria Math" panose="02040503050406030204" pitchFamily="18" charset="0"/>
                                      </a:rPr>
                                      <m:t>+</m:t>
                                    </m:r>
                                  </m:sup>
                                </m:sSubSup>
                              </m:e>
                              <m:e>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m:rPr>
                                        <m:sty m:val="p"/>
                                      </m:rPr>
                                      <a:rPr kumimoji="1" lang="en-US" altLang="zh-CN" b="0" i="0" smtClean="0">
                                        <a:latin typeface="Cambria Math" panose="02040503050406030204" pitchFamily="18" charset="0"/>
                                      </a:rPr>
                                      <m:t>Ξ</m:t>
                                    </m:r>
                                  </m:e>
                                  <m:sub>
                                    <m:r>
                                      <a:rPr kumimoji="1" lang="en-US" altLang="zh-CN" b="0" i="1" smtClean="0">
                                        <a:latin typeface="Cambria Math" panose="02040503050406030204" pitchFamily="18" charset="0"/>
                                      </a:rPr>
                                      <m:t>𝑐</m:t>
                                    </m:r>
                                  </m:sub>
                                  <m:sup>
                                    <m:r>
                                      <a:rPr kumimoji="1" lang="en-US" altLang="zh-CN" b="0" i="1" smtClean="0">
                                        <a:latin typeface="Cambria Math" panose="02040503050406030204" pitchFamily="18" charset="0"/>
                                      </a:rPr>
                                      <m:t>+</m:t>
                                    </m:r>
                                  </m:sup>
                                </m:sSubSup>
                              </m:e>
                            </m:mr>
                            <m:mr>
                              <m:e>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m:rPr>
                                        <m:sty m:val="p"/>
                                      </m:rPr>
                                      <a:rPr kumimoji="1" lang="en-US" altLang="zh-CN" b="0" i="0" smtClean="0">
                                        <a:latin typeface="Cambria Math" panose="02040503050406030204" pitchFamily="18" charset="0"/>
                                      </a:rPr>
                                      <m:t>Λ</m:t>
                                    </m:r>
                                  </m:e>
                                  <m:sub>
                                    <m:r>
                                      <a:rPr kumimoji="1" lang="en-US" altLang="zh-CN" b="0" i="1" smtClean="0">
                                        <a:latin typeface="Cambria Math" panose="02040503050406030204" pitchFamily="18" charset="0"/>
                                      </a:rPr>
                                      <m:t>𝑐</m:t>
                                    </m:r>
                                  </m:sub>
                                  <m:sup>
                                    <m:r>
                                      <a:rPr kumimoji="1" lang="en-US" altLang="zh-CN" b="0" i="1" smtClean="0">
                                        <a:latin typeface="Cambria Math" panose="02040503050406030204" pitchFamily="18" charset="0"/>
                                      </a:rPr>
                                      <m:t>+</m:t>
                                    </m:r>
                                  </m:sup>
                                </m:sSubSup>
                              </m:e>
                              <m:e>
                                <m:r>
                                  <a:rPr kumimoji="1" lang="en-US" altLang="zh-CN" b="0" i="1" smtClean="0">
                                    <a:latin typeface="Cambria Math" panose="02040503050406030204" pitchFamily="18" charset="0"/>
                                  </a:rPr>
                                  <m:t>0</m:t>
                                </m:r>
                              </m:e>
                              <m:e>
                                <m:sSubSup>
                                  <m:sSubSupPr>
                                    <m:ctrlPr>
                                      <a:rPr kumimoji="1" lang="en-US" altLang="zh-CN" b="0" i="1" smtClean="0">
                                        <a:latin typeface="Cambria Math" panose="02040503050406030204" pitchFamily="18" charset="0"/>
                                      </a:rPr>
                                    </m:ctrlPr>
                                  </m:sSubSupPr>
                                  <m:e>
                                    <m:r>
                                      <m:rPr>
                                        <m:sty m:val="p"/>
                                      </m:rPr>
                                      <a:rPr kumimoji="1" lang="en-US" altLang="zh-CN" b="0" i="0" smtClean="0">
                                        <a:latin typeface="Cambria Math" panose="02040503050406030204" pitchFamily="18" charset="0"/>
                                      </a:rPr>
                                      <m:t>Ξ</m:t>
                                    </m:r>
                                  </m:e>
                                  <m:sub>
                                    <m:r>
                                      <a:rPr kumimoji="1" lang="en-US" altLang="zh-CN" b="0" i="1" smtClean="0">
                                        <a:latin typeface="Cambria Math" panose="02040503050406030204" pitchFamily="18" charset="0"/>
                                      </a:rPr>
                                      <m:t>𝑐</m:t>
                                    </m:r>
                                  </m:sub>
                                  <m:sup>
                                    <m:r>
                                      <a:rPr kumimoji="1" lang="en-US" altLang="zh-CN" b="0" i="1" smtClean="0">
                                        <a:latin typeface="Cambria Math" panose="02040503050406030204" pitchFamily="18" charset="0"/>
                                      </a:rPr>
                                      <m:t>0</m:t>
                                    </m:r>
                                  </m:sup>
                                </m:sSubSup>
                              </m:e>
                            </m:mr>
                            <m:mr>
                              <m:e>
                                <m:sSubSup>
                                  <m:sSubSupPr>
                                    <m:ctrlPr>
                                      <a:rPr kumimoji="1" lang="en-US" altLang="zh-CN" b="0" i="1" smtClean="0">
                                        <a:latin typeface="Cambria Math" panose="02040503050406030204" pitchFamily="18" charset="0"/>
                                      </a:rPr>
                                    </m:ctrlPr>
                                  </m:sSubSupPr>
                                  <m:e>
                                    <m:r>
                                      <m:rPr>
                                        <m:sty m:val="p"/>
                                      </m:rPr>
                                      <a:rPr kumimoji="1" lang="en-US" altLang="zh-CN" b="0" i="0" smtClean="0">
                                        <a:latin typeface="Cambria Math" panose="02040503050406030204" pitchFamily="18" charset="0"/>
                                      </a:rPr>
                                      <m:t>Ξ</m:t>
                                    </m:r>
                                  </m:e>
                                  <m:sub>
                                    <m:r>
                                      <a:rPr kumimoji="1" lang="en-US" altLang="zh-CN" b="0" i="1" smtClean="0">
                                        <a:latin typeface="Cambria Math" panose="02040503050406030204" pitchFamily="18" charset="0"/>
                                      </a:rPr>
                                      <m:t>𝑐</m:t>
                                    </m:r>
                                  </m:sub>
                                  <m:sup>
                                    <m:r>
                                      <a:rPr kumimoji="1" lang="en-US" altLang="zh-CN" b="0" i="1" smtClean="0">
                                        <a:latin typeface="Cambria Math" panose="02040503050406030204" pitchFamily="18" charset="0"/>
                                      </a:rPr>
                                      <m:t>+</m:t>
                                    </m:r>
                                  </m:sup>
                                </m:sSubSup>
                              </m:e>
                              <m:e>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m:rPr>
                                        <m:sty m:val="p"/>
                                      </m:rPr>
                                      <a:rPr kumimoji="1" lang="en-US" altLang="zh-CN" b="0" i="0" smtClean="0">
                                        <a:latin typeface="Cambria Math" panose="02040503050406030204" pitchFamily="18" charset="0"/>
                                      </a:rPr>
                                      <m:t>Ξ</m:t>
                                    </m:r>
                                  </m:e>
                                  <m:sub>
                                    <m:r>
                                      <a:rPr kumimoji="1" lang="en-US" altLang="zh-CN" b="0" i="1" smtClean="0">
                                        <a:latin typeface="Cambria Math" panose="02040503050406030204" pitchFamily="18" charset="0"/>
                                      </a:rPr>
                                      <m:t>𝑐</m:t>
                                    </m:r>
                                  </m:sub>
                                  <m:sup>
                                    <m:r>
                                      <a:rPr kumimoji="1" lang="en-US" altLang="zh-CN" b="0" i="1" smtClean="0">
                                        <a:latin typeface="Cambria Math" panose="02040503050406030204" pitchFamily="18" charset="0"/>
                                      </a:rPr>
                                      <m:t>0</m:t>
                                    </m:r>
                                  </m:sup>
                                </m:sSubSup>
                              </m:e>
                              <m:e>
                                <m:r>
                                  <a:rPr kumimoji="1" lang="en-US" altLang="zh-CN" b="0" i="1" smtClean="0">
                                    <a:latin typeface="Cambria Math" panose="02040503050406030204" pitchFamily="18" charset="0"/>
                                  </a:rPr>
                                  <m:t>0</m:t>
                                </m:r>
                              </m:e>
                            </m:mr>
                          </m:m>
                        </m:e>
                      </m:d>
                    </m:oMath>
                  </m:oMathPara>
                </a14:m>
                <a:endParaRPr kumimoji="1" lang="zh-CN" altLang="en-US" dirty="0"/>
              </a:p>
            </p:txBody>
          </p:sp>
        </mc:Choice>
        <mc:Fallback xmlns="">
          <p:sp>
            <p:nvSpPr>
              <p:cNvPr id="38" name="文本框 37">
                <a:extLst>
                  <a:ext uri="{FF2B5EF4-FFF2-40B4-BE49-F238E27FC236}">
                    <a16:creationId xmlns:a16="http://schemas.microsoft.com/office/drawing/2014/main" id="{559D82E2-9A39-8AE6-067A-D49E7203B3AD}"/>
                  </a:ext>
                </a:extLst>
              </p:cNvPr>
              <p:cNvSpPr txBox="1">
                <a:spLocks noRot="1" noChangeAspect="1" noMove="1" noResize="1" noEditPoints="1" noAdjustHandles="1" noChangeArrowheads="1" noChangeShapeType="1" noTextEdit="1"/>
              </p:cNvSpPr>
              <p:nvPr/>
            </p:nvSpPr>
            <p:spPr>
              <a:xfrm>
                <a:off x="2253456" y="5246202"/>
                <a:ext cx="3010632" cy="891719"/>
              </a:xfrm>
              <a:prstGeom prst="rect">
                <a:avLst/>
              </a:prstGeom>
              <a:blipFill>
                <a:blip r:embed="rId6"/>
                <a:stretch>
                  <a:fillRect t="-1408" b="-42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6EAB8DDF-1F32-B059-3208-5F58DA7EE1A5}"/>
                  </a:ext>
                </a:extLst>
              </p:cNvPr>
              <p:cNvSpPr txBox="1"/>
              <p:nvPr/>
            </p:nvSpPr>
            <p:spPr>
              <a:xfrm>
                <a:off x="5254328" y="5072417"/>
                <a:ext cx="3468836" cy="12774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1200" b="0" i="1" smtClean="0">
                              <a:latin typeface="Cambria Math" panose="02040503050406030204" pitchFamily="18" charset="0"/>
                            </a:rPr>
                          </m:ctrlPr>
                        </m:sSupPr>
                        <m:e>
                          <m:d>
                            <m:dPr>
                              <m:ctrlPr>
                                <a:rPr kumimoji="1" lang="en-US" altLang="zh-CN" sz="1200" b="0" i="1" smtClean="0">
                                  <a:latin typeface="Cambria Math" panose="02040503050406030204" pitchFamily="18" charset="0"/>
                                </a:rPr>
                              </m:ctrlPr>
                            </m:dPr>
                            <m:e>
                              <m:r>
                                <a:rPr kumimoji="1" lang="en-US" altLang="zh-CN" sz="1200" b="0" i="1" smtClean="0">
                                  <a:latin typeface="Cambria Math" panose="02040503050406030204" pitchFamily="18" charset="0"/>
                                </a:rPr>
                                <m:t>𝐵</m:t>
                              </m:r>
                            </m:e>
                          </m:d>
                        </m:e>
                        <m:sup>
                          <m:r>
                            <a:rPr kumimoji="1" lang="en-US" altLang="zh-CN" sz="1200" b="0" i="1" smtClean="0">
                              <a:latin typeface="Cambria Math" panose="02040503050406030204" pitchFamily="18" charset="0"/>
                            </a:rPr>
                            <m:t>𝑖𝑗</m:t>
                          </m:r>
                        </m:sup>
                      </m:sSup>
                      <m:r>
                        <a:rPr kumimoji="1" lang="en-US" altLang="zh-CN" sz="1200" b="0" i="1" smtClean="0">
                          <a:latin typeface="Cambria Math" panose="02040503050406030204" pitchFamily="18" charset="0"/>
                        </a:rPr>
                        <m:t>=</m:t>
                      </m:r>
                      <m:d>
                        <m:dPr>
                          <m:ctrlPr>
                            <a:rPr kumimoji="1" lang="en-US" altLang="zh-CN" sz="1200" i="1" smtClean="0">
                              <a:latin typeface="Cambria Math" panose="02040503050406030204" pitchFamily="18" charset="0"/>
                            </a:rPr>
                          </m:ctrlPr>
                        </m:dPr>
                        <m:e>
                          <m:m>
                            <m:mPr>
                              <m:mcs>
                                <m:mc>
                                  <m:mcPr>
                                    <m:count m:val="3"/>
                                    <m:mcJc m:val="center"/>
                                  </m:mcPr>
                                </m:mc>
                              </m:mcs>
                              <m:ctrlPr>
                                <a:rPr kumimoji="1" lang="en-US" altLang="zh-CN" sz="1200" i="1" smtClean="0">
                                  <a:latin typeface="Cambria Math" panose="02040503050406030204" pitchFamily="18" charset="0"/>
                                </a:rPr>
                              </m:ctrlPr>
                            </m:mPr>
                            <m:mr>
                              <m:e>
                                <m:f>
                                  <m:fPr>
                                    <m:ctrlPr>
                                      <a:rPr kumimoji="1" lang="en-US" altLang="zh-CN" sz="1200" b="0" i="1" smtClean="0">
                                        <a:latin typeface="Cambria Math" panose="02040503050406030204" pitchFamily="18" charset="0"/>
                                      </a:rPr>
                                    </m:ctrlPr>
                                  </m:fPr>
                                  <m:num>
                                    <m:r>
                                      <m:rPr>
                                        <m:brk m:alnAt="7"/>
                                      </m:rPr>
                                      <a:rPr kumimoji="1" lang="en-US" altLang="zh-CN" sz="1200" b="0" i="1" smtClean="0">
                                        <a:latin typeface="Cambria Math" panose="02040503050406030204" pitchFamily="18" charset="0"/>
                                      </a:rPr>
                                      <m:t>1</m:t>
                                    </m:r>
                                  </m:num>
                                  <m:den>
                                    <m:r>
                                      <m:rPr>
                                        <m:brk m:alnAt="7"/>
                                      </m:rP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6</m:t>
                                    </m:r>
                                  </m:den>
                                </m:f>
                                <m:r>
                                  <m:rPr>
                                    <m:sty m:val="p"/>
                                  </m:rPr>
                                  <a:rPr kumimoji="1" lang="en-US" altLang="zh-CN" sz="1200" b="0" i="0" smtClean="0">
                                    <a:latin typeface="Cambria Math" panose="02040503050406030204" pitchFamily="18" charset="0"/>
                                  </a:rPr>
                                  <m:t>Λ</m:t>
                                </m:r>
                                <m:r>
                                  <a:rPr kumimoji="1" lang="en-US" altLang="zh-CN" sz="1200" b="0" i="1" smtClean="0">
                                    <a:latin typeface="Cambria Math" panose="02040503050406030204" pitchFamily="18" charset="0"/>
                                  </a:rPr>
                                  <m:t>+</m:t>
                                </m:r>
                                <m:f>
                                  <m:fPr>
                                    <m:ctrlPr>
                                      <a:rPr kumimoji="1" lang="en-US" altLang="zh-CN" sz="1200" b="0" i="1" smtClean="0">
                                        <a:latin typeface="Cambria Math" panose="02040503050406030204" pitchFamily="18" charset="0"/>
                                      </a:rPr>
                                    </m:ctrlPr>
                                  </m:fPr>
                                  <m:num>
                                    <m:r>
                                      <a:rPr kumimoji="1" lang="en-US" altLang="zh-CN" sz="1200" b="0" i="1" smtClean="0">
                                        <a:latin typeface="Cambria Math" panose="02040503050406030204" pitchFamily="18" charset="0"/>
                                      </a:rPr>
                                      <m:t>1</m:t>
                                    </m:r>
                                  </m:num>
                                  <m:den>
                                    <m:r>
                                      <a:rPr kumimoji="1" lang="en-US" altLang="zh-CN" sz="1200" b="0" i="1" smtClean="0">
                                        <a:latin typeface="Cambria Math" panose="02040503050406030204" pitchFamily="18" charset="0"/>
                                      </a:rPr>
                                      <m:t>√2</m:t>
                                    </m:r>
                                  </m:den>
                                </m:f>
                                <m:sSup>
                                  <m:sSupPr>
                                    <m:ctrlPr>
                                      <a:rPr kumimoji="1" lang="en-US" altLang="zh-CN" sz="1200" b="0" i="1" smtClean="0">
                                        <a:latin typeface="Cambria Math" panose="02040503050406030204" pitchFamily="18" charset="0"/>
                                      </a:rPr>
                                    </m:ctrlPr>
                                  </m:sSupPr>
                                  <m:e>
                                    <m:r>
                                      <m:rPr>
                                        <m:sty m:val="p"/>
                                      </m:rPr>
                                      <a:rPr kumimoji="1" lang="en-US" altLang="zh-CN" sz="1200" b="0" i="0" smtClean="0">
                                        <a:latin typeface="Cambria Math" panose="02040503050406030204" pitchFamily="18" charset="0"/>
                                      </a:rPr>
                                      <m:t>Σ</m:t>
                                    </m:r>
                                  </m:e>
                                  <m:sup>
                                    <m:r>
                                      <a:rPr kumimoji="1" lang="en-US" altLang="zh-CN" sz="1200" b="0" i="1" smtClean="0">
                                        <a:latin typeface="Cambria Math" panose="02040503050406030204" pitchFamily="18" charset="0"/>
                                      </a:rPr>
                                      <m:t>0</m:t>
                                    </m:r>
                                  </m:sup>
                                </m:sSup>
                              </m:e>
                              <m:e>
                                <m:sSup>
                                  <m:sSupPr>
                                    <m:ctrlPr>
                                      <a:rPr kumimoji="1" lang="en-US" altLang="zh-CN" sz="1200" b="0" i="1" smtClean="0">
                                        <a:latin typeface="Cambria Math" panose="02040503050406030204" pitchFamily="18" charset="0"/>
                                      </a:rPr>
                                    </m:ctrlPr>
                                  </m:sSupPr>
                                  <m:e>
                                    <m:r>
                                      <m:rPr>
                                        <m:sty m:val="p"/>
                                      </m:rPr>
                                      <a:rPr kumimoji="1" lang="en-US" altLang="zh-CN" sz="1200" b="0" i="0" smtClean="0">
                                        <a:latin typeface="Cambria Math" panose="02040503050406030204" pitchFamily="18" charset="0"/>
                                      </a:rPr>
                                      <m:t>Σ</m:t>
                                    </m:r>
                                  </m:e>
                                  <m:sup>
                                    <m:r>
                                      <a:rPr kumimoji="1" lang="en-US" altLang="zh-CN" sz="1200" b="0" i="1" smtClean="0">
                                        <a:latin typeface="Cambria Math" panose="02040503050406030204" pitchFamily="18" charset="0"/>
                                      </a:rPr>
                                      <m:t>+</m:t>
                                    </m:r>
                                  </m:sup>
                                </m:sSup>
                              </m:e>
                              <m:e>
                                <m:r>
                                  <a:rPr kumimoji="1" lang="en-US" altLang="zh-CN" sz="1200" b="0" i="1" smtClean="0">
                                    <a:latin typeface="Cambria Math" panose="02040503050406030204" pitchFamily="18" charset="0"/>
                                  </a:rPr>
                                  <m:t>𝑝</m:t>
                                </m:r>
                              </m:e>
                            </m:mr>
                            <m:mr>
                              <m:e>
                                <m:sSup>
                                  <m:sSupPr>
                                    <m:ctrlPr>
                                      <a:rPr kumimoji="1" lang="en-US" altLang="zh-CN" sz="1200" b="0" i="1" smtClean="0">
                                        <a:latin typeface="Cambria Math" panose="02040503050406030204" pitchFamily="18" charset="0"/>
                                      </a:rPr>
                                    </m:ctrlPr>
                                  </m:sSupPr>
                                  <m:e>
                                    <m:r>
                                      <m:rPr>
                                        <m:sty m:val="p"/>
                                      </m:rPr>
                                      <a:rPr kumimoji="1" lang="en-US" altLang="zh-CN" sz="1200" b="0" i="0" smtClean="0">
                                        <a:latin typeface="Cambria Math" panose="02040503050406030204" pitchFamily="18" charset="0"/>
                                      </a:rPr>
                                      <m:t>Σ</m:t>
                                    </m:r>
                                  </m:e>
                                  <m:sup>
                                    <m:r>
                                      <a:rPr kumimoji="1" lang="en-US" altLang="zh-CN" sz="1200" b="0" i="1" smtClean="0">
                                        <a:latin typeface="Cambria Math" panose="02040503050406030204" pitchFamily="18" charset="0"/>
                                      </a:rPr>
                                      <m:t>−</m:t>
                                    </m:r>
                                  </m:sup>
                                </m:sSup>
                              </m:e>
                              <m:e>
                                <m:f>
                                  <m:fPr>
                                    <m:ctrlPr>
                                      <a:rPr kumimoji="1" lang="en-US" altLang="zh-CN" sz="1200" i="1">
                                        <a:latin typeface="Cambria Math" panose="02040503050406030204" pitchFamily="18" charset="0"/>
                                      </a:rPr>
                                    </m:ctrlPr>
                                  </m:fPr>
                                  <m:num>
                                    <m:r>
                                      <m:rPr>
                                        <m:brk m:alnAt="7"/>
                                      </m:rPr>
                                      <a:rPr kumimoji="1" lang="en-US" altLang="zh-CN" sz="1200" i="1">
                                        <a:latin typeface="Cambria Math" panose="02040503050406030204" pitchFamily="18" charset="0"/>
                                      </a:rPr>
                                      <m:t>1</m:t>
                                    </m:r>
                                  </m:num>
                                  <m:den>
                                    <m:r>
                                      <m:rPr>
                                        <m:brk m:alnAt="7"/>
                                      </m:rPr>
                                      <a:rPr kumimoji="1" lang="en-US" altLang="zh-CN" sz="1200" i="1">
                                        <a:latin typeface="Cambria Math" panose="02040503050406030204" pitchFamily="18" charset="0"/>
                                      </a:rPr>
                                      <m:t>√</m:t>
                                    </m:r>
                                    <m:r>
                                      <a:rPr kumimoji="1" lang="en-US" altLang="zh-CN" sz="1200" i="1">
                                        <a:latin typeface="Cambria Math" panose="02040503050406030204" pitchFamily="18" charset="0"/>
                                      </a:rPr>
                                      <m:t>6</m:t>
                                    </m:r>
                                  </m:den>
                                </m:f>
                                <m:r>
                                  <m:rPr>
                                    <m:sty m:val="p"/>
                                  </m:rPr>
                                  <a:rPr kumimoji="1" lang="en-US" altLang="zh-CN" sz="1200">
                                    <a:latin typeface="Cambria Math" panose="02040503050406030204" pitchFamily="18" charset="0"/>
                                  </a:rPr>
                                  <m:t>Λ</m:t>
                                </m:r>
                                <m:r>
                                  <a:rPr kumimoji="1" lang="en-US" altLang="zh-CN" sz="1200" b="0" i="1" smtClean="0">
                                    <a:latin typeface="Cambria Math" panose="02040503050406030204" pitchFamily="18" charset="0"/>
                                  </a:rPr>
                                  <m:t>−</m:t>
                                </m:r>
                                <m:f>
                                  <m:fPr>
                                    <m:ctrlPr>
                                      <a:rPr kumimoji="1" lang="en-US" altLang="zh-CN" sz="1200" i="1">
                                        <a:latin typeface="Cambria Math" panose="02040503050406030204" pitchFamily="18" charset="0"/>
                                      </a:rPr>
                                    </m:ctrlPr>
                                  </m:fPr>
                                  <m:num>
                                    <m:r>
                                      <a:rPr kumimoji="1" lang="en-US" altLang="zh-CN" sz="1200" i="1">
                                        <a:latin typeface="Cambria Math" panose="02040503050406030204" pitchFamily="18" charset="0"/>
                                      </a:rPr>
                                      <m:t>1</m:t>
                                    </m:r>
                                  </m:num>
                                  <m:den>
                                    <m:r>
                                      <a:rPr kumimoji="1" lang="en-US" altLang="zh-CN" sz="1200" i="1">
                                        <a:latin typeface="Cambria Math" panose="02040503050406030204" pitchFamily="18" charset="0"/>
                                      </a:rPr>
                                      <m:t>√2</m:t>
                                    </m:r>
                                  </m:den>
                                </m:f>
                                <m:sSup>
                                  <m:sSupPr>
                                    <m:ctrlPr>
                                      <a:rPr kumimoji="1" lang="en-US" altLang="zh-CN" sz="1200" i="1">
                                        <a:latin typeface="Cambria Math" panose="02040503050406030204" pitchFamily="18" charset="0"/>
                                      </a:rPr>
                                    </m:ctrlPr>
                                  </m:sSupPr>
                                  <m:e>
                                    <m:r>
                                      <m:rPr>
                                        <m:sty m:val="p"/>
                                      </m:rPr>
                                      <a:rPr kumimoji="1" lang="en-US" altLang="zh-CN" sz="1200">
                                        <a:latin typeface="Cambria Math" panose="02040503050406030204" pitchFamily="18" charset="0"/>
                                      </a:rPr>
                                      <m:t>Σ</m:t>
                                    </m:r>
                                  </m:e>
                                  <m:sup>
                                    <m:r>
                                      <a:rPr kumimoji="1" lang="en-US" altLang="zh-CN" sz="1200" i="1">
                                        <a:latin typeface="Cambria Math" panose="02040503050406030204" pitchFamily="18" charset="0"/>
                                      </a:rPr>
                                      <m:t>0</m:t>
                                    </m:r>
                                  </m:sup>
                                </m:sSup>
                              </m:e>
                              <m:e>
                                <m:r>
                                  <a:rPr kumimoji="1" lang="en-US" altLang="zh-CN" sz="1200" b="0" i="1" smtClean="0">
                                    <a:latin typeface="Cambria Math" panose="02040503050406030204" pitchFamily="18" charset="0"/>
                                  </a:rPr>
                                  <m:t>𝑛</m:t>
                                </m:r>
                              </m:e>
                            </m:mr>
                            <m:mr>
                              <m:e>
                                <m:sSup>
                                  <m:sSupPr>
                                    <m:ctrlPr>
                                      <a:rPr kumimoji="1" lang="en-US" altLang="zh-CN" sz="1200" b="0" i="1" smtClean="0">
                                        <a:latin typeface="Cambria Math" panose="02040503050406030204" pitchFamily="18" charset="0"/>
                                      </a:rPr>
                                    </m:ctrlPr>
                                  </m:sSupPr>
                                  <m:e>
                                    <m:r>
                                      <m:rPr>
                                        <m:sty m:val="p"/>
                                      </m:rPr>
                                      <a:rPr kumimoji="1" lang="en-US" altLang="zh-CN" sz="1200" b="0" i="0" smtClean="0">
                                        <a:latin typeface="Cambria Math" panose="02040503050406030204" pitchFamily="18" charset="0"/>
                                      </a:rPr>
                                      <m:t>Ξ</m:t>
                                    </m:r>
                                  </m:e>
                                  <m:sup>
                                    <m:r>
                                      <a:rPr kumimoji="1" lang="en-US" altLang="zh-CN" sz="1200" b="0" i="1" smtClean="0">
                                        <a:latin typeface="Cambria Math" panose="02040503050406030204" pitchFamily="18" charset="0"/>
                                      </a:rPr>
                                      <m:t>−</m:t>
                                    </m:r>
                                  </m:sup>
                                </m:sSup>
                              </m:e>
                              <m:e>
                                <m:sSup>
                                  <m:sSupPr>
                                    <m:ctrlPr>
                                      <a:rPr kumimoji="1" lang="en-US" altLang="zh-CN" sz="1200" b="0" i="1" smtClean="0">
                                        <a:latin typeface="Cambria Math" panose="02040503050406030204" pitchFamily="18" charset="0"/>
                                      </a:rPr>
                                    </m:ctrlPr>
                                  </m:sSupPr>
                                  <m:e>
                                    <m:r>
                                      <m:rPr>
                                        <m:sty m:val="p"/>
                                      </m:rPr>
                                      <a:rPr kumimoji="1" lang="en-US" altLang="zh-CN" sz="1200" b="0" i="0" smtClean="0">
                                        <a:latin typeface="Cambria Math" panose="02040503050406030204" pitchFamily="18" charset="0"/>
                                      </a:rPr>
                                      <m:t>Ξ</m:t>
                                    </m:r>
                                  </m:e>
                                  <m:sup>
                                    <m:r>
                                      <a:rPr kumimoji="1" lang="en-US" altLang="zh-CN" sz="1200" b="0" i="1" smtClean="0">
                                        <a:latin typeface="Cambria Math" panose="02040503050406030204" pitchFamily="18" charset="0"/>
                                      </a:rPr>
                                      <m:t>0</m:t>
                                    </m:r>
                                  </m:sup>
                                </m:sSup>
                              </m:e>
                              <m:e>
                                <m:r>
                                  <a:rPr kumimoji="1" lang="en-US" altLang="zh-CN" sz="1200" b="0" i="1" smtClean="0">
                                    <a:latin typeface="Cambria Math" panose="02040503050406030204" pitchFamily="18" charset="0"/>
                                  </a:rPr>
                                  <m:t>−</m:t>
                                </m:r>
                                <m:f>
                                  <m:fPr>
                                    <m:ctrlPr>
                                      <a:rPr kumimoji="1" lang="en-US" altLang="zh-CN" sz="1200" b="0" i="1" smtClean="0">
                                        <a:latin typeface="Cambria Math" panose="02040503050406030204" pitchFamily="18" charset="0"/>
                                      </a:rPr>
                                    </m:ctrlPr>
                                  </m:fPr>
                                  <m:num>
                                    <m:rad>
                                      <m:radPr>
                                        <m:degHide m:val="on"/>
                                        <m:ctrlPr>
                                          <a:rPr kumimoji="1" lang="en-US" altLang="zh-CN" sz="1200" b="0" i="1" smtClean="0">
                                            <a:latin typeface="Cambria Math" panose="02040503050406030204" pitchFamily="18" charset="0"/>
                                          </a:rPr>
                                        </m:ctrlPr>
                                      </m:radPr>
                                      <m:deg/>
                                      <m:e>
                                        <m:r>
                                          <a:rPr kumimoji="1" lang="en-US" altLang="zh-CN" sz="1200" b="0" i="1" smtClean="0">
                                            <a:latin typeface="Cambria Math" panose="02040503050406030204" pitchFamily="18" charset="0"/>
                                          </a:rPr>
                                          <m:t>2</m:t>
                                        </m:r>
                                      </m:e>
                                    </m:rad>
                                  </m:num>
                                  <m:den>
                                    <m:r>
                                      <a:rPr kumimoji="1" lang="en-US" altLang="zh-CN" sz="1200" b="0" i="1" smtClean="0">
                                        <a:latin typeface="Cambria Math" panose="02040503050406030204" pitchFamily="18" charset="0"/>
                                      </a:rPr>
                                      <m:t>3</m:t>
                                    </m:r>
                                  </m:den>
                                </m:f>
                                <m:r>
                                  <m:rPr>
                                    <m:sty m:val="p"/>
                                  </m:rPr>
                                  <a:rPr kumimoji="1" lang="en-US" altLang="zh-CN" sz="1200">
                                    <a:latin typeface="Cambria Math" panose="02040503050406030204" pitchFamily="18" charset="0"/>
                                  </a:rPr>
                                  <m:t>Λ</m:t>
                                </m:r>
                              </m:e>
                            </m:mr>
                          </m:m>
                        </m:e>
                      </m:d>
                    </m:oMath>
                  </m:oMathPara>
                </a14:m>
                <a:endParaRPr lang="zh-CN" altLang="en-US" sz="1200" dirty="0"/>
              </a:p>
            </p:txBody>
          </p:sp>
        </mc:Choice>
        <mc:Fallback xmlns="">
          <p:sp>
            <p:nvSpPr>
              <p:cNvPr id="42" name="文本框 41">
                <a:extLst>
                  <a:ext uri="{FF2B5EF4-FFF2-40B4-BE49-F238E27FC236}">
                    <a16:creationId xmlns:a16="http://schemas.microsoft.com/office/drawing/2014/main" id="{6EAB8DDF-1F32-B059-3208-5F58DA7EE1A5}"/>
                  </a:ext>
                </a:extLst>
              </p:cNvPr>
              <p:cNvSpPr txBox="1">
                <a:spLocks noRot="1" noChangeAspect="1" noMove="1" noResize="1" noEditPoints="1" noAdjustHandles="1" noChangeArrowheads="1" noChangeShapeType="1" noTextEdit="1"/>
              </p:cNvSpPr>
              <p:nvPr/>
            </p:nvSpPr>
            <p:spPr>
              <a:xfrm>
                <a:off x="5254328" y="5072417"/>
                <a:ext cx="3468836" cy="127740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0B4E5B3B-258B-EFD2-F52D-ABD7D3C7265E}"/>
                  </a:ext>
                </a:extLst>
              </p:cNvPr>
              <p:cNvSpPr txBox="1"/>
              <p:nvPr/>
            </p:nvSpPr>
            <p:spPr>
              <a:xfrm>
                <a:off x="8650984" y="5052603"/>
                <a:ext cx="3073052" cy="13170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1200" b="0" i="1" smtClean="0">
                              <a:latin typeface="Cambria Math" panose="02040503050406030204" pitchFamily="18" charset="0"/>
                            </a:rPr>
                          </m:ctrlPr>
                        </m:sSupPr>
                        <m:e>
                          <m:d>
                            <m:dPr>
                              <m:ctrlPr>
                                <a:rPr kumimoji="1" lang="en-US" altLang="zh-CN" sz="1200" b="0" i="1" smtClean="0">
                                  <a:latin typeface="Cambria Math" panose="02040503050406030204" pitchFamily="18" charset="0"/>
                                </a:rPr>
                              </m:ctrlPr>
                            </m:dPr>
                            <m:e>
                              <m:r>
                                <a:rPr kumimoji="1" lang="en-US" altLang="zh-CN" sz="1200" b="0" i="1" smtClean="0">
                                  <a:latin typeface="Cambria Math" panose="02040503050406030204" pitchFamily="18" charset="0"/>
                                </a:rPr>
                                <m:t>𝐵</m:t>
                              </m:r>
                            </m:e>
                          </m:d>
                        </m:e>
                        <m:sup>
                          <m:r>
                            <a:rPr kumimoji="1" lang="en-US" altLang="zh-CN" sz="1200" b="0" i="1" smtClean="0">
                              <a:latin typeface="Cambria Math" panose="02040503050406030204" pitchFamily="18" charset="0"/>
                            </a:rPr>
                            <m:t>𝑖𝑗</m:t>
                          </m:r>
                        </m:sup>
                      </m:sSup>
                      <m:r>
                        <a:rPr kumimoji="1" lang="en-US" altLang="zh-CN" sz="1200" b="0" i="1" smtClean="0">
                          <a:latin typeface="Cambria Math" panose="02040503050406030204" pitchFamily="18" charset="0"/>
                        </a:rPr>
                        <m:t>=</m:t>
                      </m:r>
                      <m:d>
                        <m:dPr>
                          <m:ctrlPr>
                            <a:rPr kumimoji="1" lang="en-US" altLang="zh-CN" sz="1200" i="1" smtClean="0">
                              <a:latin typeface="Cambria Math" panose="02040503050406030204" pitchFamily="18" charset="0"/>
                            </a:rPr>
                          </m:ctrlPr>
                        </m:dPr>
                        <m:e>
                          <m:m>
                            <m:mPr>
                              <m:mcs>
                                <m:mc>
                                  <m:mcPr>
                                    <m:count m:val="3"/>
                                    <m:mcJc m:val="center"/>
                                  </m:mcPr>
                                </m:mc>
                              </m:mcs>
                              <m:ctrlPr>
                                <a:rPr kumimoji="1" lang="en-US" altLang="zh-CN" sz="1200" i="1" smtClean="0">
                                  <a:latin typeface="Cambria Math" panose="02040503050406030204" pitchFamily="18" charset="0"/>
                                </a:rPr>
                              </m:ctrlPr>
                            </m:mPr>
                            <m:mr>
                              <m:e>
                                <m:f>
                                  <m:fPr>
                                    <m:ctrlPr>
                                      <a:rPr kumimoji="1" lang="en-US" altLang="zh-CN" sz="1200" b="0" i="1" smtClean="0">
                                        <a:latin typeface="Cambria Math" panose="02040503050406030204" pitchFamily="18" charset="0"/>
                                      </a:rPr>
                                    </m:ctrlPr>
                                  </m:fPr>
                                  <m:num>
                                    <m:sSup>
                                      <m:sSupPr>
                                        <m:ctrlPr>
                                          <a:rPr kumimoji="1" lang="en-US" altLang="zh-CN" sz="1200" b="0" i="1" smtClean="0">
                                            <a:latin typeface="Cambria Math" panose="02040503050406030204" pitchFamily="18" charset="0"/>
                                          </a:rPr>
                                        </m:ctrlPr>
                                      </m:sSupPr>
                                      <m:e>
                                        <m:r>
                                          <a:rPr kumimoji="1" lang="en-US" altLang="zh-CN" sz="1200" b="0" i="1" smtClean="0">
                                            <a:latin typeface="Cambria Math" panose="02040503050406030204" pitchFamily="18" charset="0"/>
                                          </a:rPr>
                                          <m:t>𝜋</m:t>
                                        </m:r>
                                      </m:e>
                                      <m:sup>
                                        <m:r>
                                          <a:rPr kumimoji="1" lang="en-US" altLang="zh-CN" sz="1200" b="0" i="1" smtClean="0">
                                            <a:latin typeface="Cambria Math" panose="02040503050406030204" pitchFamily="18" charset="0"/>
                                          </a:rPr>
                                          <m:t>0</m:t>
                                        </m:r>
                                      </m:sup>
                                    </m:sSup>
                                  </m:num>
                                  <m:den>
                                    <m:r>
                                      <m:rPr>
                                        <m:brk m:alnAt="7"/>
                                      </m:rP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2</m:t>
                                    </m:r>
                                  </m:den>
                                </m:f>
                                <m:r>
                                  <a:rPr kumimoji="1" lang="en-US" altLang="zh-CN" sz="1200" b="0" i="1" smtClean="0">
                                    <a:latin typeface="Cambria Math" panose="02040503050406030204" pitchFamily="18" charset="0"/>
                                  </a:rPr>
                                  <m:t>+</m:t>
                                </m:r>
                                <m:f>
                                  <m:fPr>
                                    <m:ctrlPr>
                                      <a:rPr kumimoji="1" lang="en-US" altLang="zh-CN" sz="1200" b="0" i="1" smtClean="0">
                                        <a:latin typeface="Cambria Math" panose="02040503050406030204" pitchFamily="18" charset="0"/>
                                      </a:rPr>
                                    </m:ctrlPr>
                                  </m:fPr>
                                  <m:num>
                                    <m:sSub>
                                      <m:sSubPr>
                                        <m:ctrlPr>
                                          <a:rPr kumimoji="1" lang="en-US" altLang="zh-CN" sz="1200" b="0" i="1" smtClean="0">
                                            <a:latin typeface="Cambria Math" panose="02040503050406030204" pitchFamily="18" charset="0"/>
                                          </a:rPr>
                                        </m:ctrlPr>
                                      </m:sSubPr>
                                      <m:e>
                                        <m:r>
                                          <a:rPr kumimoji="1" lang="en-US" altLang="zh-CN" sz="1200" b="0" i="1" smtClean="0">
                                            <a:latin typeface="Cambria Math" panose="02040503050406030204" pitchFamily="18" charset="0"/>
                                          </a:rPr>
                                          <m:t>𝜂</m:t>
                                        </m:r>
                                      </m:e>
                                      <m:sub>
                                        <m:r>
                                          <a:rPr kumimoji="1" lang="en-US" altLang="zh-CN" sz="1200" b="0" i="1" smtClean="0">
                                            <a:latin typeface="Cambria Math" panose="02040503050406030204" pitchFamily="18" charset="0"/>
                                          </a:rPr>
                                          <m:t>8</m:t>
                                        </m:r>
                                      </m:sub>
                                    </m:sSub>
                                  </m:num>
                                  <m:den>
                                    <m:r>
                                      <a:rPr kumimoji="1" lang="en-US" altLang="zh-CN" sz="1200" b="0" i="1" smtClean="0">
                                        <a:latin typeface="Cambria Math" panose="02040503050406030204" pitchFamily="18" charset="0"/>
                                      </a:rPr>
                                      <m:t>√6</m:t>
                                    </m:r>
                                  </m:den>
                                </m:f>
                              </m:e>
                              <m:e>
                                <m:sSup>
                                  <m:sSupPr>
                                    <m:ctrlPr>
                                      <a:rPr kumimoji="1" lang="en-US" altLang="zh-CN" sz="1200" b="0" i="1" smtClean="0">
                                        <a:latin typeface="Cambria Math" panose="02040503050406030204" pitchFamily="18" charset="0"/>
                                      </a:rPr>
                                    </m:ctrlPr>
                                  </m:sSupPr>
                                  <m:e>
                                    <m:r>
                                      <a:rPr kumimoji="1" lang="en-US" altLang="zh-CN" sz="1200" b="0" i="1" smtClean="0">
                                        <a:latin typeface="Cambria Math" panose="02040503050406030204" pitchFamily="18" charset="0"/>
                                      </a:rPr>
                                      <m:t>𝜋</m:t>
                                    </m:r>
                                  </m:e>
                                  <m:sup>
                                    <m:r>
                                      <a:rPr kumimoji="1" lang="en-US" altLang="zh-CN" sz="1200" b="0" i="1" smtClean="0">
                                        <a:latin typeface="Cambria Math" panose="02040503050406030204" pitchFamily="18" charset="0"/>
                                      </a:rPr>
                                      <m:t>+</m:t>
                                    </m:r>
                                  </m:sup>
                                </m:sSup>
                              </m:e>
                              <m:e>
                                <m:sSup>
                                  <m:sSupPr>
                                    <m:ctrlPr>
                                      <a:rPr kumimoji="1" lang="en-US" altLang="zh-CN" sz="1200" b="0" i="1" smtClean="0">
                                        <a:latin typeface="Cambria Math" panose="02040503050406030204" pitchFamily="18" charset="0"/>
                                      </a:rPr>
                                    </m:ctrlPr>
                                  </m:sSupPr>
                                  <m:e>
                                    <m:r>
                                      <a:rPr kumimoji="1" lang="en-US" altLang="zh-CN" sz="1200" b="0" i="1" smtClean="0">
                                        <a:latin typeface="Cambria Math" panose="02040503050406030204" pitchFamily="18" charset="0"/>
                                      </a:rPr>
                                      <m:t>𝐾</m:t>
                                    </m:r>
                                  </m:e>
                                  <m:sup>
                                    <m:r>
                                      <a:rPr kumimoji="1" lang="en-US" altLang="zh-CN" sz="1200" b="0" i="1" smtClean="0">
                                        <a:latin typeface="Cambria Math" panose="02040503050406030204" pitchFamily="18" charset="0"/>
                                      </a:rPr>
                                      <m:t>+</m:t>
                                    </m:r>
                                  </m:sup>
                                </m:sSup>
                              </m:e>
                            </m:mr>
                            <m:mr>
                              <m:e>
                                <m:sSup>
                                  <m:sSupPr>
                                    <m:ctrlPr>
                                      <a:rPr kumimoji="1" lang="en-US" altLang="zh-CN" sz="1200" b="0" i="1" smtClean="0">
                                        <a:latin typeface="Cambria Math" panose="02040503050406030204" pitchFamily="18" charset="0"/>
                                      </a:rPr>
                                    </m:ctrlPr>
                                  </m:sSupPr>
                                  <m:e>
                                    <m:r>
                                      <a:rPr kumimoji="1" lang="en-US" altLang="zh-CN" sz="1200" b="0" i="1" smtClean="0">
                                        <a:latin typeface="Cambria Math" panose="02040503050406030204" pitchFamily="18" charset="0"/>
                                      </a:rPr>
                                      <m:t>𝜋</m:t>
                                    </m:r>
                                  </m:e>
                                  <m:sup>
                                    <m:r>
                                      <a:rPr kumimoji="1" lang="en-US" altLang="zh-CN" sz="1200" b="0" i="1" smtClean="0">
                                        <a:latin typeface="Cambria Math" panose="02040503050406030204" pitchFamily="18" charset="0"/>
                                      </a:rPr>
                                      <m:t>−</m:t>
                                    </m:r>
                                  </m:sup>
                                </m:sSup>
                              </m:e>
                              <m:e>
                                <m:r>
                                  <a:rPr kumimoji="1" lang="en-US" altLang="zh-CN" sz="1200" b="0" i="1" smtClean="0">
                                    <a:latin typeface="Cambria Math" panose="02040503050406030204" pitchFamily="18" charset="0"/>
                                  </a:rPr>
                                  <m:t>−</m:t>
                                </m:r>
                                <m:f>
                                  <m:fPr>
                                    <m:ctrlPr>
                                      <a:rPr kumimoji="1" lang="en-US" altLang="zh-CN" sz="1200" i="1">
                                        <a:latin typeface="Cambria Math" panose="02040503050406030204" pitchFamily="18" charset="0"/>
                                      </a:rPr>
                                    </m:ctrlPr>
                                  </m:fPr>
                                  <m:num>
                                    <m:sSup>
                                      <m:sSupPr>
                                        <m:ctrlPr>
                                          <a:rPr kumimoji="1" lang="en-US" altLang="zh-CN" sz="1200" b="0" i="1" smtClean="0">
                                            <a:latin typeface="Cambria Math" panose="02040503050406030204" pitchFamily="18" charset="0"/>
                                          </a:rPr>
                                        </m:ctrlPr>
                                      </m:sSupPr>
                                      <m:e>
                                        <m:r>
                                          <a:rPr kumimoji="1" lang="en-US" altLang="zh-CN" sz="1200" b="0" i="1" smtClean="0">
                                            <a:latin typeface="Cambria Math" panose="02040503050406030204" pitchFamily="18" charset="0"/>
                                          </a:rPr>
                                          <m:t>𝜋</m:t>
                                        </m:r>
                                      </m:e>
                                      <m:sup>
                                        <m:r>
                                          <a:rPr kumimoji="1" lang="en-US" altLang="zh-CN" sz="1200" b="0" i="1" smtClean="0">
                                            <a:latin typeface="Cambria Math" panose="02040503050406030204" pitchFamily="18" charset="0"/>
                                          </a:rPr>
                                          <m:t>0</m:t>
                                        </m:r>
                                      </m:sup>
                                    </m:sSup>
                                  </m:num>
                                  <m:den>
                                    <m:r>
                                      <m:rPr>
                                        <m:brk m:alnAt="7"/>
                                      </m:rPr>
                                      <a:rPr kumimoji="1" lang="en-US" altLang="zh-CN" sz="1200" i="1">
                                        <a:latin typeface="Cambria Math" panose="02040503050406030204" pitchFamily="18" charset="0"/>
                                      </a:rPr>
                                      <m:t>√</m:t>
                                    </m:r>
                                    <m:r>
                                      <a:rPr kumimoji="1" lang="en-US" altLang="zh-CN" sz="1200" b="0" i="1" smtClean="0">
                                        <a:latin typeface="Cambria Math" panose="02040503050406030204" pitchFamily="18" charset="0"/>
                                      </a:rPr>
                                      <m:t>2</m:t>
                                    </m:r>
                                  </m:den>
                                </m:f>
                                <m:r>
                                  <a:rPr kumimoji="1" lang="en-US" altLang="zh-CN" sz="1200" b="0" i="1" smtClean="0">
                                    <a:latin typeface="Cambria Math" panose="02040503050406030204" pitchFamily="18" charset="0"/>
                                  </a:rPr>
                                  <m:t>+</m:t>
                                </m:r>
                                <m:f>
                                  <m:fPr>
                                    <m:ctrlPr>
                                      <a:rPr kumimoji="1" lang="en-US" altLang="zh-CN" sz="1200" i="1">
                                        <a:latin typeface="Cambria Math" panose="02040503050406030204" pitchFamily="18" charset="0"/>
                                      </a:rPr>
                                    </m:ctrlPr>
                                  </m:fPr>
                                  <m:num>
                                    <m:sSub>
                                      <m:sSubPr>
                                        <m:ctrlPr>
                                          <a:rPr kumimoji="1" lang="en-US" altLang="zh-CN" sz="1200" b="0" i="1" smtClean="0">
                                            <a:latin typeface="Cambria Math" panose="02040503050406030204" pitchFamily="18" charset="0"/>
                                          </a:rPr>
                                        </m:ctrlPr>
                                      </m:sSubPr>
                                      <m:e>
                                        <m:r>
                                          <a:rPr kumimoji="1" lang="en-US" altLang="zh-CN" sz="1200" b="0" i="1" smtClean="0">
                                            <a:latin typeface="Cambria Math" panose="02040503050406030204" pitchFamily="18" charset="0"/>
                                          </a:rPr>
                                          <m:t>𝜂</m:t>
                                        </m:r>
                                      </m:e>
                                      <m:sub>
                                        <m:r>
                                          <a:rPr kumimoji="1" lang="en-US" altLang="zh-CN" sz="1200" b="0" i="1" smtClean="0">
                                            <a:latin typeface="Cambria Math" panose="02040503050406030204" pitchFamily="18" charset="0"/>
                                          </a:rPr>
                                          <m:t>8</m:t>
                                        </m:r>
                                      </m:sub>
                                    </m:sSub>
                                  </m:num>
                                  <m:den>
                                    <m:r>
                                      <a:rPr kumimoji="1" lang="en-US" altLang="zh-CN" sz="1200" i="1">
                                        <a:latin typeface="Cambria Math" panose="02040503050406030204" pitchFamily="18" charset="0"/>
                                      </a:rPr>
                                      <m:t>√</m:t>
                                    </m:r>
                                    <m:r>
                                      <a:rPr kumimoji="1" lang="en-US" altLang="zh-CN" sz="1200" b="0" i="1" smtClean="0">
                                        <a:latin typeface="Cambria Math" panose="02040503050406030204" pitchFamily="18" charset="0"/>
                                      </a:rPr>
                                      <m:t>6</m:t>
                                    </m:r>
                                  </m:den>
                                </m:f>
                              </m:e>
                              <m:e>
                                <m:sSup>
                                  <m:sSupPr>
                                    <m:ctrlPr>
                                      <a:rPr kumimoji="1" lang="en-US" altLang="zh-CN" sz="1200" b="0" i="1" smtClean="0">
                                        <a:latin typeface="Cambria Math" panose="02040503050406030204" pitchFamily="18" charset="0"/>
                                      </a:rPr>
                                    </m:ctrlPr>
                                  </m:sSupPr>
                                  <m:e>
                                    <m:r>
                                      <a:rPr kumimoji="1" lang="en-US" altLang="zh-CN" sz="1200" b="0" i="1" smtClean="0">
                                        <a:latin typeface="Cambria Math" panose="02040503050406030204" pitchFamily="18" charset="0"/>
                                      </a:rPr>
                                      <m:t>𝐾</m:t>
                                    </m:r>
                                  </m:e>
                                  <m:sup>
                                    <m:r>
                                      <a:rPr kumimoji="1" lang="en-US" altLang="zh-CN" sz="1200" b="0" i="1" smtClean="0">
                                        <a:latin typeface="Cambria Math" panose="02040503050406030204" pitchFamily="18" charset="0"/>
                                      </a:rPr>
                                      <m:t>0</m:t>
                                    </m:r>
                                  </m:sup>
                                </m:sSup>
                              </m:e>
                            </m:mr>
                            <m:mr>
                              <m:e>
                                <m:sSup>
                                  <m:sSupPr>
                                    <m:ctrlPr>
                                      <a:rPr kumimoji="1" lang="en-US" altLang="zh-CN" sz="1200" b="0" i="1" smtClean="0">
                                        <a:latin typeface="Cambria Math" panose="02040503050406030204" pitchFamily="18" charset="0"/>
                                      </a:rPr>
                                    </m:ctrlPr>
                                  </m:sSupPr>
                                  <m:e>
                                    <m:r>
                                      <a:rPr kumimoji="1" lang="en-US" altLang="zh-CN" sz="1200" b="0" i="1" smtClean="0">
                                        <a:latin typeface="Cambria Math" panose="02040503050406030204" pitchFamily="18" charset="0"/>
                                      </a:rPr>
                                      <m:t>𝐾</m:t>
                                    </m:r>
                                  </m:e>
                                  <m:sup>
                                    <m:r>
                                      <a:rPr kumimoji="1" lang="en-US" altLang="zh-CN" sz="1200" b="0" i="1" smtClean="0">
                                        <a:latin typeface="Cambria Math" panose="02040503050406030204" pitchFamily="18" charset="0"/>
                                      </a:rPr>
                                      <m:t>−</m:t>
                                    </m:r>
                                  </m:sup>
                                </m:sSup>
                              </m:e>
                              <m:e>
                                <m:acc>
                                  <m:accPr>
                                    <m:chr m:val="̅"/>
                                    <m:ctrlPr>
                                      <a:rPr kumimoji="1" lang="en-US" altLang="zh-CN" sz="1200" b="0" i="1" smtClean="0">
                                        <a:latin typeface="Cambria Math" panose="02040503050406030204" pitchFamily="18" charset="0"/>
                                      </a:rPr>
                                    </m:ctrlPr>
                                  </m:accPr>
                                  <m:e>
                                    <m:sSup>
                                      <m:sSupPr>
                                        <m:ctrlPr>
                                          <a:rPr kumimoji="1" lang="en-US" altLang="zh-CN" sz="1200" b="0" i="1" smtClean="0">
                                            <a:latin typeface="Cambria Math" panose="02040503050406030204" pitchFamily="18" charset="0"/>
                                          </a:rPr>
                                        </m:ctrlPr>
                                      </m:sSupPr>
                                      <m:e>
                                        <m:r>
                                          <a:rPr kumimoji="1" lang="en-US" altLang="zh-CN" sz="1200" b="0" i="1" smtClean="0">
                                            <a:latin typeface="Cambria Math" panose="02040503050406030204" pitchFamily="18" charset="0"/>
                                          </a:rPr>
                                          <m:t>𝐾</m:t>
                                        </m:r>
                                      </m:e>
                                      <m:sup>
                                        <m:r>
                                          <a:rPr kumimoji="1" lang="en-US" altLang="zh-CN" sz="1200" b="0" i="1" smtClean="0">
                                            <a:latin typeface="Cambria Math" panose="02040503050406030204" pitchFamily="18" charset="0"/>
                                          </a:rPr>
                                          <m:t>0</m:t>
                                        </m:r>
                                      </m:sup>
                                    </m:sSup>
                                  </m:e>
                                </m:acc>
                              </m:e>
                              <m:e>
                                <m:r>
                                  <a:rPr kumimoji="1" lang="en-US" altLang="zh-CN" sz="1200" b="0" i="1" smtClean="0">
                                    <a:latin typeface="Cambria Math" panose="02040503050406030204" pitchFamily="18" charset="0"/>
                                  </a:rPr>
                                  <m:t>−</m:t>
                                </m:r>
                                <m:f>
                                  <m:fPr>
                                    <m:ctrlPr>
                                      <a:rPr kumimoji="1" lang="en-US" altLang="zh-CN" sz="1200" b="0" i="1" smtClean="0">
                                        <a:latin typeface="Cambria Math" panose="02040503050406030204" pitchFamily="18" charset="0"/>
                                      </a:rPr>
                                    </m:ctrlPr>
                                  </m:fPr>
                                  <m:num>
                                    <m:rad>
                                      <m:radPr>
                                        <m:degHide m:val="on"/>
                                        <m:ctrlPr>
                                          <a:rPr kumimoji="1" lang="en-US" altLang="zh-CN" sz="1200" b="0" i="1" smtClean="0">
                                            <a:latin typeface="Cambria Math" panose="02040503050406030204" pitchFamily="18" charset="0"/>
                                          </a:rPr>
                                        </m:ctrlPr>
                                      </m:radPr>
                                      <m:deg/>
                                      <m:e>
                                        <m:r>
                                          <a:rPr kumimoji="1" lang="en-US" altLang="zh-CN" sz="1200" b="0" i="1" smtClean="0">
                                            <a:latin typeface="Cambria Math" panose="02040503050406030204" pitchFamily="18" charset="0"/>
                                          </a:rPr>
                                          <m:t>2</m:t>
                                        </m:r>
                                      </m:e>
                                    </m:rad>
                                  </m:num>
                                  <m:den>
                                    <m:r>
                                      <a:rPr kumimoji="1" lang="en-US" altLang="zh-CN" sz="1200" b="0" i="1" smtClean="0">
                                        <a:latin typeface="Cambria Math" panose="02040503050406030204" pitchFamily="18" charset="0"/>
                                      </a:rPr>
                                      <m:t>3</m:t>
                                    </m:r>
                                  </m:den>
                                </m:f>
                                <m:sSub>
                                  <m:sSubPr>
                                    <m:ctrlPr>
                                      <a:rPr kumimoji="1" lang="en-US" altLang="zh-CN" sz="1200" b="0" i="1" smtClean="0">
                                        <a:latin typeface="Cambria Math" panose="02040503050406030204" pitchFamily="18" charset="0"/>
                                      </a:rPr>
                                    </m:ctrlPr>
                                  </m:sSubPr>
                                  <m:e>
                                    <m:r>
                                      <a:rPr kumimoji="1" lang="en-US" altLang="zh-CN" sz="1200" b="0" i="1" smtClean="0">
                                        <a:latin typeface="Cambria Math" panose="02040503050406030204" pitchFamily="18" charset="0"/>
                                      </a:rPr>
                                      <m:t>𝜂</m:t>
                                    </m:r>
                                  </m:e>
                                  <m:sub>
                                    <m:r>
                                      <a:rPr kumimoji="1" lang="en-US" altLang="zh-CN" sz="1200" b="0" i="1" smtClean="0">
                                        <a:latin typeface="Cambria Math" panose="02040503050406030204" pitchFamily="18" charset="0"/>
                                      </a:rPr>
                                      <m:t>8</m:t>
                                    </m:r>
                                  </m:sub>
                                </m:sSub>
                              </m:e>
                            </m:mr>
                          </m:m>
                        </m:e>
                      </m:d>
                    </m:oMath>
                  </m:oMathPara>
                </a14:m>
                <a:endParaRPr lang="zh-CN" altLang="en-US" sz="1200" dirty="0"/>
              </a:p>
            </p:txBody>
          </p:sp>
        </mc:Choice>
        <mc:Fallback xmlns="">
          <p:sp>
            <p:nvSpPr>
              <p:cNvPr id="43" name="文本框 42">
                <a:extLst>
                  <a:ext uri="{FF2B5EF4-FFF2-40B4-BE49-F238E27FC236}">
                    <a16:creationId xmlns:a16="http://schemas.microsoft.com/office/drawing/2014/main" id="{0B4E5B3B-258B-EFD2-F52D-ABD7D3C7265E}"/>
                  </a:ext>
                </a:extLst>
              </p:cNvPr>
              <p:cNvSpPr txBox="1">
                <a:spLocks noRot="1" noChangeAspect="1" noMove="1" noResize="1" noEditPoints="1" noAdjustHandles="1" noChangeArrowheads="1" noChangeShapeType="1" noTextEdit="1"/>
              </p:cNvSpPr>
              <p:nvPr/>
            </p:nvSpPr>
            <p:spPr>
              <a:xfrm>
                <a:off x="8650984" y="5052603"/>
                <a:ext cx="3073052" cy="1317027"/>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792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896E-F3F1-2CA4-BB1A-DCA872CAFEE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8D6D31E-190B-8707-E6BF-7629370C41FA}"/>
                  </a:ext>
                </a:extLst>
              </p:cNvPr>
              <p:cNvSpPr txBox="1"/>
              <p:nvPr/>
            </p:nvSpPr>
            <p:spPr bwMode="auto">
              <a:xfrm>
                <a:off x="3750419" y="2549420"/>
                <a:ext cx="4218719" cy="425437"/>
              </a:xfrm>
              <a:prstGeom prst="rect">
                <a:avLst/>
              </a:prstGeom>
              <a:noFill/>
              <a:ln w="9525" algn="ctr">
                <a:noFill/>
                <a:miter lim="800000"/>
              </a:ln>
            </p:spPr>
            <p:txBody>
              <a:bodyPr vert="horz" wrap="none" lIns="91440" tIns="45720" rIns="91440" bIns="45720" numCol="1" rtlCol="0" anchor="t" anchorCtr="0" compatLnSpc="1">
                <a:spAutoFit/>
              </a:bodyPr>
              <a:lstStyle/>
              <a:p>
                <a:pPr marL="84455" algn="ctr" eaLnBrk="0" fontAlgn="base" hangingPunct="0">
                  <a:lnSpc>
                    <a:spcPct val="90000"/>
                  </a:lnSpc>
                  <a:spcBef>
                    <a:spcPct val="20000"/>
                  </a:spcBef>
                  <a:spcAft>
                    <a:spcPct val="0"/>
                  </a:spcAft>
                  <a:buSzPct val="120000"/>
                </a:pPr>
                <a:r>
                  <a:rPr lang="en-US" altLang="zh-CN" sz="2400" kern="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 </a:t>
                </a:r>
                <a14:m>
                  <m:oMath xmlns:m="http://schemas.openxmlformats.org/officeDocument/2006/math">
                    <m:r>
                      <a:rPr lang="en-US" altLang="zh-CN" sz="2400" b="1"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𝟑</m:t>
                    </m:r>
                    <m: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400" b="1"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e>
                    </m:acc>
                    <m: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1"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1"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 </m:t>
                    </m:r>
                    <m:r>
                      <a:rPr lang="en-US" altLang="zh-CN" sz="2400" b="1"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400" b="1"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𝟔</m:t>
                        </m:r>
                      </m:e>
                    </m:acc>
                    <m:r>
                      <a:rPr lang="en-US" altLang="zh-CN" sz="24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1"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𝟏𝟓</m:t>
                    </m:r>
                  </m:oMath>
                </a14:m>
                <a:endParaRPr kumimoji="0" lang="zh-CN" altLang="en-US" sz="24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26" name="文本框 25">
                <a:extLst>
                  <a:ext uri="{FF2B5EF4-FFF2-40B4-BE49-F238E27FC236}">
                    <a16:creationId xmlns:a16="http://schemas.microsoft.com/office/drawing/2014/main" id="{A8D6D31E-190B-8707-E6BF-7629370C41FA}"/>
                  </a:ext>
                </a:extLst>
              </p:cNvPr>
              <p:cNvSpPr txBox="1">
                <a:spLocks noRot="1" noChangeAspect="1" noMove="1" noResize="1" noEditPoints="1" noAdjustHandles="1" noChangeArrowheads="1" noChangeShapeType="1" noTextEdit="1"/>
              </p:cNvSpPr>
              <p:nvPr/>
            </p:nvSpPr>
            <p:spPr bwMode="auto">
              <a:xfrm>
                <a:off x="3750419" y="2549420"/>
                <a:ext cx="4218719" cy="425437"/>
              </a:xfrm>
              <a:prstGeom prst="rect">
                <a:avLst/>
              </a:prstGeom>
              <a:blipFill>
                <a:blip r:embed="rId3"/>
                <a:stretch>
                  <a:fillRect t="-2857" r="-300" b="-20000"/>
                </a:stretch>
              </a:blipFill>
              <a:ln w="9525" algn="ctr">
                <a:noFill/>
                <a:miter lim="800000"/>
              </a:ln>
            </p:spPr>
            <p:txBody>
              <a:bodyPr/>
              <a:lstStyle/>
              <a:p>
                <a:r>
                  <a:rPr lang="zh-CN" altLang="en-US">
                    <a:noFill/>
                  </a:rPr>
                  <a:t> </a:t>
                </a:r>
              </a:p>
            </p:txBody>
          </p:sp>
        </mc:Fallback>
      </mc:AlternateContent>
      <p:pic>
        <p:nvPicPr>
          <p:cNvPr id="27" name="图片 26">
            <a:extLst>
              <a:ext uri="{FF2B5EF4-FFF2-40B4-BE49-F238E27FC236}">
                <a16:creationId xmlns:a16="http://schemas.microsoft.com/office/drawing/2014/main" id="{C8D2B4D7-0696-C94D-E583-2C185B9C8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579" y="710078"/>
            <a:ext cx="7772400" cy="946965"/>
          </a:xfrm>
          <a:prstGeom prst="rect">
            <a:avLst/>
          </a:prstGeom>
        </p:spPr>
      </p:pic>
      <p:pic>
        <p:nvPicPr>
          <p:cNvPr id="31" name="图片 30">
            <a:extLst>
              <a:ext uri="{FF2B5EF4-FFF2-40B4-BE49-F238E27FC236}">
                <a16:creationId xmlns:a16="http://schemas.microsoft.com/office/drawing/2014/main" id="{9804E998-5AB1-2AC3-185E-1293C4F79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64" y="1740198"/>
            <a:ext cx="3267171" cy="351849"/>
          </a:xfrm>
          <a:prstGeom prst="rect">
            <a:avLst/>
          </a:prstGeom>
        </p:spPr>
      </p:pic>
      <p:pic>
        <p:nvPicPr>
          <p:cNvPr id="32" name="图片 31">
            <a:extLst>
              <a:ext uri="{FF2B5EF4-FFF2-40B4-BE49-F238E27FC236}">
                <a16:creationId xmlns:a16="http://schemas.microsoft.com/office/drawing/2014/main" id="{D6653654-302D-0D0D-0FCA-9C81365A2D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0467" y="1716709"/>
            <a:ext cx="3267171" cy="351849"/>
          </a:xfrm>
          <a:prstGeom prst="rect">
            <a:avLst/>
          </a:prstGeom>
        </p:spPr>
      </p:pic>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0A049A4-855D-3E70-0C9C-6D486358902A}"/>
                  </a:ext>
                </a:extLst>
              </p:cNvPr>
              <p:cNvSpPr txBox="1"/>
              <p:nvPr/>
            </p:nvSpPr>
            <p:spPr bwMode="auto">
              <a:xfrm>
                <a:off x="1795523" y="2175402"/>
                <a:ext cx="8600954" cy="460382"/>
              </a:xfrm>
              <a:prstGeom prst="rect">
                <a:avLst/>
              </a:prstGeom>
              <a:noFill/>
              <a:ln w="9525" algn="ctr">
                <a:noFill/>
                <a:miter lim="800000"/>
              </a:ln>
            </p:spPr>
            <p:txBody>
              <a:bodyPr vert="horz" wrap="square" lIns="91440" tIns="45720" rIns="91440" bIns="45720" numCol="1" rtlCol="0" anchor="t" anchorCtr="0" compatLnSpc="1">
                <a:spAutoFit/>
              </a:bodyPr>
              <a:lstStyle/>
              <a:p>
                <a:pPr marL="84455" eaLnBrk="0" fontAlgn="base" hangingPunct="0">
                  <a:lnSpc>
                    <a:spcPct val="90000"/>
                  </a:lnSpc>
                  <a:spcBef>
                    <a:spcPct val="20000"/>
                  </a:spcBef>
                  <a:spcAft>
                    <a:spcPct val="0"/>
                  </a:spcAft>
                  <a:buSzPct val="120000"/>
                </a:pPr>
                <a:r>
                  <a:rPr kumimoji="0" lang="en-US" altLang="zh-CN" sz="24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CKM matrix element relation:</a:t>
                </a:r>
                <a:r>
                  <a:rPr kumimoji="0" lang="zh-CN" altLang="en-US" sz="24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24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 </a:t>
                </a:r>
                <a14:m>
                  <m:oMath xmlns:m="http://schemas.openxmlformats.org/officeDocument/2006/math">
                    <m:sSub>
                      <m:sSubPr>
                        <m:ctrlPr>
                          <a:rPr kumimoji="0" lang="en-US" altLang="zh-CN" sz="2400" b="0"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ctrlPr>
                      </m:sSubPr>
                      <m:e>
                        <m:r>
                          <a:rPr kumimoji="0" lang="en-US" altLang="zh-CN" sz="24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𝜆</m:t>
                        </m:r>
                      </m:e>
                      <m:sub>
                        <m:r>
                          <m:rPr>
                            <m:sty m:val="p"/>
                          </m:rPr>
                          <a:rPr lang="en-US" altLang="zh-CN" sz="2400" i="1" kern="0">
                            <a:latin typeface="Cambria Math" panose="02040503050406030204" pitchFamily="18" charset="0"/>
                            <a:ea typeface="黑体" panose="02010609060101010101" pitchFamily="2" charset="-122"/>
                            <a:cs typeface="Times New Roman" panose="02020603050405020304" pitchFamily="18" charset="0"/>
                          </a:rPr>
                          <m:t>d</m:t>
                        </m:r>
                      </m:sub>
                    </m:sSub>
                    <m:r>
                      <a:rPr kumimoji="0" lang="en-US" altLang="zh-CN" sz="2400" b="0"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sSub>
                      <m:sSubPr>
                        <m:ctrlPr>
                          <a:rPr lang="en-US" altLang="zh-CN" sz="2400" i="1" kern="0">
                            <a:latin typeface="Cambria Math" panose="02040503050406030204" pitchFamily="18" charset="0"/>
                            <a:ea typeface="黑体" panose="02010609060101010101" pitchFamily="2" charset="-122"/>
                            <a:cs typeface="Times New Roman" panose="02020603050405020304" pitchFamily="18" charset="0"/>
                          </a:rPr>
                        </m:ctrlPr>
                      </m:sSubPr>
                      <m:e>
                        <m:r>
                          <a:rPr lang="en-US" altLang="zh-CN" sz="2400" i="1" kern="0">
                            <a:latin typeface="Cambria Math" panose="02040503050406030204" pitchFamily="18" charset="0"/>
                            <a:ea typeface="Cambria Math" panose="02040503050406030204" pitchFamily="18" charset="0"/>
                            <a:cs typeface="Times New Roman" panose="02020603050405020304" pitchFamily="18" charset="0"/>
                          </a:rPr>
                          <m:t>𝜆</m:t>
                        </m:r>
                      </m:e>
                      <m:sub>
                        <m:r>
                          <m:rPr>
                            <m:sty m:val="p"/>
                          </m:rPr>
                          <a:rPr lang="en-US" altLang="zh-CN" sz="2400" i="1" kern="0" smtClean="0">
                            <a:latin typeface="Cambria Math" panose="02040503050406030204" pitchFamily="18" charset="0"/>
                            <a:ea typeface="Cambria Math" panose="02040503050406030204" pitchFamily="18" charset="0"/>
                            <a:cs typeface="Times New Roman" panose="02020603050405020304" pitchFamily="18" charset="0"/>
                          </a:rPr>
                          <m:t>s</m:t>
                        </m:r>
                      </m:sub>
                    </m:sSub>
                    <m:r>
                      <a:rPr lang="en-US" altLang="zh-CN" sz="24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m:t>
                    </m:r>
                    <m:sSub>
                      <m:sSubPr>
                        <m:ctrlPr>
                          <a:rPr lang="en-US" altLang="zh-CN" sz="2400" i="1" kern="0">
                            <a:latin typeface="Cambria Math" panose="02040503050406030204" pitchFamily="18" charset="0"/>
                            <a:ea typeface="黑体" panose="02010609060101010101" pitchFamily="2" charset="-122"/>
                            <a:cs typeface="Times New Roman" panose="02020603050405020304" pitchFamily="18" charset="0"/>
                          </a:rPr>
                        </m:ctrlPr>
                      </m:sSubPr>
                      <m:e>
                        <m:r>
                          <a:rPr lang="en-US" altLang="zh-CN" sz="2400" i="1" kern="0">
                            <a:latin typeface="Cambria Math" panose="02040503050406030204" pitchFamily="18" charset="0"/>
                            <a:ea typeface="Cambria Math" panose="02040503050406030204" pitchFamily="18" charset="0"/>
                            <a:cs typeface="Times New Roman" panose="02020603050405020304" pitchFamily="18" charset="0"/>
                          </a:rPr>
                          <m:t>𝜆</m:t>
                        </m:r>
                      </m:e>
                      <m:sub>
                        <m:r>
                          <a:rPr lang="en-US" altLang="zh-CN" sz="2400" b="0" i="1" kern="0" smtClean="0">
                            <a:latin typeface="Cambria Math" panose="02040503050406030204" pitchFamily="18" charset="0"/>
                            <a:ea typeface="Cambria Math" panose="02040503050406030204" pitchFamily="18" charset="0"/>
                            <a:cs typeface="Times New Roman" panose="02020603050405020304" pitchFamily="18" charset="0"/>
                          </a:rPr>
                          <m:t>𝑏</m:t>
                        </m:r>
                      </m:sub>
                    </m:sSub>
                    <m:r>
                      <a:rPr lang="en-US" altLang="zh-CN" sz="24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=0; (</m:t>
                    </m:r>
                    <m:sSub>
                      <m:sSubPr>
                        <m:ctrlPr>
                          <a:rPr lang="en-US" altLang="zh-CN" sz="24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ctrlPr>
                      </m:sSubPr>
                      <m:e>
                        <m:r>
                          <a:rPr lang="en-US" altLang="zh-CN" sz="24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e>
                      <m:sub>
                        <m:r>
                          <a:rPr lang="en-US" altLang="zh-CN" sz="24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𝑞</m:t>
                        </m:r>
                      </m:sub>
                    </m:sSub>
                    <m:r>
                      <a:rPr lang="en-US" altLang="zh-CN" sz="24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m:t>
                    </m:r>
                    <m:sSubSup>
                      <m:sSubSupPr>
                        <m:ctrlPr>
                          <a:rPr lang="en-US" altLang="zh-CN" sz="2400" i="1" kern="0">
                            <a:latin typeface="Cambria Math" panose="02040503050406030204" pitchFamily="18" charset="0"/>
                            <a:ea typeface="黑体" panose="02010609060101010101" pitchFamily="2" charset="-122"/>
                            <a:cs typeface="Times New Roman" panose="02020603050405020304" pitchFamily="18" charset="0"/>
                          </a:rPr>
                        </m:ctrlPr>
                      </m:sSubSupPr>
                      <m:e>
                        <m:r>
                          <a:rPr lang="en-US" altLang="zh-CN" sz="2400" i="1" kern="0">
                            <a:latin typeface="Cambria Math" panose="02040503050406030204" pitchFamily="18" charset="0"/>
                            <a:ea typeface="黑体" panose="02010609060101010101" pitchFamily="2" charset="-122"/>
                            <a:cs typeface="Times New Roman" panose="02020603050405020304" pitchFamily="18" charset="0"/>
                          </a:rPr>
                          <m:t> </m:t>
                        </m:r>
                        <m:r>
                          <m:rPr>
                            <m:sty m:val="p"/>
                          </m:rPr>
                          <a:rPr lang="en-US" altLang="zh-CN" sz="2400" i="1" kern="0">
                            <a:latin typeface="Cambria Math" panose="02040503050406030204" pitchFamily="18" charset="0"/>
                            <a:ea typeface="黑体" panose="02010609060101010101" pitchFamily="2" charset="-122"/>
                            <a:cs typeface="Times New Roman" panose="02020603050405020304" pitchFamily="18" charset="0"/>
                          </a:rPr>
                          <m:t>V</m:t>
                        </m:r>
                      </m:e>
                      <m:sub>
                        <m:r>
                          <m:rPr>
                            <m:sty m:val="p"/>
                          </m:rPr>
                          <a:rPr lang="en-US" altLang="zh-CN" sz="2400" i="1" kern="0">
                            <a:latin typeface="Cambria Math" panose="02040503050406030204" pitchFamily="18" charset="0"/>
                            <a:ea typeface="黑体" panose="02010609060101010101" pitchFamily="2" charset="-122"/>
                            <a:cs typeface="Times New Roman" panose="02020603050405020304" pitchFamily="18" charset="0"/>
                          </a:rPr>
                          <m:t>c</m:t>
                        </m:r>
                        <m:r>
                          <a:rPr lang="en-US" altLang="zh-CN" sz="2400" b="0" i="1" kern="0" smtClean="0">
                            <a:latin typeface="Cambria Math" panose="02040503050406030204" pitchFamily="18" charset="0"/>
                            <a:ea typeface="黑体" panose="02010609060101010101" pitchFamily="2" charset="-122"/>
                            <a:cs typeface="Times New Roman" panose="02020603050405020304" pitchFamily="18" charset="0"/>
                          </a:rPr>
                          <m:t>𝑞</m:t>
                        </m:r>
                      </m:sub>
                      <m:sup>
                        <m:r>
                          <a:rPr lang="zh-CN" altLang="en-US" sz="2400" i="1" kern="0">
                            <a:latin typeface="Cambria Math" panose="02040503050406030204" pitchFamily="18" charset="0"/>
                            <a:ea typeface="黑体" panose="02010609060101010101" pitchFamily="2" charset="-122"/>
                            <a:cs typeface="Times New Roman" panose="02020603050405020304" pitchFamily="18" charset="0"/>
                          </a:rPr>
                          <m:t>∗</m:t>
                        </m:r>
                      </m:sup>
                    </m:sSubSup>
                    <m:sSub>
                      <m:sSubPr>
                        <m:ctrlPr>
                          <a:rPr lang="en-US" altLang="zh-CN" sz="2400" i="1" kern="0">
                            <a:latin typeface="Cambria Math" panose="02040503050406030204" pitchFamily="18" charset="0"/>
                            <a:ea typeface="黑体" panose="02010609060101010101" pitchFamily="2" charset="-122"/>
                            <a:cs typeface="Times New Roman" panose="02020603050405020304" pitchFamily="18" charset="0"/>
                          </a:rPr>
                        </m:ctrlPr>
                      </m:sSubPr>
                      <m:e>
                        <m:r>
                          <m:rPr>
                            <m:sty m:val="p"/>
                          </m:rPr>
                          <a:rPr lang="en-US" altLang="zh-CN" sz="2400" i="1" kern="0">
                            <a:latin typeface="Cambria Math" panose="02040503050406030204" pitchFamily="18" charset="0"/>
                            <a:ea typeface="黑体" panose="02010609060101010101" pitchFamily="2" charset="-122"/>
                            <a:cs typeface="Times New Roman" panose="02020603050405020304" pitchFamily="18" charset="0"/>
                          </a:rPr>
                          <m:t>V</m:t>
                        </m:r>
                      </m:e>
                      <m:sub>
                        <m:r>
                          <m:rPr>
                            <m:sty m:val="p"/>
                          </m:rPr>
                          <a:rPr lang="en-US" altLang="zh-CN" sz="2400" i="1" kern="0">
                            <a:latin typeface="Cambria Math" panose="02040503050406030204" pitchFamily="18" charset="0"/>
                            <a:ea typeface="黑体" panose="02010609060101010101" pitchFamily="2" charset="-122"/>
                            <a:cs typeface="Times New Roman" panose="02020603050405020304" pitchFamily="18" charset="0"/>
                          </a:rPr>
                          <m:t>u</m:t>
                        </m:r>
                        <m:r>
                          <a:rPr lang="en-US" altLang="zh-CN" sz="2400" b="0" i="1" kern="0" smtClean="0">
                            <a:latin typeface="Cambria Math" panose="02040503050406030204" pitchFamily="18" charset="0"/>
                            <a:ea typeface="黑体" panose="02010609060101010101" pitchFamily="2" charset="-122"/>
                            <a:cs typeface="Times New Roman" panose="02020603050405020304" pitchFamily="18" charset="0"/>
                          </a:rPr>
                          <m:t>𝑞</m:t>
                        </m:r>
                      </m:sub>
                    </m:sSub>
                    <m:r>
                      <a:rPr lang="en-US" altLang="zh-CN" sz="24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m:t>
                    </m:r>
                  </m:oMath>
                </a14:m>
                <a:endParaRPr kumimoji="0" lang="zh-CN" altLang="en-US" sz="2400"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33" name="文本框 32">
                <a:extLst>
                  <a:ext uri="{FF2B5EF4-FFF2-40B4-BE49-F238E27FC236}">
                    <a16:creationId xmlns:a16="http://schemas.microsoft.com/office/drawing/2014/main" id="{70A049A4-855D-3E70-0C9C-6D486358902A}"/>
                  </a:ext>
                </a:extLst>
              </p:cNvPr>
              <p:cNvSpPr txBox="1">
                <a:spLocks noRot="1" noChangeAspect="1" noMove="1" noResize="1" noEditPoints="1" noAdjustHandles="1" noChangeArrowheads="1" noChangeShapeType="1" noTextEdit="1"/>
              </p:cNvSpPr>
              <p:nvPr/>
            </p:nvSpPr>
            <p:spPr bwMode="auto">
              <a:xfrm>
                <a:off x="1795523" y="2175402"/>
                <a:ext cx="8600954" cy="460382"/>
              </a:xfrm>
              <a:prstGeom prst="rect">
                <a:avLst/>
              </a:prstGeom>
              <a:blipFill>
                <a:blip r:embed="rId7"/>
                <a:stretch>
                  <a:fillRect l="-147" t="-16216" b="-24324"/>
                </a:stretch>
              </a:blipFill>
              <a:ln w="9525" algn="ctr">
                <a:noFill/>
                <a:miter lim="800000"/>
              </a:ln>
            </p:spPr>
            <p:txBody>
              <a:bodyPr/>
              <a:lstStyle/>
              <a:p>
                <a:r>
                  <a:rPr lang="zh-CN" altLang="en-US">
                    <a:noFill/>
                  </a:rPr>
                  <a:t> </a:t>
                </a:r>
              </a:p>
            </p:txBody>
          </p:sp>
        </mc:Fallback>
      </mc:AlternateContent>
      <p:pic>
        <p:nvPicPr>
          <p:cNvPr id="34" name="图片 33">
            <a:extLst>
              <a:ext uri="{FF2B5EF4-FFF2-40B4-BE49-F238E27FC236}">
                <a16:creationId xmlns:a16="http://schemas.microsoft.com/office/drawing/2014/main" id="{441AEE9D-7F40-0046-B5C7-37FBA220C1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8850" y="2981415"/>
            <a:ext cx="7734300" cy="1066800"/>
          </a:xfrm>
          <a:prstGeom prst="rect">
            <a:avLst/>
          </a:prstGeom>
        </p:spPr>
      </p:pic>
      <p:pic>
        <p:nvPicPr>
          <p:cNvPr id="35" name="图片 34">
            <a:extLst>
              <a:ext uri="{FF2B5EF4-FFF2-40B4-BE49-F238E27FC236}">
                <a16:creationId xmlns:a16="http://schemas.microsoft.com/office/drawing/2014/main" id="{13546905-4EE9-1AF8-5735-CB03AEEF01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1506" y="4075448"/>
            <a:ext cx="7734300" cy="1031239"/>
          </a:xfrm>
          <a:prstGeom prst="rect">
            <a:avLst/>
          </a:prstGeom>
        </p:spPr>
      </p:pic>
      <p:pic>
        <p:nvPicPr>
          <p:cNvPr id="36" name="图片 35">
            <a:extLst>
              <a:ext uri="{FF2B5EF4-FFF2-40B4-BE49-F238E27FC236}">
                <a16:creationId xmlns:a16="http://schemas.microsoft.com/office/drawing/2014/main" id="{9C386254-94DD-8901-FFAC-4791C61EB2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6777" y="5115027"/>
            <a:ext cx="7734300" cy="1059837"/>
          </a:xfrm>
          <a:prstGeom prst="rect">
            <a:avLst/>
          </a:prstGeom>
        </p:spPr>
      </p:pic>
      <p:sp>
        <p:nvSpPr>
          <p:cNvPr id="38" name="圆角矩形 37">
            <a:extLst>
              <a:ext uri="{FF2B5EF4-FFF2-40B4-BE49-F238E27FC236}">
                <a16:creationId xmlns:a16="http://schemas.microsoft.com/office/drawing/2014/main" id="{672815B9-4D77-966F-6D6D-770D2EECA2E0}"/>
              </a:ext>
            </a:extLst>
          </p:cNvPr>
          <p:cNvSpPr/>
          <p:nvPr/>
        </p:nvSpPr>
        <p:spPr bwMode="auto">
          <a:xfrm>
            <a:off x="3613001" y="3120371"/>
            <a:ext cx="571500" cy="251460"/>
          </a:xfrm>
          <a:prstGeom prst="roundRect">
            <a:avLst/>
          </a:prstGeom>
          <a:noFill/>
          <a:ln w="25400" cap="flat" cmpd="sng" algn="ctr">
            <a:solidFill>
              <a:srgbClr val="C00000"/>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39" name="圆角矩形 38">
            <a:extLst>
              <a:ext uri="{FF2B5EF4-FFF2-40B4-BE49-F238E27FC236}">
                <a16:creationId xmlns:a16="http://schemas.microsoft.com/office/drawing/2014/main" id="{11294BD3-FEE6-DE53-B295-363B8E2160A3}"/>
              </a:ext>
            </a:extLst>
          </p:cNvPr>
          <p:cNvSpPr/>
          <p:nvPr/>
        </p:nvSpPr>
        <p:spPr bwMode="auto">
          <a:xfrm>
            <a:off x="3613001" y="3630911"/>
            <a:ext cx="571500" cy="236432"/>
          </a:xfrm>
          <a:prstGeom prst="roundRect">
            <a:avLst/>
          </a:prstGeom>
          <a:noFill/>
          <a:ln w="25400" cap="flat" cmpd="sng" algn="ctr">
            <a:solidFill>
              <a:srgbClr val="002060"/>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40" name="圆角矩形 39">
            <a:extLst>
              <a:ext uri="{FF2B5EF4-FFF2-40B4-BE49-F238E27FC236}">
                <a16:creationId xmlns:a16="http://schemas.microsoft.com/office/drawing/2014/main" id="{4A213A4E-47C1-D870-CDAE-92F9EB1890D4}"/>
              </a:ext>
            </a:extLst>
          </p:cNvPr>
          <p:cNvSpPr/>
          <p:nvPr/>
        </p:nvSpPr>
        <p:spPr bwMode="auto">
          <a:xfrm>
            <a:off x="3613002" y="4126422"/>
            <a:ext cx="776814" cy="470629"/>
          </a:xfrm>
          <a:prstGeom prst="roundRect">
            <a:avLst/>
          </a:prstGeom>
          <a:noFill/>
          <a:ln w="25400" cap="flat" cmpd="sng" algn="ctr">
            <a:solidFill>
              <a:srgbClr val="0070C0"/>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41" name="圆角矩形 40">
            <a:extLst>
              <a:ext uri="{FF2B5EF4-FFF2-40B4-BE49-F238E27FC236}">
                <a16:creationId xmlns:a16="http://schemas.microsoft.com/office/drawing/2014/main" id="{68B5E973-53F9-E657-0E2B-772EDE1B22C9}"/>
              </a:ext>
            </a:extLst>
          </p:cNvPr>
          <p:cNvSpPr/>
          <p:nvPr/>
        </p:nvSpPr>
        <p:spPr bwMode="auto">
          <a:xfrm>
            <a:off x="3310175" y="5142895"/>
            <a:ext cx="323267" cy="437220"/>
          </a:xfrm>
          <a:prstGeom prst="roundRect">
            <a:avLst/>
          </a:prstGeom>
          <a:noFill/>
          <a:ln w="25400" cap="flat" cmpd="sng" algn="ctr">
            <a:solidFill>
              <a:srgbClr val="00B050"/>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Tree>
    <p:extLst>
      <p:ext uri="{BB962C8B-B14F-4D97-AF65-F5344CB8AC3E}">
        <p14:creationId xmlns:p14="http://schemas.microsoft.com/office/powerpoint/2010/main" val="358574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BBEFF-E40B-6CCE-2D99-779227AE83E5}"/>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36F4EDC8-0A6C-8917-62F7-B92B97D4F6C2}"/>
              </a:ext>
            </a:extLst>
          </p:cNvPr>
          <p:cNvCxnSpPr>
            <a:cxnSpLocks/>
          </p:cNvCxnSpPr>
          <p:nvPr/>
        </p:nvCxnSpPr>
        <p:spPr bwMode="auto">
          <a:xfrm>
            <a:off x="7404102" y="3634140"/>
            <a:ext cx="2862072" cy="8950"/>
          </a:xfrm>
          <a:prstGeom prst="line">
            <a:avLst/>
          </a:prstGeom>
          <a:solidFill>
            <a:srgbClr val="EAEAEA"/>
          </a:solidFill>
          <a:ln w="15875" cap="flat" cmpd="sng" algn="ctr">
            <a:solidFill>
              <a:srgbClr val="133984"/>
            </a:solidFill>
            <a:prstDash val="solid"/>
            <a:round/>
            <a:headEnd type="none" w="med" len="med"/>
            <a:tailEnd type="none" w="med" len="med"/>
          </a:ln>
        </p:spPr>
      </p:cxnSp>
      <p:cxnSp>
        <p:nvCxnSpPr>
          <p:cNvPr id="3" name="直线连接符 2">
            <a:extLst>
              <a:ext uri="{FF2B5EF4-FFF2-40B4-BE49-F238E27FC236}">
                <a16:creationId xmlns:a16="http://schemas.microsoft.com/office/drawing/2014/main" id="{6A8807E5-6C12-89DC-1BDC-C831EDF784D5}"/>
              </a:ext>
            </a:extLst>
          </p:cNvPr>
          <p:cNvCxnSpPr>
            <a:cxnSpLocks/>
          </p:cNvCxnSpPr>
          <p:nvPr/>
        </p:nvCxnSpPr>
        <p:spPr bwMode="auto">
          <a:xfrm>
            <a:off x="7404102" y="4158041"/>
            <a:ext cx="2855722" cy="32604"/>
          </a:xfrm>
          <a:prstGeom prst="line">
            <a:avLst/>
          </a:prstGeom>
          <a:solidFill>
            <a:srgbClr val="EAEAEA"/>
          </a:solidFill>
          <a:ln w="15875" cap="flat" cmpd="sng" algn="ctr">
            <a:solidFill>
              <a:srgbClr val="133984"/>
            </a:solidFill>
            <a:prstDash val="solid"/>
            <a:round/>
            <a:headEnd type="none" w="med" len="med"/>
            <a:tailEnd type="none" w="med" len="med"/>
          </a:ln>
        </p:spPr>
      </p:cxnSp>
      <p:cxnSp>
        <p:nvCxnSpPr>
          <p:cNvPr id="5" name="直线连接符 4">
            <a:extLst>
              <a:ext uri="{FF2B5EF4-FFF2-40B4-BE49-F238E27FC236}">
                <a16:creationId xmlns:a16="http://schemas.microsoft.com/office/drawing/2014/main" id="{911DAA03-200D-B5CA-91DA-447B345EE506}"/>
              </a:ext>
            </a:extLst>
          </p:cNvPr>
          <p:cNvCxnSpPr>
            <a:cxnSpLocks/>
          </p:cNvCxnSpPr>
          <p:nvPr/>
        </p:nvCxnSpPr>
        <p:spPr bwMode="auto">
          <a:xfrm>
            <a:off x="7404102" y="4689209"/>
            <a:ext cx="2868422" cy="52386"/>
          </a:xfrm>
          <a:prstGeom prst="line">
            <a:avLst/>
          </a:prstGeom>
          <a:solidFill>
            <a:srgbClr val="EAEAEA"/>
          </a:solidFill>
          <a:ln w="15875" cap="flat" cmpd="sng" algn="ctr">
            <a:solidFill>
              <a:srgbClr val="133984"/>
            </a:solidFill>
            <a:prstDash val="solid"/>
            <a:round/>
            <a:headEnd type="none" w="med" len="med"/>
            <a:tailEnd type="none" w="med" len="med"/>
          </a:ln>
        </p:spPr>
      </p:cxnSp>
      <p:cxnSp>
        <p:nvCxnSpPr>
          <p:cNvPr id="6" name="直线连接符 5">
            <a:extLst>
              <a:ext uri="{FF2B5EF4-FFF2-40B4-BE49-F238E27FC236}">
                <a16:creationId xmlns:a16="http://schemas.microsoft.com/office/drawing/2014/main" id="{D0773AC1-691A-0776-7966-79639BBCC28D}"/>
              </a:ext>
            </a:extLst>
          </p:cNvPr>
          <p:cNvCxnSpPr>
            <a:cxnSpLocks/>
          </p:cNvCxnSpPr>
          <p:nvPr/>
        </p:nvCxnSpPr>
        <p:spPr bwMode="auto">
          <a:xfrm>
            <a:off x="8284114" y="3077930"/>
            <a:ext cx="619125" cy="579563"/>
          </a:xfrm>
          <a:prstGeom prst="line">
            <a:avLst/>
          </a:prstGeom>
          <a:solidFill>
            <a:srgbClr val="EAEAEA"/>
          </a:solidFill>
          <a:ln w="15875" cap="flat" cmpd="sng" algn="ctr">
            <a:solidFill>
              <a:srgbClr val="133984"/>
            </a:solidFill>
            <a:prstDash val="solid"/>
            <a:round/>
            <a:headEnd type="none" w="med" len="med"/>
            <a:tailEnd type="none" w="med" len="med"/>
          </a:ln>
        </p:spPr>
      </p:cxnSp>
      <p:cxnSp>
        <p:nvCxnSpPr>
          <p:cNvPr id="7" name="直线连接符 6">
            <a:extLst>
              <a:ext uri="{FF2B5EF4-FFF2-40B4-BE49-F238E27FC236}">
                <a16:creationId xmlns:a16="http://schemas.microsoft.com/office/drawing/2014/main" id="{DAE2004A-1B52-2F71-E76E-2824B196B250}"/>
              </a:ext>
            </a:extLst>
          </p:cNvPr>
          <p:cNvCxnSpPr>
            <a:cxnSpLocks/>
          </p:cNvCxnSpPr>
          <p:nvPr/>
        </p:nvCxnSpPr>
        <p:spPr bwMode="auto">
          <a:xfrm flipH="1">
            <a:off x="8903239" y="3051823"/>
            <a:ext cx="625475" cy="592113"/>
          </a:xfrm>
          <a:prstGeom prst="line">
            <a:avLst/>
          </a:prstGeom>
          <a:solidFill>
            <a:srgbClr val="EAEAEA"/>
          </a:solidFill>
          <a:ln w="15875" cap="flat" cmpd="sng" algn="ctr">
            <a:solidFill>
              <a:srgbClr val="133984"/>
            </a:solidFill>
            <a:prstDash val="solid"/>
            <a:round/>
            <a:headEnd type="none" w="med" len="med"/>
            <a:tailEnd type="none" w="med" len="med"/>
          </a:ln>
        </p:spPr>
      </p:cxnSp>
      <p:sp>
        <p:nvSpPr>
          <p:cNvPr id="8" name="太阳 7">
            <a:extLst>
              <a:ext uri="{FF2B5EF4-FFF2-40B4-BE49-F238E27FC236}">
                <a16:creationId xmlns:a16="http://schemas.microsoft.com/office/drawing/2014/main" id="{C1E830B6-20A5-8387-762E-5FCECE8847C7}"/>
              </a:ext>
            </a:extLst>
          </p:cNvPr>
          <p:cNvSpPr/>
          <p:nvPr/>
        </p:nvSpPr>
        <p:spPr bwMode="auto">
          <a:xfrm>
            <a:off x="8823864" y="3584514"/>
            <a:ext cx="158750" cy="153257"/>
          </a:xfrm>
          <a:prstGeom prst="sun">
            <a:avLst>
              <a:gd name="adj" fmla="val 25000"/>
            </a:avLst>
          </a:prstGeom>
          <a:noFill/>
          <a:ln w="25400" cap="flat" cmpd="sng" algn="ctr">
            <a:solidFill>
              <a:srgbClr val="C00000"/>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9" name="文本框 8">
            <a:extLst>
              <a:ext uri="{FF2B5EF4-FFF2-40B4-BE49-F238E27FC236}">
                <a16:creationId xmlns:a16="http://schemas.microsoft.com/office/drawing/2014/main" id="{4496AB9B-10F4-E7B2-AACB-F29B9A0F7205}"/>
              </a:ext>
            </a:extLst>
          </p:cNvPr>
          <p:cNvSpPr txBox="1"/>
          <p:nvPr/>
        </p:nvSpPr>
        <p:spPr bwMode="auto">
          <a:xfrm>
            <a:off x="6800817" y="3451548"/>
            <a:ext cx="455611"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rPr>
              <a:t>c</a:t>
            </a:r>
            <a:endParaRPr kumimoji="0" lang="zh-CN" altLang="en-US"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endParaRPr>
          </a:p>
        </p:txBody>
      </p:sp>
      <p:sp>
        <p:nvSpPr>
          <p:cNvPr id="10" name="文本框 9">
            <a:extLst>
              <a:ext uri="{FF2B5EF4-FFF2-40B4-BE49-F238E27FC236}">
                <a16:creationId xmlns:a16="http://schemas.microsoft.com/office/drawing/2014/main" id="{80A00A90-5D3B-7B5A-789B-CFD832AF5825}"/>
              </a:ext>
            </a:extLst>
          </p:cNvPr>
          <p:cNvSpPr txBox="1"/>
          <p:nvPr/>
        </p:nvSpPr>
        <p:spPr bwMode="auto">
          <a:xfrm>
            <a:off x="6800817" y="4009989"/>
            <a:ext cx="455611"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b="1" kern="0" dirty="0">
                <a:latin typeface="黑体" panose="02010609060101010101" pitchFamily="2" charset="-122"/>
                <a:ea typeface="黑体" panose="02010609060101010101" pitchFamily="2" charset="-122"/>
              </a:rPr>
              <a:t>a</a:t>
            </a:r>
            <a:endParaRPr kumimoji="0" lang="zh-CN" altLang="en-US"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endParaRPr>
          </a:p>
        </p:txBody>
      </p:sp>
      <p:sp>
        <p:nvSpPr>
          <p:cNvPr id="11" name="文本框 10">
            <a:extLst>
              <a:ext uri="{FF2B5EF4-FFF2-40B4-BE49-F238E27FC236}">
                <a16:creationId xmlns:a16="http://schemas.microsoft.com/office/drawing/2014/main" id="{6169679F-A9E7-E9CA-84D6-863ED081A1E1}"/>
              </a:ext>
            </a:extLst>
          </p:cNvPr>
          <p:cNvSpPr txBox="1"/>
          <p:nvPr/>
        </p:nvSpPr>
        <p:spPr bwMode="auto">
          <a:xfrm>
            <a:off x="6800817" y="4557337"/>
            <a:ext cx="455611"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rPr>
              <a:t>b</a:t>
            </a:r>
            <a:endParaRPr kumimoji="0" lang="zh-CN" altLang="en-US"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endParaRPr>
          </a:p>
        </p:txBody>
      </p:sp>
      <p:sp>
        <p:nvSpPr>
          <p:cNvPr id="12" name="文本框 11">
            <a:extLst>
              <a:ext uri="{FF2B5EF4-FFF2-40B4-BE49-F238E27FC236}">
                <a16:creationId xmlns:a16="http://schemas.microsoft.com/office/drawing/2014/main" id="{F11DAAC0-0ED1-59A8-909A-76EBF12BF5FD}"/>
              </a:ext>
            </a:extLst>
          </p:cNvPr>
          <p:cNvSpPr txBox="1"/>
          <p:nvPr/>
        </p:nvSpPr>
        <p:spPr bwMode="auto">
          <a:xfrm>
            <a:off x="10448809" y="3402811"/>
            <a:ext cx="455611"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b="1" kern="0" dirty="0">
                <a:latin typeface="黑体" panose="02010609060101010101" pitchFamily="2" charset="-122"/>
                <a:ea typeface="黑体" panose="02010609060101010101" pitchFamily="2" charset="-122"/>
              </a:rPr>
              <a:t>j</a:t>
            </a:r>
            <a:endParaRPr kumimoji="0" lang="zh-CN" altLang="en-US"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endParaRPr>
          </a:p>
        </p:txBody>
      </p:sp>
      <p:sp>
        <p:nvSpPr>
          <p:cNvPr id="13" name="文本框 12">
            <a:extLst>
              <a:ext uri="{FF2B5EF4-FFF2-40B4-BE49-F238E27FC236}">
                <a16:creationId xmlns:a16="http://schemas.microsoft.com/office/drawing/2014/main" id="{378EC82F-2DDC-4CA6-3858-5F880CB9FC9B}"/>
              </a:ext>
            </a:extLst>
          </p:cNvPr>
          <p:cNvSpPr txBox="1"/>
          <p:nvPr/>
        </p:nvSpPr>
        <p:spPr bwMode="auto">
          <a:xfrm>
            <a:off x="10448809" y="3970187"/>
            <a:ext cx="455611"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b="1" kern="0" dirty="0">
                <a:latin typeface="黑体" panose="02010609060101010101" pitchFamily="2" charset="-122"/>
                <a:ea typeface="黑体" panose="02010609060101010101" pitchFamily="2" charset="-122"/>
              </a:rPr>
              <a:t>m</a:t>
            </a:r>
            <a:endParaRPr kumimoji="0" lang="zh-CN" altLang="en-US"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endParaRPr>
          </a:p>
        </p:txBody>
      </p:sp>
      <p:sp>
        <p:nvSpPr>
          <p:cNvPr id="14" name="文本框 13">
            <a:extLst>
              <a:ext uri="{FF2B5EF4-FFF2-40B4-BE49-F238E27FC236}">
                <a16:creationId xmlns:a16="http://schemas.microsoft.com/office/drawing/2014/main" id="{93A01029-3E31-2C73-15FD-CD1FC4981BFD}"/>
              </a:ext>
            </a:extLst>
          </p:cNvPr>
          <p:cNvSpPr txBox="1"/>
          <p:nvPr/>
        </p:nvSpPr>
        <p:spPr bwMode="auto">
          <a:xfrm>
            <a:off x="10448809" y="4518393"/>
            <a:ext cx="455611"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b="1" kern="0" dirty="0">
                <a:latin typeface="黑体" panose="02010609060101010101" pitchFamily="2" charset="-122"/>
                <a:ea typeface="黑体" panose="02010609060101010101" pitchFamily="2" charset="-122"/>
              </a:rPr>
              <a:t>n</a:t>
            </a:r>
            <a:endParaRPr kumimoji="0" lang="zh-CN" altLang="en-US"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endParaRPr>
          </a:p>
        </p:txBody>
      </p:sp>
      <p:sp>
        <p:nvSpPr>
          <p:cNvPr id="15" name="文本框 14">
            <a:extLst>
              <a:ext uri="{FF2B5EF4-FFF2-40B4-BE49-F238E27FC236}">
                <a16:creationId xmlns:a16="http://schemas.microsoft.com/office/drawing/2014/main" id="{8740B2FC-F64D-B063-1BD1-A10BAB6289BE}"/>
              </a:ext>
            </a:extLst>
          </p:cNvPr>
          <p:cNvSpPr txBox="1"/>
          <p:nvPr/>
        </p:nvSpPr>
        <p:spPr bwMode="auto">
          <a:xfrm>
            <a:off x="8056308" y="2742293"/>
            <a:ext cx="455611"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b="1" kern="0" dirty="0">
                <a:latin typeface="黑体" panose="02010609060101010101" pitchFamily="2" charset="-122"/>
                <a:ea typeface="黑体" panose="02010609060101010101" pitchFamily="2" charset="-122"/>
              </a:rPr>
              <a:t>k</a:t>
            </a:r>
            <a:endParaRPr kumimoji="0" lang="zh-CN" altLang="en-US"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endParaRPr>
          </a:p>
        </p:txBody>
      </p:sp>
      <p:sp>
        <p:nvSpPr>
          <p:cNvPr id="16" name="文本框 15">
            <a:extLst>
              <a:ext uri="{FF2B5EF4-FFF2-40B4-BE49-F238E27FC236}">
                <a16:creationId xmlns:a16="http://schemas.microsoft.com/office/drawing/2014/main" id="{50DDC298-B285-F8B5-AB8E-FE78E428AD74}"/>
              </a:ext>
            </a:extLst>
          </p:cNvPr>
          <p:cNvSpPr txBox="1"/>
          <p:nvPr/>
        </p:nvSpPr>
        <p:spPr bwMode="auto">
          <a:xfrm>
            <a:off x="9294558" y="2742293"/>
            <a:ext cx="455611"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b="1" kern="0" dirty="0">
                <a:latin typeface="黑体" panose="02010609060101010101" pitchFamily="2" charset="-122"/>
                <a:ea typeface="黑体" panose="02010609060101010101" pitchFamily="2" charset="-122"/>
              </a:rPr>
              <a:t>l</a:t>
            </a:r>
            <a:endParaRPr kumimoji="0" lang="zh-CN" altLang="en-US" sz="1800" b="1" i="0" u="none" strike="noStrike" kern="0" cap="none" spc="0" normalizeH="0" baseline="0" noProof="0" dirty="0">
              <a:ln>
                <a:noFill/>
              </a:ln>
              <a:effectLst/>
              <a:uLnTx/>
              <a:uFillTx/>
              <a:latin typeface="黑体" panose="02010609060101010101" pitchFamily="2" charset="-122"/>
              <a:ea typeface="黑体" panose="02010609060101010101" pitchFamily="2" charset="-122"/>
              <a:cs typeface="+mn-cs"/>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5769E8F-9BA8-90CF-ACEC-28179AAEDB96}"/>
                  </a:ext>
                </a:extLst>
              </p:cNvPr>
              <p:cNvSpPr txBox="1"/>
              <p:nvPr/>
            </p:nvSpPr>
            <p:spPr bwMode="auto">
              <a:xfrm>
                <a:off x="2048644" y="3606344"/>
                <a:ext cx="2739256" cy="459934"/>
              </a:xfrm>
              <a:prstGeom prst="rect">
                <a:avLst/>
              </a:prstGeom>
              <a:noFill/>
              <a:ln w="9525" algn="ctr">
                <a:noFill/>
                <a:miter lim="800000"/>
              </a:ln>
            </p:spPr>
            <p:txBody>
              <a:bodyPr vert="horz" wrap="square" lIns="91440" tIns="45720" rIns="91440" bIns="45720" numCol="1" rtlCol="0" anchor="t" anchorCtr="0" compatLnSpc="1">
                <a:spAutoFit/>
              </a:bodyPr>
              <a:lstStyle/>
              <a:p>
                <a:pPr marL="84455" eaLnBrk="0" fontAlgn="base" hangingPunct="0">
                  <a:lnSpc>
                    <a:spcPct val="90000"/>
                  </a:lnSpc>
                  <a:spcBef>
                    <a:spcPct val="20000"/>
                  </a:spcBef>
                  <a:spcAft>
                    <a:spcPct val="0"/>
                  </a:spcAft>
                  <a:buSzPct val="120000"/>
                </a:pPr>
                <a14:m>
                  <m:oMathPara xmlns:m="http://schemas.openxmlformats.org/officeDocument/2006/math">
                    <m:oMathParaPr>
                      <m:jc m:val="centerGroup"/>
                    </m:oMathParaPr>
                    <m:oMath xmlns:m="http://schemas.openxmlformats.org/officeDocument/2006/math">
                      <m:sSup>
                        <m:sSupPr>
                          <m:ctrlP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mn-cs"/>
                            </a:rPr>
                          </m:ctrlPr>
                        </m:sSupPr>
                        <m:e>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mn-cs"/>
                            </a:rPr>
                            <m:t>𝒇</m:t>
                          </m:r>
                        </m:e>
                        <m:sup>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mn-cs"/>
                            </a:rPr>
                            <m:t>𝒆</m:t>
                          </m:r>
                        </m:sup>
                      </m:sSup>
                      <m:sSubSup>
                        <m:sSubSupPr>
                          <m:ctrlPr>
                            <a:rPr lang="en-US" altLang="zh-CN" sz="2000" b="1" i="1" kern="0" smtClean="0">
                              <a:solidFill>
                                <a:schemeClr val="tx1"/>
                              </a:solidFill>
                              <a:latin typeface="Cambria Math" panose="02040503050406030204" pitchFamily="18" charset="0"/>
                              <a:ea typeface="黑体" panose="02010609060101010101" pitchFamily="2" charset="-122"/>
                            </a:rPr>
                          </m:ctrlPr>
                        </m:sSubSupPr>
                        <m:e>
                          <m:r>
                            <a:rPr lang="en-US" altLang="zh-CN" sz="2000" b="1" i="1" kern="0">
                              <a:solidFill>
                                <a:schemeClr val="tx1"/>
                              </a:solidFill>
                              <a:latin typeface="Cambria Math" panose="02040503050406030204" pitchFamily="18" charset="0"/>
                              <a:ea typeface="黑体" panose="02010609060101010101" pitchFamily="2" charset="-122"/>
                            </a:rPr>
                            <m:t>(</m:t>
                          </m:r>
                          <m:r>
                            <a:rPr lang="en-US" altLang="zh-CN" sz="2000" b="1" i="1" kern="0">
                              <a:solidFill>
                                <a:schemeClr val="tx1"/>
                              </a:solidFill>
                              <a:latin typeface="Cambria Math" panose="02040503050406030204" pitchFamily="18" charset="0"/>
                              <a:ea typeface="黑体" panose="02010609060101010101" pitchFamily="2" charset="-122"/>
                            </a:rPr>
                            <m:t>𝑷</m:t>
                          </m:r>
                          <m:r>
                            <a:rPr lang="en-US" altLang="zh-CN" sz="2000" b="1" i="1" kern="0">
                              <a:solidFill>
                                <a:schemeClr val="tx1"/>
                              </a:solidFill>
                              <a:latin typeface="Cambria Math" panose="02040503050406030204" pitchFamily="18" charset="0"/>
                              <a:ea typeface="黑体" panose="02010609060101010101" pitchFamily="2" charset="-122"/>
                            </a:rPr>
                            <m:t>)</m:t>
                          </m:r>
                        </m:e>
                        <m:sub>
                          <m:r>
                            <a:rPr lang="en-US" altLang="zh-CN" sz="2000" b="1" i="1" kern="0">
                              <a:solidFill>
                                <a:schemeClr val="tx1"/>
                              </a:solidFill>
                              <a:latin typeface="Cambria Math" panose="02040503050406030204" pitchFamily="18" charset="0"/>
                              <a:ea typeface="黑体" panose="02010609060101010101" pitchFamily="2" charset="-122"/>
                            </a:rPr>
                            <m:t>𝒌</m:t>
                          </m:r>
                        </m:sub>
                        <m:sup>
                          <m:r>
                            <a:rPr lang="en-US" altLang="zh-CN" sz="2000" b="1" i="1" kern="0">
                              <a:solidFill>
                                <a:schemeClr val="tx1"/>
                              </a:solidFill>
                              <a:latin typeface="Cambria Math" panose="02040503050406030204" pitchFamily="18" charset="0"/>
                              <a:ea typeface="黑体" panose="02010609060101010101" pitchFamily="2" charset="-122"/>
                            </a:rPr>
                            <m:t>𝒍</m:t>
                          </m:r>
                        </m:sup>
                      </m:sSubSup>
                      <m:sSubSup>
                        <m:sSubSupPr>
                          <m:ctrlPr>
                            <a:rPr lang="en-US" altLang="zh-CN" sz="2000" b="1" i="1" kern="0">
                              <a:solidFill>
                                <a:schemeClr val="tx1"/>
                              </a:solidFill>
                              <a:latin typeface="Cambria Math" panose="02040503050406030204" pitchFamily="18" charset="0"/>
                              <a:ea typeface="黑体" panose="02010609060101010101" pitchFamily="2" charset="-122"/>
                            </a:rPr>
                          </m:ctrlPr>
                        </m:sSubSupPr>
                        <m:e>
                          <m:acc>
                            <m:accPr>
                              <m:chr m:val="̅"/>
                              <m:ctrlPr>
                                <a:rPr lang="en-US" altLang="zh-CN" sz="2000" b="1" i="1" kern="0">
                                  <a:solidFill>
                                    <a:schemeClr val="tx1"/>
                                  </a:solidFill>
                                  <a:latin typeface="Cambria Math" panose="02040503050406030204" pitchFamily="18" charset="0"/>
                                  <a:ea typeface="黑体" panose="02010609060101010101" pitchFamily="2" charset="-122"/>
                                </a:rPr>
                              </m:ctrlPr>
                            </m:accPr>
                            <m:e>
                              <m:r>
                                <a:rPr lang="en-US" altLang="zh-CN" sz="2000" b="1" i="1" kern="0">
                                  <a:solidFill>
                                    <a:schemeClr val="tx1"/>
                                  </a:solidFill>
                                  <a:latin typeface="Cambria Math" panose="02040503050406030204" pitchFamily="18" charset="0"/>
                                  <a:ea typeface="黑体" panose="02010609060101010101" pitchFamily="2" charset="-122"/>
                                </a:rPr>
                                <m:t>𝑩</m:t>
                              </m:r>
                            </m:e>
                          </m:acc>
                        </m:e>
                        <m:sub>
                          <m:r>
                            <a:rPr lang="en-US" altLang="zh-CN" sz="2000" b="1" i="1" kern="0">
                              <a:solidFill>
                                <a:schemeClr val="tx1"/>
                              </a:solidFill>
                              <a:latin typeface="Cambria Math" panose="02040503050406030204" pitchFamily="18" charset="0"/>
                              <a:ea typeface="黑体" panose="02010609060101010101" pitchFamily="2" charset="-122"/>
                            </a:rPr>
                            <m:t>𝒋</m:t>
                          </m:r>
                        </m:sub>
                        <m:sup>
                          <m:r>
                            <a:rPr lang="en-US" altLang="zh-CN" sz="2000" b="1" i="1" kern="0">
                              <a:solidFill>
                                <a:schemeClr val="tx1"/>
                              </a:solidFill>
                              <a:latin typeface="Cambria Math" panose="02040503050406030204" pitchFamily="18" charset="0"/>
                              <a:ea typeface="黑体" panose="02010609060101010101" pitchFamily="2" charset="-122"/>
                            </a:rPr>
                            <m:t>𝒊</m:t>
                          </m:r>
                        </m:sup>
                      </m:sSubSup>
                      <m:sSubSup>
                        <m:sSubSupPr>
                          <m:ctrlPr>
                            <a:rPr lang="en-US" altLang="zh-CN" sz="2000" b="1" i="1" kern="0">
                              <a:solidFill>
                                <a:schemeClr val="tx1"/>
                              </a:solidFill>
                              <a:latin typeface="Cambria Math" panose="02040503050406030204" pitchFamily="18" charset="0"/>
                              <a:ea typeface="黑体" panose="02010609060101010101" pitchFamily="2" charset="-122"/>
                            </a:rPr>
                          </m:ctrlPr>
                        </m:sSubSupPr>
                        <m:e>
                          <m:r>
                            <a:rPr lang="en-US" altLang="zh-CN" sz="2000" b="1" i="1" kern="0">
                              <a:solidFill>
                                <a:schemeClr val="tx1"/>
                              </a:solidFill>
                              <a:latin typeface="Cambria Math" panose="02040503050406030204" pitchFamily="18" charset="0"/>
                              <a:ea typeface="黑体" panose="02010609060101010101" pitchFamily="2" charset="-122"/>
                            </a:rPr>
                            <m:t>𝑯</m:t>
                          </m:r>
                          <m:r>
                            <a:rPr lang="en-US" altLang="zh-CN" sz="2000" b="1" i="1" kern="0">
                              <a:solidFill>
                                <a:schemeClr val="tx1"/>
                              </a:solidFill>
                              <a:latin typeface="Cambria Math" panose="02040503050406030204" pitchFamily="18" charset="0"/>
                              <a:ea typeface="黑体" panose="02010609060101010101" pitchFamily="2" charset="-122"/>
                            </a:rPr>
                            <m:t>(</m:t>
                          </m:r>
                          <m:r>
                            <a:rPr lang="en-US" altLang="zh-CN" sz="2000" b="1" i="1" kern="0">
                              <a:solidFill>
                                <a:schemeClr val="tx1"/>
                              </a:solidFill>
                              <a:latin typeface="Cambria Math" panose="02040503050406030204" pitchFamily="18" charset="0"/>
                              <a:ea typeface="黑体" panose="02010609060101010101" pitchFamily="2" charset="-122"/>
                            </a:rPr>
                            <m:t>𝟏𝟓</m:t>
                          </m:r>
                          <m:r>
                            <a:rPr lang="en-US" altLang="zh-CN" sz="2000" b="1" i="1" kern="0">
                              <a:solidFill>
                                <a:schemeClr val="tx1"/>
                              </a:solidFill>
                              <a:latin typeface="Cambria Math" panose="02040503050406030204" pitchFamily="18" charset="0"/>
                              <a:ea typeface="黑体" panose="02010609060101010101" pitchFamily="2" charset="-122"/>
                            </a:rPr>
                            <m:t>)</m:t>
                          </m:r>
                        </m:e>
                        <m:sub>
                          <m:r>
                            <a:rPr lang="en-US" altLang="zh-CN" sz="2000" b="1" i="1" kern="0">
                              <a:solidFill>
                                <a:schemeClr val="tx1"/>
                              </a:solidFill>
                              <a:latin typeface="Cambria Math" panose="02040503050406030204" pitchFamily="18" charset="0"/>
                              <a:ea typeface="黑体" panose="02010609060101010101" pitchFamily="2" charset="-122"/>
                            </a:rPr>
                            <m:t>𝒍</m:t>
                          </m:r>
                        </m:sub>
                        <m:sup>
                          <m:r>
                            <a:rPr lang="en-US" altLang="zh-CN" sz="2000" b="1" i="1" kern="0" smtClean="0">
                              <a:solidFill>
                                <a:schemeClr val="tx1"/>
                              </a:solidFill>
                              <a:latin typeface="Cambria Math" panose="02040503050406030204" pitchFamily="18" charset="0"/>
                              <a:ea typeface="黑体" panose="02010609060101010101" pitchFamily="2" charset="-122"/>
                            </a:rPr>
                            <m:t>𝒋</m:t>
                          </m:r>
                          <m:r>
                            <a:rPr lang="en-US" altLang="zh-CN" sz="2000" b="1" i="1" kern="0">
                              <a:solidFill>
                                <a:schemeClr val="tx1"/>
                              </a:solidFill>
                              <a:latin typeface="Cambria Math" panose="02040503050406030204" pitchFamily="18" charset="0"/>
                              <a:ea typeface="黑体" panose="02010609060101010101" pitchFamily="2" charset="-122"/>
                            </a:rPr>
                            <m:t>𝒌</m:t>
                          </m:r>
                        </m:sup>
                      </m:sSubSup>
                      <m:sSub>
                        <m:sSubPr>
                          <m:ctrlPr>
                            <a:rPr lang="en-US" altLang="zh-CN" sz="2000" b="1" i="1" kern="0">
                              <a:solidFill>
                                <a:schemeClr val="tx1"/>
                              </a:solidFill>
                              <a:latin typeface="Cambria Math" panose="02040503050406030204" pitchFamily="18" charset="0"/>
                              <a:ea typeface="黑体" panose="02010609060101010101" pitchFamily="2" charset="-122"/>
                            </a:rPr>
                          </m:ctrlPr>
                        </m:sSubPr>
                        <m:e>
                          <m:r>
                            <a:rPr lang="en-US" altLang="zh-CN" sz="2000" b="1" i="1" kern="0">
                              <a:solidFill>
                                <a:schemeClr val="tx1"/>
                              </a:solidFill>
                              <a:latin typeface="Cambria Math" panose="02040503050406030204" pitchFamily="18" charset="0"/>
                              <a:ea typeface="黑体" panose="02010609060101010101" pitchFamily="2" charset="-122"/>
                            </a:rPr>
                            <m:t>(</m:t>
                          </m:r>
                          <m:sSub>
                            <m:sSubPr>
                              <m:ctrlPr>
                                <a:rPr lang="en-US" altLang="zh-CN" sz="2000" b="1" i="1" kern="0">
                                  <a:solidFill>
                                    <a:schemeClr val="tx1"/>
                                  </a:solidFill>
                                  <a:latin typeface="Cambria Math" panose="02040503050406030204" pitchFamily="18" charset="0"/>
                                  <a:ea typeface="黑体" panose="02010609060101010101" pitchFamily="2" charset="-122"/>
                                </a:rPr>
                              </m:ctrlPr>
                            </m:sSubPr>
                            <m:e>
                              <m:r>
                                <a:rPr lang="en-US" altLang="zh-CN" sz="2000" b="1" i="1" kern="0">
                                  <a:solidFill>
                                    <a:schemeClr val="tx1"/>
                                  </a:solidFill>
                                  <a:latin typeface="Cambria Math" panose="02040503050406030204" pitchFamily="18" charset="0"/>
                                  <a:ea typeface="黑体" panose="02010609060101010101" pitchFamily="2" charset="-122"/>
                                </a:rPr>
                                <m:t>𝑩</m:t>
                              </m:r>
                            </m:e>
                            <m:sub>
                              <m:r>
                                <a:rPr lang="en-US" altLang="zh-CN" sz="2000" b="1" i="1" kern="0">
                                  <a:solidFill>
                                    <a:schemeClr val="tx1"/>
                                  </a:solidFill>
                                  <a:latin typeface="Cambria Math" panose="02040503050406030204" pitchFamily="18" charset="0"/>
                                  <a:ea typeface="黑体" panose="02010609060101010101" pitchFamily="2" charset="-122"/>
                                </a:rPr>
                                <m:t>𝒄</m:t>
                              </m:r>
                            </m:sub>
                          </m:sSub>
                          <m:r>
                            <a:rPr lang="en-US" altLang="zh-CN" sz="2000" b="1" i="1" kern="0">
                              <a:solidFill>
                                <a:schemeClr val="tx1"/>
                              </a:solidFill>
                              <a:latin typeface="Cambria Math" panose="02040503050406030204" pitchFamily="18" charset="0"/>
                              <a:ea typeface="黑体" panose="02010609060101010101" pitchFamily="2" charset="-122"/>
                            </a:rPr>
                            <m:t>)</m:t>
                          </m:r>
                        </m:e>
                        <m:sub>
                          <m:r>
                            <a:rPr lang="en-US" altLang="zh-CN" sz="2000" b="1" i="1" kern="0">
                              <a:solidFill>
                                <a:schemeClr val="tx1"/>
                              </a:solidFill>
                              <a:latin typeface="Cambria Math" panose="02040503050406030204" pitchFamily="18" charset="0"/>
                              <a:ea typeface="黑体" panose="02010609060101010101" pitchFamily="2" charset="-122"/>
                            </a:rPr>
                            <m:t>𝒊</m:t>
                          </m:r>
                        </m:sub>
                      </m:sSub>
                    </m:oMath>
                  </m:oMathPara>
                </a14:m>
                <a:endParaRPr kumimoji="0" lang="zh-CN" altLang="en-US" sz="20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cs typeface="+mn-cs"/>
                </a:endParaRPr>
              </a:p>
            </p:txBody>
          </p:sp>
        </mc:Choice>
        <mc:Fallback xmlns="">
          <p:sp>
            <p:nvSpPr>
              <p:cNvPr id="17" name="文本框 16">
                <a:extLst>
                  <a:ext uri="{FF2B5EF4-FFF2-40B4-BE49-F238E27FC236}">
                    <a16:creationId xmlns:a16="http://schemas.microsoft.com/office/drawing/2014/main" id="{F5769E8F-9BA8-90CF-ACEC-28179AAEDB96}"/>
                  </a:ext>
                </a:extLst>
              </p:cNvPr>
              <p:cNvSpPr txBox="1">
                <a:spLocks noRot="1" noChangeAspect="1" noMove="1" noResize="1" noEditPoints="1" noAdjustHandles="1" noChangeArrowheads="1" noChangeShapeType="1" noTextEdit="1"/>
              </p:cNvSpPr>
              <p:nvPr/>
            </p:nvSpPr>
            <p:spPr bwMode="auto">
              <a:xfrm>
                <a:off x="2048644" y="3606344"/>
                <a:ext cx="2739256" cy="459934"/>
              </a:xfrm>
              <a:prstGeom prst="rect">
                <a:avLst/>
              </a:prstGeom>
              <a:blipFill>
                <a:blip r:embed="rId3"/>
                <a:stretch>
                  <a:fillRect t="-2703" r="-463" b="-8108"/>
                </a:stretch>
              </a:blipFill>
              <a:ln w="9525" algn="ctr">
                <a:noFill/>
                <a:miter lim="800000"/>
              </a:ln>
            </p:spPr>
            <p:txBody>
              <a:bodyPr/>
              <a:lstStyle/>
              <a:p>
                <a:r>
                  <a:rPr lang="zh-CN" altLang="en-US">
                    <a:noFill/>
                  </a:rPr>
                  <a:t> </a:t>
                </a:r>
              </a:p>
            </p:txBody>
          </p:sp>
        </mc:Fallback>
      </mc:AlternateContent>
      <p:sp>
        <p:nvSpPr>
          <p:cNvPr id="18" name="椭圆 17">
            <a:extLst>
              <a:ext uri="{FF2B5EF4-FFF2-40B4-BE49-F238E27FC236}">
                <a16:creationId xmlns:a16="http://schemas.microsoft.com/office/drawing/2014/main" id="{29DD14A7-8B2E-AF55-84C4-C311E1DF7039}"/>
              </a:ext>
            </a:extLst>
          </p:cNvPr>
          <p:cNvSpPr/>
          <p:nvPr/>
        </p:nvSpPr>
        <p:spPr bwMode="auto">
          <a:xfrm>
            <a:off x="6850823" y="3381657"/>
            <a:ext cx="364294" cy="1617976"/>
          </a:xfrm>
          <a:prstGeom prst="ellipse">
            <a:avLst/>
          </a:prstGeom>
          <a:noFill/>
          <a:ln w="25400" cap="flat" cmpd="sng" algn="ctr">
            <a:solidFill>
              <a:srgbClr val="0000FF"/>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19" name="椭圆 18">
            <a:extLst>
              <a:ext uri="{FF2B5EF4-FFF2-40B4-BE49-F238E27FC236}">
                <a16:creationId xmlns:a16="http://schemas.microsoft.com/office/drawing/2014/main" id="{BE6E2E0B-7D46-B44B-CD1A-A07C8C8A51E6}"/>
              </a:ext>
            </a:extLst>
          </p:cNvPr>
          <p:cNvSpPr/>
          <p:nvPr/>
        </p:nvSpPr>
        <p:spPr bwMode="auto">
          <a:xfrm>
            <a:off x="10494467" y="3371284"/>
            <a:ext cx="364294" cy="1617976"/>
          </a:xfrm>
          <a:prstGeom prst="ellipse">
            <a:avLst/>
          </a:prstGeom>
          <a:noFill/>
          <a:ln w="25400" cap="flat" cmpd="sng" algn="ctr">
            <a:solidFill>
              <a:srgbClr val="0000FF"/>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p:sp>
        <p:nvSpPr>
          <p:cNvPr id="20" name="圆角矩形 19">
            <a:extLst>
              <a:ext uri="{FF2B5EF4-FFF2-40B4-BE49-F238E27FC236}">
                <a16:creationId xmlns:a16="http://schemas.microsoft.com/office/drawing/2014/main" id="{B9ADEB8D-0DC9-8438-A3A1-578C901628E2}"/>
              </a:ext>
            </a:extLst>
          </p:cNvPr>
          <p:cNvSpPr/>
          <p:nvPr/>
        </p:nvSpPr>
        <p:spPr bwMode="auto">
          <a:xfrm>
            <a:off x="8080409" y="2769708"/>
            <a:ext cx="1645657" cy="264016"/>
          </a:xfrm>
          <a:prstGeom prst="roundRect">
            <a:avLst/>
          </a:prstGeom>
          <a:noFill/>
          <a:ln w="25400" cap="flat" cmpd="sng" algn="ctr">
            <a:solidFill>
              <a:srgbClr val="0000FF"/>
            </a:solidFill>
            <a:prstDash val="sysDash"/>
            <a:round/>
            <a:headEnd type="none" w="med" len="med"/>
            <a:tailEnd type="triangle" w="med" len="med"/>
          </a:ln>
        </p:spPr>
        <p:txBody>
          <a:bodyPr vert="horz" wrap="none" lIns="90000" tIns="46800" rIns="90000" bIns="46800" numCol="1" rtlCol="0" anchor="t"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2" charset="-122"/>
            </a:endParaRP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CAB9FB02-21E6-7513-9414-7D35B63287F5}"/>
                  </a:ext>
                </a:extLst>
              </p:cNvPr>
              <p:cNvSpPr txBox="1"/>
              <p:nvPr/>
            </p:nvSpPr>
            <p:spPr bwMode="auto">
              <a:xfrm>
                <a:off x="6735095" y="5060779"/>
                <a:ext cx="455419"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14:m>
                  <m:oMathPara xmlns:m="http://schemas.openxmlformats.org/officeDocument/2006/math">
                    <m:oMathParaPr>
                      <m:jc m:val="centerGroup"/>
                    </m:oMathParaPr>
                    <m:oMath xmlns:m="http://schemas.openxmlformats.org/officeDocument/2006/math">
                      <m:sSub>
                        <m:sSubPr>
                          <m:ctrlPr>
                            <a:rPr kumimoji="0" lang="en-US" altLang="zh-CN" sz="1800" b="1" i="1" u="none" strike="noStrike" kern="0" cap="none" spc="0" normalizeH="0" baseline="0" noProof="0" smtClean="0">
                              <a:ln>
                                <a:noFill/>
                              </a:ln>
                              <a:solidFill>
                                <a:srgbClr val="133984"/>
                              </a:solidFill>
                              <a:effectLst/>
                              <a:uLnTx/>
                              <a:uFillTx/>
                              <a:latin typeface="Cambria Math" panose="02040503050406030204" pitchFamily="18" charset="0"/>
                              <a:ea typeface="黑体" panose="02010609060101010101" pitchFamily="2" charset="-122"/>
                              <a:cs typeface="+mn-cs"/>
                            </a:rPr>
                          </m:ctrlPr>
                        </m:sSubPr>
                        <m:e>
                          <m:r>
                            <a:rPr kumimoji="0" lang="en-US" altLang="zh-CN" sz="1800" b="1" i="1" u="none" strike="noStrike" kern="0" cap="none" spc="0" normalizeH="0" baseline="0" noProof="0" smtClean="0">
                              <a:ln>
                                <a:noFill/>
                              </a:ln>
                              <a:solidFill>
                                <a:srgbClr val="133984"/>
                              </a:solidFill>
                              <a:effectLst/>
                              <a:uLnTx/>
                              <a:uFillTx/>
                              <a:latin typeface="Cambria Math" panose="02040503050406030204" pitchFamily="18" charset="0"/>
                              <a:ea typeface="黑体" panose="02010609060101010101" pitchFamily="2" charset="-122"/>
                              <a:cs typeface="+mn-cs"/>
                            </a:rPr>
                            <m:t>𝑩</m:t>
                          </m:r>
                        </m:e>
                        <m:sub>
                          <m:r>
                            <a:rPr kumimoji="0" lang="en-US" altLang="zh-CN" sz="1800" b="1" i="1" u="none" strike="noStrike" kern="0" cap="none" spc="0" normalizeH="0" baseline="0" noProof="0" smtClean="0">
                              <a:ln>
                                <a:noFill/>
                              </a:ln>
                              <a:solidFill>
                                <a:srgbClr val="133984"/>
                              </a:solidFill>
                              <a:effectLst/>
                              <a:uLnTx/>
                              <a:uFillTx/>
                              <a:latin typeface="Cambria Math" panose="02040503050406030204" pitchFamily="18" charset="0"/>
                              <a:ea typeface="黑体" panose="02010609060101010101" pitchFamily="2" charset="-122"/>
                              <a:cs typeface="+mn-cs"/>
                            </a:rPr>
                            <m:t>𝒄</m:t>
                          </m:r>
                        </m:sub>
                      </m:sSub>
                    </m:oMath>
                  </m:oMathPara>
                </a14:m>
                <a:endParaRPr kumimoji="0" lang="zh-CN" altLang="en-US" sz="18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cs typeface="+mn-cs"/>
                </a:endParaRPr>
              </a:p>
            </p:txBody>
          </p:sp>
        </mc:Choice>
        <mc:Fallback xmlns="">
          <p:sp>
            <p:nvSpPr>
              <p:cNvPr id="21" name="文本框 20">
                <a:extLst>
                  <a:ext uri="{FF2B5EF4-FFF2-40B4-BE49-F238E27FC236}">
                    <a16:creationId xmlns:a16="http://schemas.microsoft.com/office/drawing/2014/main" id="{CAB9FB02-21E6-7513-9414-7D35B63287F5}"/>
                  </a:ext>
                </a:extLst>
              </p:cNvPr>
              <p:cNvSpPr txBox="1">
                <a:spLocks noRot="1" noChangeAspect="1" noMove="1" noResize="1" noEditPoints="1" noAdjustHandles="1" noChangeArrowheads="1" noChangeShapeType="1" noTextEdit="1"/>
              </p:cNvSpPr>
              <p:nvPr/>
            </p:nvSpPr>
            <p:spPr bwMode="auto">
              <a:xfrm>
                <a:off x="6735095" y="5060779"/>
                <a:ext cx="455419" cy="341632"/>
              </a:xfrm>
              <a:prstGeom prst="rect">
                <a:avLst/>
              </a:prstGeom>
              <a:blipFill>
                <a:blip r:embed="rId4"/>
                <a:stretch>
                  <a:fillRect/>
                </a:stretch>
              </a:blipFill>
              <a:ln w="9525" algn="ctr">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A359CEA7-BD44-DC1A-847F-9B389B0B76C8}"/>
                  </a:ext>
                </a:extLst>
              </p:cNvPr>
              <p:cNvSpPr txBox="1"/>
              <p:nvPr/>
            </p:nvSpPr>
            <p:spPr bwMode="auto">
              <a:xfrm>
                <a:off x="10413671" y="5075807"/>
                <a:ext cx="455419" cy="3416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14:m>
                  <m:oMathPara xmlns:m="http://schemas.openxmlformats.org/officeDocument/2006/math">
                    <m:oMathParaPr>
                      <m:jc m:val="centerGroup"/>
                    </m:oMathParaPr>
                    <m:oMath xmlns:m="http://schemas.openxmlformats.org/officeDocument/2006/math">
                      <m:acc>
                        <m:accPr>
                          <m:chr m:val="̅"/>
                          <m:ctrlPr>
                            <a:rPr kumimoji="0" lang="zh-CN" altLang="en-US" sz="1800" b="1" i="1" u="none" strike="noStrike" kern="0" cap="none" spc="0" normalizeH="0" baseline="0" noProof="0" smtClean="0">
                              <a:ln>
                                <a:noFill/>
                              </a:ln>
                              <a:solidFill>
                                <a:srgbClr val="133984"/>
                              </a:solidFill>
                              <a:effectLst/>
                              <a:uLnTx/>
                              <a:uFillTx/>
                              <a:latin typeface="Cambria Math" panose="02040503050406030204" pitchFamily="18" charset="0"/>
                              <a:ea typeface="黑体" panose="02010609060101010101" pitchFamily="2" charset="-122"/>
                              <a:cs typeface="+mn-cs"/>
                            </a:rPr>
                          </m:ctrlPr>
                        </m:accPr>
                        <m:e>
                          <m:r>
                            <a:rPr kumimoji="0" lang="en-US" altLang="zh-CN" sz="1800" b="1" i="1" u="none" strike="noStrike" kern="0" cap="none" spc="0" normalizeH="0" baseline="0" noProof="0" smtClean="0">
                              <a:ln>
                                <a:noFill/>
                              </a:ln>
                              <a:solidFill>
                                <a:srgbClr val="133984"/>
                              </a:solidFill>
                              <a:effectLst/>
                              <a:uLnTx/>
                              <a:uFillTx/>
                              <a:latin typeface="Cambria Math" panose="02040503050406030204" pitchFamily="18" charset="0"/>
                              <a:ea typeface="黑体" panose="02010609060101010101" pitchFamily="2" charset="-122"/>
                              <a:cs typeface="+mn-cs"/>
                            </a:rPr>
                            <m:t>𝑩</m:t>
                          </m:r>
                        </m:e>
                      </m:acc>
                    </m:oMath>
                  </m:oMathPara>
                </a14:m>
                <a:endParaRPr kumimoji="0" lang="zh-CN" altLang="en-US" sz="18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cs typeface="+mn-cs"/>
                </a:endParaRPr>
              </a:p>
            </p:txBody>
          </p:sp>
        </mc:Choice>
        <mc:Fallback xmlns="">
          <p:sp>
            <p:nvSpPr>
              <p:cNvPr id="22" name="文本框 21">
                <a:extLst>
                  <a:ext uri="{FF2B5EF4-FFF2-40B4-BE49-F238E27FC236}">
                    <a16:creationId xmlns:a16="http://schemas.microsoft.com/office/drawing/2014/main" id="{A359CEA7-BD44-DC1A-847F-9B389B0B76C8}"/>
                  </a:ext>
                </a:extLst>
              </p:cNvPr>
              <p:cNvSpPr txBox="1">
                <a:spLocks noRot="1" noChangeAspect="1" noMove="1" noResize="1" noEditPoints="1" noAdjustHandles="1" noChangeArrowheads="1" noChangeShapeType="1" noTextEdit="1"/>
              </p:cNvSpPr>
              <p:nvPr/>
            </p:nvSpPr>
            <p:spPr bwMode="auto">
              <a:xfrm>
                <a:off x="10413671" y="5075807"/>
                <a:ext cx="455419" cy="341632"/>
              </a:xfrm>
              <a:prstGeom prst="rect">
                <a:avLst/>
              </a:prstGeom>
              <a:blipFill>
                <a:blip r:embed="rId5"/>
                <a:stretch>
                  <a:fillRect/>
                </a:stretch>
              </a:blipFill>
              <a:ln w="9525" algn="ctr">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CE80855-857D-6F72-4A10-104D0FE154FD}"/>
                  </a:ext>
                </a:extLst>
              </p:cNvPr>
              <p:cNvSpPr txBox="1"/>
              <p:nvPr/>
            </p:nvSpPr>
            <p:spPr bwMode="auto">
              <a:xfrm>
                <a:off x="9804405" y="2741552"/>
                <a:ext cx="455419" cy="343364"/>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14:m>
                  <m:oMathPara xmlns:m="http://schemas.openxmlformats.org/officeDocument/2006/math">
                    <m:oMathParaPr>
                      <m:jc m:val="centerGroup"/>
                    </m:oMathParaPr>
                    <m:oMath xmlns:m="http://schemas.openxmlformats.org/officeDocument/2006/math">
                      <m:r>
                        <a:rPr kumimoji="0" lang="en-US" altLang="zh-CN" sz="1800" b="1" i="1" u="none" strike="noStrike" kern="0" cap="none" spc="0" normalizeH="0" baseline="0" noProof="0" smtClean="0">
                          <a:ln>
                            <a:noFill/>
                          </a:ln>
                          <a:solidFill>
                            <a:srgbClr val="133984"/>
                          </a:solidFill>
                          <a:effectLst/>
                          <a:uLnTx/>
                          <a:uFillTx/>
                          <a:latin typeface="Cambria Math" panose="02040503050406030204" pitchFamily="18" charset="0"/>
                          <a:ea typeface="黑体" panose="02010609060101010101" pitchFamily="2" charset="-122"/>
                          <a:cs typeface="+mn-cs"/>
                        </a:rPr>
                        <m:t>𝑷</m:t>
                      </m:r>
                    </m:oMath>
                  </m:oMathPara>
                </a14:m>
                <a:endParaRPr kumimoji="0" lang="zh-CN" altLang="en-US" sz="18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cs typeface="+mn-cs"/>
                </a:endParaRPr>
              </a:p>
            </p:txBody>
          </p:sp>
        </mc:Choice>
        <mc:Fallback xmlns="">
          <p:sp>
            <p:nvSpPr>
              <p:cNvPr id="23" name="文本框 22">
                <a:extLst>
                  <a:ext uri="{FF2B5EF4-FFF2-40B4-BE49-F238E27FC236}">
                    <a16:creationId xmlns:a16="http://schemas.microsoft.com/office/drawing/2014/main" id="{CCE80855-857D-6F72-4A10-104D0FE154FD}"/>
                  </a:ext>
                </a:extLst>
              </p:cNvPr>
              <p:cNvSpPr txBox="1">
                <a:spLocks noRot="1" noChangeAspect="1" noMove="1" noResize="1" noEditPoints="1" noAdjustHandles="1" noChangeArrowheads="1" noChangeShapeType="1" noTextEdit="1"/>
              </p:cNvSpPr>
              <p:nvPr/>
            </p:nvSpPr>
            <p:spPr bwMode="auto">
              <a:xfrm>
                <a:off x="9804405" y="2741552"/>
                <a:ext cx="455419" cy="343364"/>
              </a:xfrm>
              <a:prstGeom prst="rect">
                <a:avLst/>
              </a:prstGeom>
              <a:blipFill>
                <a:blip r:embed="rId6"/>
                <a:stretch>
                  <a:fillRect/>
                </a:stretch>
              </a:blipFill>
              <a:ln w="9525" algn="ctr">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A39B81E-B15F-B337-78FC-1EEA0BB7E237}"/>
                  </a:ext>
                </a:extLst>
              </p:cNvPr>
              <p:cNvSpPr txBox="1"/>
              <p:nvPr/>
            </p:nvSpPr>
            <p:spPr bwMode="auto">
              <a:xfrm>
                <a:off x="187890" y="1842690"/>
                <a:ext cx="11661082" cy="705514"/>
              </a:xfrm>
              <a:prstGeom prst="rect">
                <a:avLst/>
              </a:prstGeom>
              <a:noFill/>
              <a:ln w="9525" algn="ctr">
                <a:noFill/>
                <a:miter lim="800000"/>
              </a:ln>
            </p:spPr>
            <p:txBody>
              <a:bodyPr vert="horz" wrap="square" lIns="0" tIns="0" rIns="0" bIns="0" numCol="1" rtlCol="0" anchor="t" anchorCtr="0" compatLnSpc="1">
                <a:spAutoFit/>
              </a:bodyPr>
              <a:lstStyle/>
              <a:p>
                <a:pPr marL="84455" eaLnBrk="0" fontAlgn="base" hangingPunct="0">
                  <a:lnSpc>
                    <a:spcPct val="90000"/>
                  </a:lnSpc>
                  <a:spcBef>
                    <a:spcPct val="20000"/>
                  </a:spcBef>
                  <a:spcAft>
                    <a:spcPct val="0"/>
                  </a:spcAft>
                  <a:buSzPct val="120000"/>
                </a:pPr>
                <a14:m>
                  <m:oMath xmlns:m="http://schemas.openxmlformats.org/officeDocument/2006/math">
                    <m:r>
                      <m:rPr>
                        <m:sty m:val="p"/>
                      </m:rPr>
                      <a:rPr lang="en-US" altLang="zh-CN" sz="2000" b="1" i="1" kern="0" smtClean="0">
                        <a:solidFill>
                          <a:srgbClr val="133984"/>
                        </a:solidFill>
                        <a:latin typeface="Cambria Math" panose="02040503050406030204" pitchFamily="18" charset="0"/>
                        <a:ea typeface="黑体" panose="02010609060101010101" pitchFamily="2" charset="-122"/>
                      </a:rPr>
                      <m:t>M</m:t>
                    </m:r>
                    <m:r>
                      <a:rPr lang="en-US" altLang="zh-CN" sz="2000" b="1" i="1" kern="0" smtClean="0">
                        <a:solidFill>
                          <a:srgbClr val="133984"/>
                        </a:solidFill>
                        <a:latin typeface="Cambria Math" panose="02040503050406030204" pitchFamily="18" charset="0"/>
                        <a:ea typeface="黑体" panose="02010609060101010101" pitchFamily="2" charset="-122"/>
                      </a:rPr>
                      <m:t>=</m:t>
                    </m:r>
                    <m:sSup>
                      <m:sSupPr>
                        <m:ctrlPr>
                          <a:rPr lang="en-US" altLang="zh-CN" sz="2000" b="1" i="1" kern="0" smtClean="0">
                            <a:solidFill>
                              <a:srgbClr val="133984"/>
                            </a:solidFill>
                            <a:latin typeface="Cambria Math" panose="02040503050406030204" pitchFamily="18" charset="0"/>
                            <a:ea typeface="黑体" panose="02010609060101010101" pitchFamily="2" charset="-122"/>
                          </a:rPr>
                        </m:ctrlPr>
                      </m:sSupPr>
                      <m:e>
                        <m:r>
                          <a:rPr lang="en-US" altLang="zh-CN" sz="2000" b="1" i="1" kern="0" smtClean="0">
                            <a:solidFill>
                              <a:srgbClr val="133984"/>
                            </a:solidFill>
                            <a:latin typeface="Cambria Math" panose="02040503050406030204" pitchFamily="18" charset="0"/>
                            <a:ea typeface="黑体" panose="02010609060101010101" pitchFamily="2" charset="-122"/>
                          </a:rPr>
                          <m:t>𝒇</m:t>
                        </m:r>
                      </m:e>
                      <m:sup>
                        <m:r>
                          <a:rPr lang="en-US" altLang="zh-CN" sz="2000" b="1" i="1" kern="0" smtClean="0">
                            <a:solidFill>
                              <a:srgbClr val="133984"/>
                            </a:solidFill>
                            <a:latin typeface="Cambria Math" panose="02040503050406030204" pitchFamily="18" charset="0"/>
                            <a:ea typeface="黑体" panose="02010609060101010101" pitchFamily="2" charset="-122"/>
                          </a:rPr>
                          <m:t>𝒂</m:t>
                        </m:r>
                      </m:sup>
                    </m:sSup>
                    <m:sSubSup>
                      <m:sSubSupPr>
                        <m:ctrlPr>
                          <a:rPr lang="en-US" altLang="zh-CN" sz="2000" b="1" i="1" kern="0" smtClean="0">
                            <a:solidFill>
                              <a:srgbClr val="133984"/>
                            </a:solidFill>
                            <a:latin typeface="Cambria Math" panose="02040503050406030204" pitchFamily="18" charset="0"/>
                            <a:ea typeface="黑体" panose="02010609060101010101" pitchFamily="2" charset="-122"/>
                          </a:rPr>
                        </m:ctrlPr>
                      </m:sSubSupPr>
                      <m:e>
                        <m:r>
                          <a:rPr lang="en-US" altLang="zh-CN" sz="2000" b="1" i="1" kern="0" smtClean="0">
                            <a:solidFill>
                              <a:srgbClr val="133984"/>
                            </a:solidFill>
                            <a:latin typeface="Cambria Math" panose="02040503050406030204" pitchFamily="18" charset="0"/>
                            <a:ea typeface="黑体" panose="02010609060101010101" pitchFamily="2" charset="-122"/>
                          </a:rPr>
                          <m:t>(</m:t>
                        </m:r>
                        <m:r>
                          <a:rPr lang="en-US" altLang="zh-CN" sz="2000" b="1" i="1" kern="0" smtClean="0">
                            <a:solidFill>
                              <a:srgbClr val="133984"/>
                            </a:solidFill>
                            <a:latin typeface="Cambria Math" panose="02040503050406030204" pitchFamily="18" charset="0"/>
                            <a:ea typeface="黑体" panose="02010609060101010101" pitchFamily="2" charset="-122"/>
                          </a:rPr>
                          <m:t>𝑷</m:t>
                        </m:r>
                        <m:r>
                          <a:rPr lang="en-US" altLang="zh-CN" sz="2000" b="1" i="1" kern="0" smtClean="0">
                            <a:solidFill>
                              <a:srgbClr val="133984"/>
                            </a:solidFill>
                            <a:latin typeface="Cambria Math" panose="02040503050406030204" pitchFamily="18" charset="0"/>
                            <a:ea typeface="黑体" panose="02010609060101010101" pitchFamily="2" charset="-122"/>
                          </a:rPr>
                          <m:t>)</m:t>
                        </m:r>
                      </m:e>
                      <m:sub>
                        <m:r>
                          <a:rPr lang="en-US" altLang="zh-CN" sz="2000" b="1" i="1" kern="0" smtClean="0">
                            <a:solidFill>
                              <a:srgbClr val="133984"/>
                            </a:solidFill>
                            <a:latin typeface="Cambria Math" panose="02040503050406030204" pitchFamily="18" charset="0"/>
                            <a:ea typeface="黑体" panose="02010609060101010101" pitchFamily="2" charset="-122"/>
                          </a:rPr>
                          <m:t>𝒍</m:t>
                        </m:r>
                      </m:sub>
                      <m:sup>
                        <m:r>
                          <a:rPr lang="en-US" altLang="zh-CN" sz="2000" b="1" i="1" kern="0" smtClean="0">
                            <a:solidFill>
                              <a:srgbClr val="133984"/>
                            </a:solidFill>
                            <a:latin typeface="Cambria Math" panose="02040503050406030204" pitchFamily="18" charset="0"/>
                            <a:ea typeface="黑体" panose="02010609060101010101" pitchFamily="2" charset="-122"/>
                          </a:rPr>
                          <m:t>𝒍</m:t>
                        </m:r>
                      </m:sup>
                    </m:sSubSup>
                    <m:sSubSup>
                      <m:sSubSupPr>
                        <m:ctrlPr>
                          <a:rPr lang="en-US" altLang="zh-CN" sz="2000" b="1" i="1" kern="0" smtClean="0">
                            <a:solidFill>
                              <a:srgbClr val="133984"/>
                            </a:solidFill>
                            <a:latin typeface="Cambria Math" panose="02040503050406030204" pitchFamily="18" charset="0"/>
                            <a:ea typeface="黑体" panose="02010609060101010101" pitchFamily="2" charset="-122"/>
                          </a:rPr>
                        </m:ctrlPr>
                      </m:sSubSupPr>
                      <m:e>
                        <m:acc>
                          <m:accPr>
                            <m:chr m:val="̅"/>
                            <m:ctrlPr>
                              <a:rPr lang="en-US" altLang="zh-CN" sz="2000" b="1" i="1" kern="0" smtClean="0">
                                <a:solidFill>
                                  <a:srgbClr val="133984"/>
                                </a:solidFill>
                                <a:latin typeface="Cambria Math" panose="02040503050406030204" pitchFamily="18" charset="0"/>
                                <a:ea typeface="黑体" panose="02010609060101010101" pitchFamily="2" charset="-122"/>
                              </a:rPr>
                            </m:ctrlPr>
                          </m:accPr>
                          <m:e>
                            <m:r>
                              <a:rPr lang="en-US" altLang="zh-CN" sz="2000" b="1" i="1" kern="0" smtClean="0">
                                <a:solidFill>
                                  <a:srgbClr val="133984"/>
                                </a:solidFill>
                                <a:latin typeface="Cambria Math" panose="02040503050406030204" pitchFamily="18" charset="0"/>
                                <a:ea typeface="黑体" panose="02010609060101010101" pitchFamily="2" charset="-122"/>
                              </a:rPr>
                              <m:t>𝑩</m:t>
                            </m:r>
                          </m:e>
                        </m:acc>
                      </m:e>
                      <m:sub>
                        <m:r>
                          <a:rPr lang="en-US" altLang="zh-CN" sz="2000" b="1" i="1" kern="0" smtClean="0">
                            <a:solidFill>
                              <a:srgbClr val="133984"/>
                            </a:solidFill>
                            <a:latin typeface="Cambria Math" panose="02040503050406030204" pitchFamily="18" charset="0"/>
                            <a:ea typeface="黑体" panose="02010609060101010101" pitchFamily="2" charset="-122"/>
                          </a:rPr>
                          <m:t>𝒌</m:t>
                        </m:r>
                      </m:sub>
                      <m:sup>
                        <m:r>
                          <a:rPr lang="en-US" altLang="zh-CN" sz="2000" b="1" i="1" kern="0" smtClean="0">
                            <a:solidFill>
                              <a:srgbClr val="133984"/>
                            </a:solidFill>
                            <a:latin typeface="Cambria Math" panose="02040503050406030204" pitchFamily="18" charset="0"/>
                            <a:ea typeface="黑体" panose="02010609060101010101" pitchFamily="2" charset="-122"/>
                          </a:rPr>
                          <m:t>𝒋</m:t>
                        </m:r>
                      </m:sup>
                    </m:sSubSup>
                    <m:sSub>
                      <m:sSubPr>
                        <m:ctrlPr>
                          <a:rPr lang="en-US" altLang="zh-CN" sz="2000" b="1" i="1" kern="0" smtClean="0">
                            <a:solidFill>
                              <a:srgbClr val="133984"/>
                            </a:solidFill>
                            <a:latin typeface="Cambria Math" panose="02040503050406030204" pitchFamily="18" charset="0"/>
                            <a:ea typeface="黑体" panose="02010609060101010101" pitchFamily="2" charset="-122"/>
                          </a:rPr>
                        </m:ctrlPr>
                      </m:sSubPr>
                      <m:e>
                        <m:r>
                          <a:rPr lang="en-US" altLang="zh-CN" sz="2000" b="1" i="1" kern="0" smtClean="0">
                            <a:solidFill>
                              <a:srgbClr val="133984"/>
                            </a:solidFill>
                            <a:latin typeface="Cambria Math" panose="02040503050406030204" pitchFamily="18" charset="0"/>
                            <a:ea typeface="黑体" panose="02010609060101010101" pitchFamily="2" charset="-122"/>
                          </a:rPr>
                          <m:t>𝑯</m:t>
                        </m:r>
                        <m:r>
                          <a:rPr lang="en-US" altLang="zh-CN" sz="2000" b="1" i="1" kern="0" smtClean="0">
                            <a:solidFill>
                              <a:srgbClr val="133984"/>
                            </a:solidFill>
                            <a:latin typeface="Cambria Math" panose="02040503050406030204" pitchFamily="18" charset="0"/>
                            <a:ea typeface="黑体" panose="02010609060101010101" pitchFamily="2" charset="-122"/>
                          </a:rPr>
                          <m:t>(</m:t>
                        </m:r>
                        <m:acc>
                          <m:accPr>
                            <m:chr m:val="̅"/>
                            <m:ctrlPr>
                              <a:rPr lang="en-US" altLang="zh-CN" sz="2000" b="1" i="1" kern="0" smtClean="0">
                                <a:solidFill>
                                  <a:srgbClr val="133984"/>
                                </a:solidFill>
                                <a:latin typeface="Cambria Math" panose="02040503050406030204" pitchFamily="18" charset="0"/>
                                <a:ea typeface="黑体" panose="02010609060101010101" pitchFamily="2" charset="-122"/>
                              </a:rPr>
                            </m:ctrlPr>
                          </m:accPr>
                          <m:e>
                            <m:r>
                              <a:rPr lang="en-US" altLang="zh-CN" sz="2000" b="1" i="1" kern="0" smtClean="0">
                                <a:solidFill>
                                  <a:srgbClr val="133984"/>
                                </a:solidFill>
                                <a:latin typeface="Cambria Math" panose="02040503050406030204" pitchFamily="18" charset="0"/>
                                <a:ea typeface="黑体" panose="02010609060101010101" pitchFamily="2" charset="-122"/>
                              </a:rPr>
                              <m:t>𝟔</m:t>
                            </m:r>
                          </m:e>
                        </m:acc>
                        <m:r>
                          <a:rPr lang="en-US" altLang="zh-CN" sz="2000" b="1" i="1" kern="0" smtClean="0">
                            <a:solidFill>
                              <a:srgbClr val="133984"/>
                            </a:solidFill>
                            <a:latin typeface="Cambria Math" panose="02040503050406030204" pitchFamily="18" charset="0"/>
                            <a:ea typeface="黑体" panose="02010609060101010101" pitchFamily="2" charset="-122"/>
                          </a:rPr>
                          <m:t>)</m:t>
                        </m:r>
                      </m:e>
                      <m:sub>
                        <m:r>
                          <a:rPr lang="en-US" altLang="zh-CN" sz="2000" b="1" i="1" kern="0" smtClean="0">
                            <a:solidFill>
                              <a:srgbClr val="133984"/>
                            </a:solidFill>
                            <a:latin typeface="Cambria Math" panose="02040503050406030204" pitchFamily="18" charset="0"/>
                            <a:ea typeface="黑体" panose="02010609060101010101" pitchFamily="2" charset="-122"/>
                          </a:rPr>
                          <m:t>𝒊𝒋</m:t>
                        </m:r>
                      </m:sub>
                    </m:sSub>
                    <m:sSup>
                      <m:sSupPr>
                        <m:ctrlPr>
                          <a:rPr lang="en-US" altLang="zh-CN" sz="2000" b="1" i="1" kern="0" smtClean="0">
                            <a:solidFill>
                              <a:srgbClr val="133984"/>
                            </a:solidFill>
                            <a:latin typeface="Cambria Math" panose="02040503050406030204" pitchFamily="18" charset="0"/>
                            <a:ea typeface="黑体" panose="02010609060101010101" pitchFamily="2" charset="-122"/>
                          </a:rPr>
                        </m:ctrlPr>
                      </m:sSupPr>
                      <m:e>
                        <m:r>
                          <a:rPr lang="en-US" altLang="zh-CN" sz="2000" b="1" i="1" kern="0" smtClean="0">
                            <a:solidFill>
                              <a:srgbClr val="133984"/>
                            </a:solidFill>
                            <a:latin typeface="Cambria Math" panose="02040503050406030204" pitchFamily="18" charset="0"/>
                            <a:ea typeface="黑体" panose="02010609060101010101" pitchFamily="2" charset="-122"/>
                          </a:rPr>
                          <m:t>(</m:t>
                        </m:r>
                        <m:sSub>
                          <m:sSubPr>
                            <m:ctrlPr>
                              <a:rPr lang="en-US" altLang="zh-CN" sz="2000" b="1" i="1" kern="0">
                                <a:solidFill>
                                  <a:srgbClr val="133984"/>
                                </a:solidFill>
                                <a:latin typeface="Cambria Math" panose="02040503050406030204" pitchFamily="18" charset="0"/>
                                <a:ea typeface="黑体" panose="02010609060101010101" pitchFamily="2" charset="-122"/>
                              </a:rPr>
                            </m:ctrlPr>
                          </m:sSubPr>
                          <m:e>
                            <m:r>
                              <a:rPr lang="en-US" altLang="zh-CN" sz="2000" b="1" i="1" kern="0">
                                <a:solidFill>
                                  <a:srgbClr val="133984"/>
                                </a:solidFill>
                                <a:latin typeface="Cambria Math" panose="02040503050406030204" pitchFamily="18" charset="0"/>
                                <a:ea typeface="黑体" panose="02010609060101010101" pitchFamily="2" charset="-122"/>
                              </a:rPr>
                              <m:t>𝑩</m:t>
                            </m:r>
                          </m:e>
                          <m:sub>
                            <m:r>
                              <a:rPr lang="en-US" altLang="zh-CN" sz="2000" b="1" i="1" kern="0">
                                <a:solidFill>
                                  <a:srgbClr val="133984"/>
                                </a:solidFill>
                                <a:latin typeface="Cambria Math" panose="02040503050406030204" pitchFamily="18" charset="0"/>
                                <a:ea typeface="黑体" panose="02010609060101010101" pitchFamily="2" charset="-122"/>
                              </a:rPr>
                              <m:t>𝒄</m:t>
                            </m:r>
                          </m:sub>
                        </m:sSub>
                        <m:r>
                          <a:rPr lang="en-US" altLang="zh-CN" sz="2000" b="1" i="1" kern="0" smtClean="0">
                            <a:solidFill>
                              <a:srgbClr val="133984"/>
                            </a:solidFill>
                            <a:latin typeface="Cambria Math" panose="02040503050406030204" pitchFamily="18" charset="0"/>
                            <a:ea typeface="黑体" panose="02010609060101010101" pitchFamily="2" charset="-122"/>
                          </a:rPr>
                          <m:t>)</m:t>
                        </m:r>
                      </m:e>
                      <m:sup>
                        <m:r>
                          <a:rPr lang="en-US" altLang="zh-CN" sz="2000" b="1" i="1" kern="0" smtClean="0">
                            <a:solidFill>
                              <a:srgbClr val="133984"/>
                            </a:solidFill>
                            <a:latin typeface="Cambria Math" panose="02040503050406030204" pitchFamily="18" charset="0"/>
                            <a:ea typeface="黑体" panose="02010609060101010101" pitchFamily="2" charset="-122"/>
                          </a:rPr>
                          <m:t>𝒊𝒋</m:t>
                        </m:r>
                      </m:sup>
                    </m:sSup>
                  </m:oMath>
                </a14:m>
                <a:r>
                  <a:rPr kumimoji="0" lang="en-US" altLang="zh-CN" sz="20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rPr>
                  <a:t> + ……</a:t>
                </a:r>
                <a:r>
                  <a:rPr kumimoji="0" lang="en-US" altLang="zh-CN" sz="2000" b="1" i="0" u="none" strike="noStrike" kern="0" cap="none" spc="0" normalizeH="0" noProof="0" dirty="0">
                    <a:ln>
                      <a:noFill/>
                    </a:ln>
                    <a:solidFill>
                      <a:srgbClr val="133984"/>
                    </a:solidFill>
                    <a:effectLst/>
                    <a:uLnTx/>
                    <a:uFillTx/>
                    <a:latin typeface="黑体" panose="02010609060101010101" pitchFamily="2" charset="-122"/>
                    <a:ea typeface="黑体" panose="02010609060101010101" pitchFamily="2" charset="-122"/>
                  </a:rPr>
                  <a:t> </a:t>
                </a:r>
                <a:r>
                  <a:rPr kumimoji="0" lang="en-US" altLang="zh-CN" sz="20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rPr>
                  <a:t> </a:t>
                </a:r>
                <a14:m>
                  <m:oMath xmlns:m="http://schemas.openxmlformats.org/officeDocument/2006/math">
                    <m:r>
                      <a:rPr lang="en-US" altLang="zh-CN" sz="2000" b="1" i="0" kern="0" smtClean="0">
                        <a:solidFill>
                          <a:srgbClr val="133984"/>
                        </a:solidFill>
                        <a:latin typeface="Cambria Math" panose="02040503050406030204" pitchFamily="18" charset="0"/>
                        <a:ea typeface="黑体" panose="02010609060101010101" pitchFamily="2" charset="-122"/>
                      </a:rPr>
                      <m:t> </m:t>
                    </m:r>
                    <m:sSup>
                      <m:sSupPr>
                        <m:ctrlPr>
                          <a:rPr lang="en-US" altLang="zh-CN" sz="2000" b="1" i="1" kern="0" smtClean="0">
                            <a:solidFill>
                              <a:srgbClr val="133984"/>
                            </a:solidFill>
                            <a:latin typeface="Cambria Math" panose="02040503050406030204" pitchFamily="18" charset="0"/>
                            <a:ea typeface="黑体" panose="02010609060101010101" pitchFamily="2" charset="-122"/>
                          </a:rPr>
                        </m:ctrlPr>
                      </m:sSupPr>
                      <m:e>
                        <m:r>
                          <a:rPr lang="en-US" altLang="zh-CN" sz="2000" b="1" i="1" kern="0" smtClean="0">
                            <a:solidFill>
                              <a:srgbClr val="133984"/>
                            </a:solidFill>
                            <a:latin typeface="Cambria Math" panose="02040503050406030204" pitchFamily="18" charset="0"/>
                            <a:ea typeface="黑体" panose="02010609060101010101" pitchFamily="2" charset="-122"/>
                          </a:rPr>
                          <m:t>𝒇</m:t>
                        </m:r>
                      </m:e>
                      <m:sup>
                        <m:r>
                          <a:rPr lang="en-US" altLang="zh-CN" sz="2000" b="1" i="1" kern="0" smtClean="0">
                            <a:solidFill>
                              <a:srgbClr val="133984"/>
                            </a:solidFill>
                            <a:latin typeface="Cambria Math" panose="02040503050406030204" pitchFamily="18" charset="0"/>
                            <a:ea typeface="黑体" panose="02010609060101010101" pitchFamily="2" charset="-122"/>
                          </a:rPr>
                          <m:t>𝒆</m:t>
                        </m:r>
                      </m:sup>
                    </m:sSup>
                    <m:sSubSup>
                      <m:sSubSupPr>
                        <m:ctrlPr>
                          <a:rPr lang="en-US" altLang="zh-CN" sz="2000" b="1" i="1" kern="0" smtClean="0">
                            <a:solidFill>
                              <a:srgbClr val="133984"/>
                            </a:solidFill>
                            <a:latin typeface="Cambria Math" panose="02040503050406030204" pitchFamily="18" charset="0"/>
                            <a:ea typeface="黑体" panose="02010609060101010101" pitchFamily="2" charset="-122"/>
                          </a:rPr>
                        </m:ctrlPr>
                      </m:sSubSupPr>
                      <m:e>
                        <m:r>
                          <a:rPr lang="en-US" altLang="zh-CN" sz="2000" b="1" i="1" kern="0" smtClean="0">
                            <a:solidFill>
                              <a:srgbClr val="133984"/>
                            </a:solidFill>
                            <a:latin typeface="Cambria Math" panose="02040503050406030204" pitchFamily="18" charset="0"/>
                            <a:ea typeface="黑体" panose="02010609060101010101" pitchFamily="2" charset="-122"/>
                          </a:rPr>
                          <m:t>(</m:t>
                        </m:r>
                        <m:r>
                          <a:rPr lang="en-US" altLang="zh-CN" sz="2000" b="1" i="1" kern="0" smtClean="0">
                            <a:solidFill>
                              <a:srgbClr val="133984"/>
                            </a:solidFill>
                            <a:latin typeface="Cambria Math" panose="02040503050406030204" pitchFamily="18" charset="0"/>
                            <a:ea typeface="黑体" panose="02010609060101010101" pitchFamily="2" charset="-122"/>
                          </a:rPr>
                          <m:t>𝑷</m:t>
                        </m:r>
                        <m:r>
                          <a:rPr lang="en-US" altLang="zh-CN" sz="2000" b="1" i="1" kern="0" smtClean="0">
                            <a:solidFill>
                              <a:srgbClr val="133984"/>
                            </a:solidFill>
                            <a:latin typeface="Cambria Math" panose="02040503050406030204" pitchFamily="18" charset="0"/>
                            <a:ea typeface="黑体" panose="02010609060101010101" pitchFamily="2" charset="-122"/>
                          </a:rPr>
                          <m:t>)</m:t>
                        </m:r>
                      </m:e>
                      <m:sub>
                        <m:r>
                          <a:rPr lang="en-US" altLang="zh-CN" sz="2000" b="1" i="1" kern="0" smtClean="0">
                            <a:solidFill>
                              <a:srgbClr val="133984"/>
                            </a:solidFill>
                            <a:latin typeface="Cambria Math" panose="02040503050406030204" pitchFamily="18" charset="0"/>
                            <a:ea typeface="黑体" panose="02010609060101010101" pitchFamily="2" charset="-122"/>
                          </a:rPr>
                          <m:t>𝒌</m:t>
                        </m:r>
                      </m:sub>
                      <m:sup>
                        <m:r>
                          <a:rPr lang="en-US" altLang="zh-CN" sz="2000" b="1" i="1" kern="0" smtClean="0">
                            <a:solidFill>
                              <a:srgbClr val="133984"/>
                            </a:solidFill>
                            <a:latin typeface="Cambria Math" panose="02040503050406030204" pitchFamily="18" charset="0"/>
                            <a:ea typeface="黑体" panose="02010609060101010101" pitchFamily="2" charset="-122"/>
                          </a:rPr>
                          <m:t>𝒍</m:t>
                        </m:r>
                      </m:sup>
                    </m:sSubSup>
                    <m:sSubSup>
                      <m:sSubSupPr>
                        <m:ctrlPr>
                          <a:rPr lang="en-US" altLang="zh-CN" sz="2000" b="1" i="1" kern="0" smtClean="0">
                            <a:solidFill>
                              <a:srgbClr val="133984"/>
                            </a:solidFill>
                            <a:latin typeface="Cambria Math" panose="02040503050406030204" pitchFamily="18" charset="0"/>
                            <a:ea typeface="黑体" panose="02010609060101010101" pitchFamily="2" charset="-122"/>
                          </a:rPr>
                        </m:ctrlPr>
                      </m:sSubSupPr>
                      <m:e>
                        <m:acc>
                          <m:accPr>
                            <m:chr m:val="̅"/>
                            <m:ctrlPr>
                              <a:rPr lang="en-US" altLang="zh-CN" sz="2000" b="1" i="1" kern="0" smtClean="0">
                                <a:solidFill>
                                  <a:srgbClr val="133984"/>
                                </a:solidFill>
                                <a:latin typeface="Cambria Math" panose="02040503050406030204" pitchFamily="18" charset="0"/>
                                <a:ea typeface="黑体" panose="02010609060101010101" pitchFamily="2" charset="-122"/>
                              </a:rPr>
                            </m:ctrlPr>
                          </m:accPr>
                          <m:e>
                            <m:r>
                              <a:rPr lang="en-US" altLang="zh-CN" sz="2000" b="1" i="1" kern="0" smtClean="0">
                                <a:solidFill>
                                  <a:srgbClr val="133984"/>
                                </a:solidFill>
                                <a:latin typeface="Cambria Math" panose="02040503050406030204" pitchFamily="18" charset="0"/>
                                <a:ea typeface="黑体" panose="02010609060101010101" pitchFamily="2" charset="-122"/>
                              </a:rPr>
                              <m:t>𝑩</m:t>
                            </m:r>
                          </m:e>
                        </m:acc>
                      </m:e>
                      <m:sub>
                        <m:r>
                          <a:rPr lang="en-US" altLang="zh-CN" sz="2000" b="1" i="1" kern="0" smtClean="0">
                            <a:solidFill>
                              <a:srgbClr val="133984"/>
                            </a:solidFill>
                            <a:latin typeface="Cambria Math" panose="02040503050406030204" pitchFamily="18" charset="0"/>
                            <a:ea typeface="黑体" panose="02010609060101010101" pitchFamily="2" charset="-122"/>
                          </a:rPr>
                          <m:t>𝒋</m:t>
                        </m:r>
                      </m:sub>
                      <m:sup>
                        <m:r>
                          <a:rPr lang="en-US" altLang="zh-CN" sz="2000" b="1" i="1" kern="0" smtClean="0">
                            <a:solidFill>
                              <a:srgbClr val="133984"/>
                            </a:solidFill>
                            <a:latin typeface="Cambria Math" panose="02040503050406030204" pitchFamily="18" charset="0"/>
                            <a:ea typeface="黑体" panose="02010609060101010101" pitchFamily="2" charset="-122"/>
                          </a:rPr>
                          <m:t>𝒊</m:t>
                        </m:r>
                      </m:sup>
                    </m:sSubSup>
                    <m:sSubSup>
                      <m:sSubSupPr>
                        <m:ctrlPr>
                          <a:rPr lang="en-US" altLang="zh-CN" sz="2000" b="1" i="1" kern="0" smtClean="0">
                            <a:solidFill>
                              <a:srgbClr val="133984"/>
                            </a:solidFill>
                            <a:latin typeface="Cambria Math" panose="02040503050406030204" pitchFamily="18" charset="0"/>
                            <a:ea typeface="黑体" panose="02010609060101010101" pitchFamily="2" charset="-122"/>
                          </a:rPr>
                        </m:ctrlPr>
                      </m:sSubSupPr>
                      <m:e>
                        <m:r>
                          <a:rPr lang="en-US" altLang="zh-CN" sz="2000" b="1" i="1" kern="0" smtClean="0">
                            <a:solidFill>
                              <a:srgbClr val="133984"/>
                            </a:solidFill>
                            <a:latin typeface="Cambria Math" panose="02040503050406030204" pitchFamily="18" charset="0"/>
                            <a:ea typeface="黑体" panose="02010609060101010101" pitchFamily="2" charset="-122"/>
                          </a:rPr>
                          <m:t>𝑯</m:t>
                        </m:r>
                        <m:r>
                          <a:rPr lang="en-US" altLang="zh-CN" sz="2000" b="1" i="1" kern="0" smtClean="0">
                            <a:solidFill>
                              <a:srgbClr val="133984"/>
                            </a:solidFill>
                            <a:latin typeface="Cambria Math" panose="02040503050406030204" pitchFamily="18" charset="0"/>
                            <a:ea typeface="黑体" panose="02010609060101010101" pitchFamily="2" charset="-122"/>
                          </a:rPr>
                          <m:t>(</m:t>
                        </m:r>
                        <m:r>
                          <a:rPr lang="en-US" altLang="zh-CN" sz="2000" b="1" i="1" kern="0" smtClean="0">
                            <a:solidFill>
                              <a:srgbClr val="133984"/>
                            </a:solidFill>
                            <a:latin typeface="Cambria Math" panose="02040503050406030204" pitchFamily="18" charset="0"/>
                            <a:ea typeface="黑体" panose="02010609060101010101" pitchFamily="2" charset="-122"/>
                          </a:rPr>
                          <m:t>𝟏𝟓</m:t>
                        </m:r>
                        <m:r>
                          <a:rPr lang="en-US" altLang="zh-CN" sz="2000" b="1" i="1" kern="0" smtClean="0">
                            <a:solidFill>
                              <a:srgbClr val="133984"/>
                            </a:solidFill>
                            <a:latin typeface="Cambria Math" panose="02040503050406030204" pitchFamily="18" charset="0"/>
                            <a:ea typeface="黑体" panose="02010609060101010101" pitchFamily="2" charset="-122"/>
                          </a:rPr>
                          <m:t>)</m:t>
                        </m:r>
                      </m:e>
                      <m:sub>
                        <m:r>
                          <a:rPr lang="en-US" altLang="zh-CN" sz="2000" b="1" i="1" kern="0" smtClean="0">
                            <a:solidFill>
                              <a:srgbClr val="133984"/>
                            </a:solidFill>
                            <a:latin typeface="Cambria Math" panose="02040503050406030204" pitchFamily="18" charset="0"/>
                            <a:ea typeface="黑体" panose="02010609060101010101" pitchFamily="2" charset="-122"/>
                          </a:rPr>
                          <m:t>𝒍</m:t>
                        </m:r>
                      </m:sub>
                      <m:sup>
                        <m:r>
                          <m:rPr>
                            <m:sty m:val="p"/>
                          </m:rPr>
                          <a:rPr lang="en-US" altLang="zh-CN" sz="2000" b="1" i="1" kern="0">
                            <a:solidFill>
                              <a:srgbClr val="133984"/>
                            </a:solidFill>
                            <a:latin typeface="Cambria Math" panose="02040503050406030204" pitchFamily="18" charset="0"/>
                            <a:ea typeface="黑体" panose="02010609060101010101" pitchFamily="2" charset="-122"/>
                          </a:rPr>
                          <m:t>j</m:t>
                        </m:r>
                        <m:r>
                          <a:rPr lang="en-US" altLang="zh-CN" sz="2000" b="1" i="1" kern="0" smtClean="0">
                            <a:solidFill>
                              <a:srgbClr val="133984"/>
                            </a:solidFill>
                            <a:latin typeface="Cambria Math" panose="02040503050406030204" pitchFamily="18" charset="0"/>
                            <a:ea typeface="黑体" panose="02010609060101010101" pitchFamily="2" charset="-122"/>
                          </a:rPr>
                          <m:t>𝒌</m:t>
                        </m:r>
                      </m:sup>
                    </m:sSubSup>
                    <m:sSub>
                      <m:sSubPr>
                        <m:ctrlPr>
                          <a:rPr lang="en-US" altLang="zh-CN" sz="2000" b="1" i="1" kern="0" smtClean="0">
                            <a:solidFill>
                              <a:srgbClr val="133984"/>
                            </a:solidFill>
                            <a:latin typeface="Cambria Math" panose="02040503050406030204" pitchFamily="18" charset="0"/>
                            <a:ea typeface="黑体" panose="02010609060101010101" pitchFamily="2" charset="-122"/>
                          </a:rPr>
                        </m:ctrlPr>
                      </m:sSubPr>
                      <m:e>
                        <m:r>
                          <a:rPr lang="en-US" altLang="zh-CN" sz="2000" b="1" i="1" kern="0" smtClean="0">
                            <a:solidFill>
                              <a:srgbClr val="133984"/>
                            </a:solidFill>
                            <a:latin typeface="Cambria Math" panose="02040503050406030204" pitchFamily="18" charset="0"/>
                            <a:ea typeface="黑体" panose="02010609060101010101" pitchFamily="2" charset="-122"/>
                          </a:rPr>
                          <m:t>(</m:t>
                        </m:r>
                        <m:sSub>
                          <m:sSubPr>
                            <m:ctrlPr>
                              <a:rPr lang="en-US" altLang="zh-CN" sz="2000" b="1" i="1" kern="0" smtClean="0">
                                <a:solidFill>
                                  <a:srgbClr val="133984"/>
                                </a:solidFill>
                                <a:latin typeface="Cambria Math" panose="02040503050406030204" pitchFamily="18" charset="0"/>
                                <a:ea typeface="黑体" panose="02010609060101010101" pitchFamily="2" charset="-122"/>
                              </a:rPr>
                            </m:ctrlPr>
                          </m:sSubPr>
                          <m:e>
                            <m:r>
                              <a:rPr lang="en-US" altLang="zh-CN" sz="2000" b="1" i="1" kern="0" smtClean="0">
                                <a:solidFill>
                                  <a:srgbClr val="133984"/>
                                </a:solidFill>
                                <a:latin typeface="Cambria Math" panose="02040503050406030204" pitchFamily="18" charset="0"/>
                                <a:ea typeface="黑体" panose="02010609060101010101" pitchFamily="2" charset="-122"/>
                              </a:rPr>
                              <m:t>𝑩</m:t>
                            </m:r>
                          </m:e>
                          <m:sub>
                            <m:r>
                              <a:rPr lang="en-US" altLang="zh-CN" sz="2000" b="1" i="1" kern="0" smtClean="0">
                                <a:solidFill>
                                  <a:srgbClr val="133984"/>
                                </a:solidFill>
                                <a:latin typeface="Cambria Math" panose="02040503050406030204" pitchFamily="18" charset="0"/>
                                <a:ea typeface="黑体" panose="02010609060101010101" pitchFamily="2" charset="-122"/>
                              </a:rPr>
                              <m:t>𝒄</m:t>
                            </m:r>
                          </m:sub>
                        </m:sSub>
                        <m:r>
                          <a:rPr lang="en-US" altLang="zh-CN" sz="2000" b="1" i="1" kern="0" smtClean="0">
                            <a:solidFill>
                              <a:srgbClr val="133984"/>
                            </a:solidFill>
                            <a:latin typeface="Cambria Math" panose="02040503050406030204" pitchFamily="18" charset="0"/>
                            <a:ea typeface="黑体" panose="02010609060101010101" pitchFamily="2" charset="-122"/>
                          </a:rPr>
                          <m:t>)</m:t>
                        </m:r>
                      </m:e>
                      <m:sub>
                        <m:r>
                          <a:rPr lang="en-US" altLang="zh-CN" sz="2000" b="1" i="1" kern="0" smtClean="0">
                            <a:solidFill>
                              <a:srgbClr val="133984"/>
                            </a:solidFill>
                            <a:latin typeface="Cambria Math" panose="02040503050406030204" pitchFamily="18" charset="0"/>
                            <a:ea typeface="黑体" panose="02010609060101010101" pitchFamily="2" charset="-122"/>
                          </a:rPr>
                          <m:t>𝒊</m:t>
                        </m:r>
                      </m:sub>
                    </m:sSub>
                    <m:r>
                      <a:rPr lang="en-US" altLang="zh-CN" sz="2000" b="1" i="0" kern="0" smtClean="0">
                        <a:solidFill>
                          <a:srgbClr val="133984"/>
                        </a:solidFill>
                        <a:latin typeface="Cambria Math" panose="02040503050406030204" pitchFamily="18" charset="0"/>
                        <a:ea typeface="黑体" panose="02010609060101010101" pitchFamily="2" charset="-122"/>
                      </a:rPr>
                      <m:t> </m:t>
                    </m:r>
                  </m:oMath>
                </a14:m>
                <a:r>
                  <a:rPr kumimoji="0" lang="en-US" altLang="zh-CN" sz="20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rPr>
                  <a:t> + ……</a:t>
                </a:r>
                <a:r>
                  <a:rPr lang="en-US" altLang="zh-CN" sz="2000" b="1" kern="0" dirty="0">
                    <a:solidFill>
                      <a:srgbClr val="133984"/>
                    </a:solidFill>
                    <a:latin typeface="黑体" panose="02010609060101010101" pitchFamily="2" charset="-122"/>
                    <a:ea typeface="黑体" panose="02010609060101010101" pitchFamily="2" charset="-122"/>
                  </a:rPr>
                  <a:t> +</a:t>
                </a:r>
                <a:r>
                  <a:rPr lang="en-US" altLang="zh-CN" sz="2000" b="1" kern="0" dirty="0">
                    <a:solidFill>
                      <a:srgbClr val="133984"/>
                    </a:solidFill>
                    <a:ea typeface="黑体" panose="02010609060101010101" pitchFamily="2" charset="-122"/>
                  </a:rPr>
                  <a:t> </a:t>
                </a:r>
                <a14:m>
                  <m:oMath xmlns:m="http://schemas.openxmlformats.org/officeDocument/2006/math">
                    <m:sSubSup>
                      <m:sSubSupPr>
                        <m:ctrlPr>
                          <a:rPr lang="en-US" altLang="zh-CN" sz="2000" b="1" i="1" kern="0" smtClean="0">
                            <a:solidFill>
                              <a:srgbClr val="133984"/>
                            </a:solidFill>
                            <a:latin typeface="Cambria Math" panose="02040503050406030204" pitchFamily="18" charset="0"/>
                            <a:ea typeface="黑体" panose="02010609060101010101" pitchFamily="2" charset="-122"/>
                          </a:rPr>
                        </m:ctrlPr>
                      </m:sSubSupPr>
                      <m:e>
                        <m:r>
                          <a:rPr lang="en-US" altLang="zh-CN" sz="2000" b="1" i="1" kern="0" smtClean="0">
                            <a:solidFill>
                              <a:srgbClr val="133984"/>
                            </a:solidFill>
                            <a:latin typeface="Cambria Math" panose="02040503050406030204" pitchFamily="18" charset="0"/>
                            <a:ea typeface="黑体" panose="02010609060101010101" pitchFamily="2" charset="-122"/>
                          </a:rPr>
                          <m:t>𝒇</m:t>
                        </m:r>
                      </m:e>
                      <m:sub>
                        <m:r>
                          <a:rPr lang="en-US" altLang="zh-CN" sz="2000" b="1" i="1" kern="0" smtClean="0">
                            <a:solidFill>
                              <a:srgbClr val="133984"/>
                            </a:solidFill>
                            <a:latin typeface="Cambria Math" panose="02040503050406030204" pitchFamily="18" charset="0"/>
                            <a:ea typeface="黑体" panose="02010609060101010101" pitchFamily="2" charset="-122"/>
                          </a:rPr>
                          <m:t>𝟑</m:t>
                        </m:r>
                      </m:sub>
                      <m:sup>
                        <m:r>
                          <a:rPr lang="en-US" altLang="zh-CN" sz="2000" b="1" i="1" kern="0" smtClean="0">
                            <a:solidFill>
                              <a:srgbClr val="133984"/>
                            </a:solidFill>
                            <a:latin typeface="Cambria Math" panose="02040503050406030204" pitchFamily="18" charset="0"/>
                            <a:ea typeface="黑体" panose="02010609060101010101" pitchFamily="2" charset="-122"/>
                          </a:rPr>
                          <m:t>𝒂</m:t>
                        </m:r>
                      </m:sup>
                    </m:sSubSup>
                    <m:sSubSup>
                      <m:sSubSupPr>
                        <m:ctrlPr>
                          <a:rPr lang="en-US" altLang="zh-CN" sz="2000" b="1" i="1" kern="0" smtClean="0">
                            <a:solidFill>
                              <a:srgbClr val="133984"/>
                            </a:solidFill>
                            <a:latin typeface="Cambria Math" panose="02040503050406030204" pitchFamily="18" charset="0"/>
                            <a:ea typeface="黑体" panose="02010609060101010101" pitchFamily="2" charset="-122"/>
                          </a:rPr>
                        </m:ctrlPr>
                      </m:sSubSupPr>
                      <m:e>
                        <m:r>
                          <a:rPr lang="en-US" altLang="zh-CN" sz="2000" b="1" i="1" kern="0" smtClean="0">
                            <a:solidFill>
                              <a:srgbClr val="133984"/>
                            </a:solidFill>
                            <a:latin typeface="Cambria Math" panose="02040503050406030204" pitchFamily="18" charset="0"/>
                            <a:ea typeface="黑体" panose="02010609060101010101" pitchFamily="2" charset="-122"/>
                          </a:rPr>
                          <m:t>(</m:t>
                        </m:r>
                        <m:r>
                          <a:rPr lang="en-US" altLang="zh-CN" sz="2000" b="1" i="1" kern="0" smtClean="0">
                            <a:solidFill>
                              <a:srgbClr val="133984"/>
                            </a:solidFill>
                            <a:latin typeface="Cambria Math" panose="02040503050406030204" pitchFamily="18" charset="0"/>
                            <a:ea typeface="黑体" panose="02010609060101010101" pitchFamily="2" charset="-122"/>
                          </a:rPr>
                          <m:t>𝑷</m:t>
                        </m:r>
                        <m:r>
                          <a:rPr lang="en-US" altLang="zh-CN" sz="2000" b="1" i="1" kern="0" smtClean="0">
                            <a:solidFill>
                              <a:srgbClr val="133984"/>
                            </a:solidFill>
                            <a:latin typeface="Cambria Math" panose="02040503050406030204" pitchFamily="18" charset="0"/>
                            <a:ea typeface="黑体" panose="02010609060101010101" pitchFamily="2" charset="-122"/>
                          </a:rPr>
                          <m:t>)</m:t>
                        </m:r>
                      </m:e>
                      <m:sub>
                        <m:r>
                          <a:rPr lang="en-US" altLang="zh-CN" sz="2000" b="1" i="1" kern="0" smtClean="0">
                            <a:solidFill>
                              <a:srgbClr val="133984"/>
                            </a:solidFill>
                            <a:latin typeface="Cambria Math" panose="02040503050406030204" pitchFamily="18" charset="0"/>
                            <a:ea typeface="黑体" panose="02010609060101010101" pitchFamily="2" charset="-122"/>
                          </a:rPr>
                          <m:t>𝒌</m:t>
                        </m:r>
                      </m:sub>
                      <m:sup>
                        <m:r>
                          <a:rPr lang="en-US" altLang="zh-CN" sz="2000" b="1" i="1" kern="0" smtClean="0">
                            <a:solidFill>
                              <a:srgbClr val="133984"/>
                            </a:solidFill>
                            <a:latin typeface="Cambria Math" panose="02040503050406030204" pitchFamily="18" charset="0"/>
                            <a:ea typeface="黑体" panose="02010609060101010101" pitchFamily="2" charset="-122"/>
                          </a:rPr>
                          <m:t>𝒌</m:t>
                        </m:r>
                      </m:sup>
                    </m:sSubSup>
                    <m:sSubSup>
                      <m:sSubSupPr>
                        <m:ctrlPr>
                          <a:rPr lang="en-US" altLang="zh-CN" sz="2000" b="1" i="1" kern="0" smtClean="0">
                            <a:solidFill>
                              <a:srgbClr val="133984"/>
                            </a:solidFill>
                            <a:latin typeface="Cambria Math" panose="02040503050406030204" pitchFamily="18" charset="0"/>
                            <a:ea typeface="黑体" panose="02010609060101010101" pitchFamily="2" charset="-122"/>
                          </a:rPr>
                        </m:ctrlPr>
                      </m:sSubSupPr>
                      <m:e>
                        <m:acc>
                          <m:accPr>
                            <m:chr m:val="̅"/>
                            <m:ctrlPr>
                              <a:rPr lang="en-US" altLang="zh-CN" sz="2000" b="1" i="1" kern="0" smtClean="0">
                                <a:solidFill>
                                  <a:srgbClr val="133984"/>
                                </a:solidFill>
                                <a:latin typeface="Cambria Math" panose="02040503050406030204" pitchFamily="18" charset="0"/>
                                <a:ea typeface="黑体" panose="02010609060101010101" pitchFamily="2" charset="-122"/>
                              </a:rPr>
                            </m:ctrlPr>
                          </m:accPr>
                          <m:e>
                            <m:r>
                              <a:rPr lang="en-US" altLang="zh-CN" sz="2000" b="1" i="1" kern="0" smtClean="0">
                                <a:solidFill>
                                  <a:srgbClr val="133984"/>
                                </a:solidFill>
                                <a:latin typeface="Cambria Math" panose="02040503050406030204" pitchFamily="18" charset="0"/>
                                <a:ea typeface="黑体" panose="02010609060101010101" pitchFamily="2" charset="-122"/>
                              </a:rPr>
                              <m:t>𝑩</m:t>
                            </m:r>
                          </m:e>
                        </m:acc>
                      </m:e>
                      <m:sub>
                        <m:r>
                          <a:rPr lang="en-US" altLang="zh-CN" sz="2000" b="1" i="1" kern="0" smtClean="0">
                            <a:solidFill>
                              <a:srgbClr val="133984"/>
                            </a:solidFill>
                            <a:latin typeface="Cambria Math" panose="02040503050406030204" pitchFamily="18" charset="0"/>
                            <a:ea typeface="黑体" panose="02010609060101010101" pitchFamily="2" charset="-122"/>
                          </a:rPr>
                          <m:t>𝒊</m:t>
                        </m:r>
                      </m:sub>
                      <m:sup>
                        <m:r>
                          <a:rPr lang="en-US" altLang="zh-CN" sz="2000" b="1" i="1" kern="0" smtClean="0">
                            <a:solidFill>
                              <a:srgbClr val="133984"/>
                            </a:solidFill>
                            <a:latin typeface="Cambria Math" panose="02040503050406030204" pitchFamily="18" charset="0"/>
                            <a:ea typeface="黑体" panose="02010609060101010101" pitchFamily="2" charset="-122"/>
                          </a:rPr>
                          <m:t>𝒋</m:t>
                        </m:r>
                      </m:sup>
                    </m:sSubSup>
                    <m:sSup>
                      <m:sSupPr>
                        <m:ctrlPr>
                          <a:rPr lang="en-US" altLang="zh-CN" sz="2000" b="1" i="1" kern="0" smtClean="0">
                            <a:solidFill>
                              <a:srgbClr val="133984"/>
                            </a:solidFill>
                            <a:latin typeface="Cambria Math" panose="02040503050406030204" pitchFamily="18" charset="0"/>
                            <a:ea typeface="黑体" panose="02010609060101010101" pitchFamily="2" charset="-122"/>
                          </a:rPr>
                        </m:ctrlPr>
                      </m:sSupPr>
                      <m:e>
                        <m:r>
                          <a:rPr lang="en-US" altLang="zh-CN" sz="2000" b="1" i="1" kern="0" smtClean="0">
                            <a:solidFill>
                              <a:srgbClr val="133984"/>
                            </a:solidFill>
                            <a:latin typeface="Cambria Math" panose="02040503050406030204" pitchFamily="18" charset="0"/>
                            <a:ea typeface="黑体" panose="02010609060101010101" pitchFamily="2" charset="-122"/>
                          </a:rPr>
                          <m:t>𝑯</m:t>
                        </m:r>
                        <m:r>
                          <a:rPr lang="en-US" altLang="zh-CN" sz="2000" b="1" i="1" kern="0" smtClean="0">
                            <a:solidFill>
                              <a:srgbClr val="133984"/>
                            </a:solidFill>
                            <a:latin typeface="Cambria Math" panose="02040503050406030204" pitchFamily="18" charset="0"/>
                            <a:ea typeface="黑体" panose="02010609060101010101" pitchFamily="2" charset="-122"/>
                          </a:rPr>
                          <m:t>(</m:t>
                        </m:r>
                        <m:r>
                          <a:rPr lang="en-US" altLang="zh-CN" sz="2000" b="1" i="1" kern="0" smtClean="0">
                            <a:solidFill>
                              <a:srgbClr val="133984"/>
                            </a:solidFill>
                            <a:latin typeface="Cambria Math" panose="02040503050406030204" pitchFamily="18" charset="0"/>
                            <a:ea typeface="黑体" panose="02010609060101010101" pitchFamily="2" charset="-122"/>
                          </a:rPr>
                          <m:t>𝟑</m:t>
                        </m:r>
                        <m:r>
                          <a:rPr lang="en-US" altLang="zh-CN" sz="2000" b="1" i="1" kern="0" smtClean="0">
                            <a:solidFill>
                              <a:srgbClr val="133984"/>
                            </a:solidFill>
                            <a:latin typeface="Cambria Math" panose="02040503050406030204" pitchFamily="18" charset="0"/>
                            <a:ea typeface="黑体" panose="02010609060101010101" pitchFamily="2" charset="-122"/>
                          </a:rPr>
                          <m:t>)</m:t>
                        </m:r>
                      </m:e>
                      <m:sup>
                        <m:r>
                          <a:rPr lang="en-US" altLang="zh-CN" sz="2000" b="1" i="1" kern="0" smtClean="0">
                            <a:solidFill>
                              <a:srgbClr val="133984"/>
                            </a:solidFill>
                            <a:latin typeface="Cambria Math" panose="02040503050406030204" pitchFamily="18" charset="0"/>
                            <a:ea typeface="黑体" panose="02010609060101010101" pitchFamily="2" charset="-122"/>
                          </a:rPr>
                          <m:t>𝒊</m:t>
                        </m:r>
                      </m:sup>
                    </m:sSup>
                    <m:sSub>
                      <m:sSubPr>
                        <m:ctrlPr>
                          <a:rPr lang="en-US" altLang="zh-CN" sz="2000" b="1" i="1" kern="0" smtClean="0">
                            <a:solidFill>
                              <a:srgbClr val="133984"/>
                            </a:solidFill>
                            <a:latin typeface="Cambria Math" panose="02040503050406030204" pitchFamily="18" charset="0"/>
                            <a:ea typeface="黑体" panose="02010609060101010101" pitchFamily="2" charset="-122"/>
                          </a:rPr>
                        </m:ctrlPr>
                      </m:sSubPr>
                      <m:e>
                        <m:r>
                          <a:rPr lang="en-US" altLang="zh-CN" sz="2000" b="1" i="1" kern="0" smtClean="0">
                            <a:solidFill>
                              <a:srgbClr val="133984"/>
                            </a:solidFill>
                            <a:latin typeface="Cambria Math" panose="02040503050406030204" pitchFamily="18" charset="0"/>
                            <a:ea typeface="黑体" panose="02010609060101010101" pitchFamily="2" charset="-122"/>
                          </a:rPr>
                          <m:t>(</m:t>
                        </m:r>
                        <m:sSub>
                          <m:sSubPr>
                            <m:ctrlPr>
                              <a:rPr lang="en-US" altLang="zh-CN" sz="2000" b="1" i="1" kern="0" smtClean="0">
                                <a:solidFill>
                                  <a:srgbClr val="133984"/>
                                </a:solidFill>
                                <a:latin typeface="Cambria Math" panose="02040503050406030204" pitchFamily="18" charset="0"/>
                                <a:ea typeface="黑体" panose="02010609060101010101" pitchFamily="2" charset="-122"/>
                              </a:rPr>
                            </m:ctrlPr>
                          </m:sSubPr>
                          <m:e>
                            <m:r>
                              <a:rPr lang="en-US" altLang="zh-CN" sz="2000" b="1" i="1" kern="0" smtClean="0">
                                <a:solidFill>
                                  <a:srgbClr val="133984"/>
                                </a:solidFill>
                                <a:latin typeface="Cambria Math" panose="02040503050406030204" pitchFamily="18" charset="0"/>
                                <a:ea typeface="黑体" panose="02010609060101010101" pitchFamily="2" charset="-122"/>
                              </a:rPr>
                              <m:t>𝑩</m:t>
                            </m:r>
                          </m:e>
                          <m:sub>
                            <m:r>
                              <a:rPr lang="en-US" altLang="zh-CN" sz="2000" b="1" i="1" kern="0" smtClean="0">
                                <a:solidFill>
                                  <a:srgbClr val="133984"/>
                                </a:solidFill>
                                <a:latin typeface="Cambria Math" panose="02040503050406030204" pitchFamily="18" charset="0"/>
                                <a:ea typeface="黑体" panose="02010609060101010101" pitchFamily="2" charset="-122"/>
                              </a:rPr>
                              <m:t>𝒄</m:t>
                            </m:r>
                          </m:sub>
                        </m:sSub>
                        <m:r>
                          <a:rPr lang="en-US" altLang="zh-CN" sz="2000" b="1" i="1" kern="0" smtClean="0">
                            <a:solidFill>
                              <a:srgbClr val="133984"/>
                            </a:solidFill>
                            <a:latin typeface="Cambria Math" panose="02040503050406030204" pitchFamily="18" charset="0"/>
                            <a:ea typeface="黑体" panose="02010609060101010101" pitchFamily="2" charset="-122"/>
                          </a:rPr>
                          <m:t>)</m:t>
                        </m:r>
                      </m:e>
                      <m:sub>
                        <m:r>
                          <a:rPr lang="en-US" altLang="zh-CN" sz="2000" b="1" i="1" kern="0" smtClean="0">
                            <a:solidFill>
                              <a:srgbClr val="133984"/>
                            </a:solidFill>
                            <a:latin typeface="Cambria Math" panose="02040503050406030204" pitchFamily="18" charset="0"/>
                            <a:ea typeface="黑体" panose="02010609060101010101" pitchFamily="2" charset="-122"/>
                          </a:rPr>
                          <m:t>𝒋</m:t>
                        </m:r>
                      </m:sub>
                    </m:sSub>
                    <m:r>
                      <a:rPr lang="en-US" altLang="zh-CN" sz="2000" b="1" i="0" kern="0" smtClean="0">
                        <a:solidFill>
                          <a:srgbClr val="133984"/>
                        </a:solidFill>
                        <a:latin typeface="Cambria Math" panose="02040503050406030204" pitchFamily="18" charset="0"/>
                        <a:ea typeface="黑体" panose="02010609060101010101" pitchFamily="2" charset="-122"/>
                      </a:rPr>
                      <m:t> </m:t>
                    </m:r>
                  </m:oMath>
                </a14:m>
                <a:r>
                  <a:rPr kumimoji="0" lang="en-US" altLang="zh-CN" sz="20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rPr>
                  <a:t>  + ……</a:t>
                </a:r>
              </a:p>
              <a:p>
                <a:pPr marL="84455" marR="0" algn="l" defTabSz="914400" rtl="0" eaLnBrk="0" fontAlgn="base" latinLnBrk="0" hangingPunct="0">
                  <a:lnSpc>
                    <a:spcPct val="90000"/>
                  </a:lnSpc>
                  <a:spcBef>
                    <a:spcPct val="20000"/>
                  </a:spcBef>
                  <a:spcAft>
                    <a:spcPct val="0"/>
                  </a:spcAft>
                  <a:buClrTx/>
                  <a:buSzPct val="120000"/>
                </a:pPr>
                <a:endParaRPr kumimoji="0" lang="zh-CN" altLang="en-US" sz="2000"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endParaRPr>
              </a:p>
            </p:txBody>
          </p:sp>
        </mc:Choice>
        <mc:Fallback xmlns="">
          <p:sp>
            <p:nvSpPr>
              <p:cNvPr id="24" name="文本框 23">
                <a:extLst>
                  <a:ext uri="{FF2B5EF4-FFF2-40B4-BE49-F238E27FC236}">
                    <a16:creationId xmlns:a16="http://schemas.microsoft.com/office/drawing/2014/main" id="{EA39B81E-B15F-B337-78FC-1EEA0BB7E237}"/>
                  </a:ext>
                </a:extLst>
              </p:cNvPr>
              <p:cNvSpPr txBox="1">
                <a:spLocks noRot="1" noChangeAspect="1" noMove="1" noResize="1" noEditPoints="1" noAdjustHandles="1" noChangeArrowheads="1" noChangeShapeType="1" noTextEdit="1"/>
              </p:cNvSpPr>
              <p:nvPr/>
            </p:nvSpPr>
            <p:spPr bwMode="auto">
              <a:xfrm>
                <a:off x="187890" y="1842690"/>
                <a:ext cx="11661082" cy="705514"/>
              </a:xfrm>
              <a:prstGeom prst="rect">
                <a:avLst/>
              </a:prstGeom>
              <a:blipFill>
                <a:blip r:embed="rId7"/>
                <a:stretch>
                  <a:fillRect t="-10526"/>
                </a:stretch>
              </a:blipFill>
              <a:ln w="9525" algn="ctr">
                <a:noFill/>
                <a:miter lim="800000"/>
              </a:ln>
            </p:spPr>
            <p:txBody>
              <a:bodyPr/>
              <a:lstStyle/>
              <a:p>
                <a:r>
                  <a:rPr lang="zh-CN" altLang="en-US">
                    <a:noFill/>
                  </a:rPr>
                  <a:t> </a:t>
                </a:r>
              </a:p>
            </p:txBody>
          </p:sp>
        </mc:Fallback>
      </mc:AlternateContent>
      <p:sp>
        <p:nvSpPr>
          <p:cNvPr id="25" name="文本框 24">
            <a:extLst>
              <a:ext uri="{FF2B5EF4-FFF2-40B4-BE49-F238E27FC236}">
                <a16:creationId xmlns:a16="http://schemas.microsoft.com/office/drawing/2014/main" id="{C0875559-C283-6F72-62DA-E8A9A69B746A}"/>
              </a:ext>
            </a:extLst>
          </p:cNvPr>
          <p:cNvSpPr txBox="1"/>
          <p:nvPr/>
        </p:nvSpPr>
        <p:spPr bwMode="auto">
          <a:xfrm>
            <a:off x="1310328" y="2184896"/>
            <a:ext cx="899926" cy="3139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sz="1600" kern="0"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4-</a:t>
            </a:r>
            <a:r>
              <a:rPr kumimoji="0" lang="en-US" altLang="zh-CN" sz="1600"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terms</a:t>
            </a:r>
            <a:endParaRPr kumimoji="0" lang="zh-CN" altLang="en-US" sz="1600"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A14E7A83-5E5E-5E0A-076F-FE6C16A07EE3}"/>
              </a:ext>
            </a:extLst>
          </p:cNvPr>
          <p:cNvSpPr txBox="1"/>
          <p:nvPr/>
        </p:nvSpPr>
        <p:spPr bwMode="auto">
          <a:xfrm>
            <a:off x="5317979" y="2141768"/>
            <a:ext cx="899926" cy="3139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sz="1600" kern="0"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5-</a:t>
            </a:r>
            <a:r>
              <a:rPr kumimoji="0" lang="en-US" altLang="zh-CN" sz="1600"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terms</a:t>
            </a:r>
            <a:endParaRPr kumimoji="0" lang="zh-CN" altLang="en-US" sz="1600"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27" name="文本框 26">
            <a:extLst>
              <a:ext uri="{FF2B5EF4-FFF2-40B4-BE49-F238E27FC236}">
                <a16:creationId xmlns:a16="http://schemas.microsoft.com/office/drawing/2014/main" id="{C97AB020-0D94-EC1A-FADD-391F376A9E99}"/>
              </a:ext>
            </a:extLst>
          </p:cNvPr>
          <p:cNvSpPr txBox="1"/>
          <p:nvPr/>
        </p:nvSpPr>
        <p:spPr bwMode="auto">
          <a:xfrm>
            <a:off x="8668595" y="2176652"/>
            <a:ext cx="899926" cy="3139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sz="1600" kern="0"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4-</a:t>
            </a:r>
            <a:r>
              <a:rPr kumimoji="0" lang="en-US" altLang="zh-CN" sz="1600"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terms</a:t>
            </a:r>
            <a:endParaRPr kumimoji="0" lang="zh-CN" altLang="en-US" sz="1600"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4E07B284-EA70-3B38-62F2-C1D6618F781E}"/>
                  </a:ext>
                </a:extLst>
              </p:cNvPr>
              <p:cNvSpPr txBox="1"/>
              <p:nvPr/>
            </p:nvSpPr>
            <p:spPr bwMode="auto">
              <a:xfrm>
                <a:off x="1475857" y="4847129"/>
                <a:ext cx="4189286" cy="415114"/>
              </a:xfrm>
              <a:prstGeom prst="rect">
                <a:avLst/>
              </a:prstGeom>
              <a:noFill/>
              <a:ln w="9525" algn="ctr">
                <a:noFill/>
                <a:miter lim="800000"/>
              </a:ln>
            </p:spPr>
            <p:txBody>
              <a:bodyPr vert="horz" wrap="square" lIns="91440" tIns="45720" rIns="91440" bIns="45720" numCol="1" rtlCol="0" anchor="t" anchorCtr="0" compatLnSpc="1">
                <a:spAutoFit/>
              </a:bodyPr>
              <a:lstStyle/>
              <a:p>
                <a:pPr marL="84455" eaLnBrk="0" fontAlgn="base" hangingPunct="0">
                  <a:lnSpc>
                    <a:spcPct val="90000"/>
                  </a:lnSpc>
                  <a:spcBef>
                    <a:spcPct val="20000"/>
                  </a:spcBef>
                  <a:spcAft>
                    <a:spcPct val="0"/>
                  </a:spcAft>
                  <a:buSzPct val="120000"/>
                </a:pPr>
                <a14:m>
                  <m:oMathPara xmlns:m="http://schemas.openxmlformats.org/officeDocument/2006/math">
                    <m:oMathParaPr>
                      <m:jc m:val="centerGroup"/>
                    </m:oMathParaPr>
                    <m:oMath xmlns:m="http://schemas.openxmlformats.org/officeDocument/2006/math">
                      <m:sSup>
                        <m:sSupPr>
                          <m:ctrlPr>
                            <a:rPr kumimoji="0" lang="en-US" altLang="zh-CN"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rPr>
                          </m:ctrlPr>
                        </m:sSupPr>
                        <m:e>
                          <m:r>
                            <a:rPr kumimoji="0" lang="en-US" altLang="zh-CN"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rPr>
                            <m:t>𝒇</m:t>
                          </m:r>
                        </m:e>
                        <m:sup>
                          <m:r>
                            <a:rPr kumimoji="0" lang="en-US" altLang="zh-CN"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rPr>
                            <m:t>𝒆</m:t>
                          </m:r>
                        </m:sup>
                      </m:sSup>
                      <m:sSubSup>
                        <m:sSubSupPr>
                          <m:ctrlPr>
                            <a:rPr lang="en-US" altLang="zh-CN" b="1" i="1" kern="0" smtClean="0">
                              <a:solidFill>
                                <a:schemeClr val="tx1"/>
                              </a:solidFill>
                              <a:latin typeface="Cambria Math" panose="02040503050406030204" pitchFamily="18" charset="0"/>
                              <a:ea typeface="黑体" panose="02010609060101010101" pitchFamily="2" charset="-122"/>
                            </a:rPr>
                          </m:ctrlPr>
                        </m:sSubSupPr>
                        <m:e>
                          <m:r>
                            <a:rPr lang="en-US" altLang="zh-CN" b="1" i="1" kern="0">
                              <a:solidFill>
                                <a:schemeClr val="tx1"/>
                              </a:solidFill>
                              <a:latin typeface="Cambria Math" panose="02040503050406030204" pitchFamily="18" charset="0"/>
                              <a:ea typeface="黑体" panose="02010609060101010101" pitchFamily="2" charset="-122"/>
                            </a:rPr>
                            <m:t>(</m:t>
                          </m:r>
                          <m:r>
                            <a:rPr lang="en-US" altLang="zh-CN" b="1" i="1" kern="0">
                              <a:solidFill>
                                <a:schemeClr val="tx1"/>
                              </a:solidFill>
                              <a:latin typeface="Cambria Math" panose="02040503050406030204" pitchFamily="18" charset="0"/>
                              <a:ea typeface="黑体" panose="02010609060101010101" pitchFamily="2" charset="-122"/>
                            </a:rPr>
                            <m:t>𝑷</m:t>
                          </m:r>
                          <m:r>
                            <a:rPr lang="en-US" altLang="zh-CN" b="1" i="1" kern="0">
                              <a:solidFill>
                                <a:schemeClr val="tx1"/>
                              </a:solidFill>
                              <a:latin typeface="Cambria Math" panose="02040503050406030204" pitchFamily="18" charset="0"/>
                              <a:ea typeface="黑体" panose="02010609060101010101" pitchFamily="2" charset="-122"/>
                            </a:rPr>
                            <m:t>)</m:t>
                          </m:r>
                        </m:e>
                        <m:sub>
                          <m:r>
                            <a:rPr lang="en-US" altLang="zh-CN" b="1" i="1" kern="0">
                              <a:solidFill>
                                <a:schemeClr val="tx1"/>
                              </a:solidFill>
                              <a:latin typeface="Cambria Math" panose="02040503050406030204" pitchFamily="18" charset="0"/>
                              <a:ea typeface="黑体" panose="02010609060101010101" pitchFamily="2" charset="-122"/>
                            </a:rPr>
                            <m:t>𝒌</m:t>
                          </m:r>
                        </m:sub>
                        <m:sup>
                          <m:r>
                            <a:rPr lang="en-US" altLang="zh-CN" b="1" i="1" kern="0">
                              <a:solidFill>
                                <a:schemeClr val="tx1"/>
                              </a:solidFill>
                              <a:latin typeface="Cambria Math" panose="02040503050406030204" pitchFamily="18" charset="0"/>
                              <a:ea typeface="黑体" panose="02010609060101010101" pitchFamily="2" charset="-122"/>
                            </a:rPr>
                            <m:t>𝒍</m:t>
                          </m:r>
                        </m:sup>
                      </m:sSubSup>
                      <m:sSup>
                        <m:sSupPr>
                          <m:ctrlPr>
                            <a:rPr lang="en-US" altLang="zh-CN" b="1" i="1" kern="0" smtClean="0">
                              <a:solidFill>
                                <a:srgbClr val="7030A0"/>
                              </a:solidFill>
                              <a:latin typeface="Cambria Math" panose="02040503050406030204" pitchFamily="18" charset="0"/>
                              <a:ea typeface="黑体" panose="02010609060101010101" pitchFamily="2" charset="-122"/>
                            </a:rPr>
                          </m:ctrlPr>
                        </m:sSupPr>
                        <m:e>
                          <m:r>
                            <a:rPr lang="en-US" altLang="zh-CN" b="1" i="1" kern="0" smtClean="0">
                              <a:solidFill>
                                <a:srgbClr val="7030A0"/>
                              </a:solidFill>
                              <a:latin typeface="Cambria Math" panose="02040503050406030204" pitchFamily="18" charset="0"/>
                              <a:ea typeface="Cambria Math" panose="02040503050406030204" pitchFamily="18" charset="0"/>
                            </a:rPr>
                            <m:t>𝜺</m:t>
                          </m:r>
                        </m:e>
                        <m:sup>
                          <m:r>
                            <a:rPr lang="en-US" altLang="zh-CN" b="1" i="1" kern="0" smtClean="0">
                              <a:solidFill>
                                <a:srgbClr val="7030A0"/>
                              </a:solidFill>
                              <a:latin typeface="Cambria Math" panose="02040503050406030204" pitchFamily="18" charset="0"/>
                              <a:ea typeface="黑体" panose="02010609060101010101" pitchFamily="2" charset="-122"/>
                            </a:rPr>
                            <m:t>𝒎𝒏𝒊</m:t>
                          </m:r>
                        </m:sup>
                      </m:sSup>
                      <m:sSub>
                        <m:sSubPr>
                          <m:ctrlPr>
                            <a:rPr lang="en-US" altLang="zh-CN" b="1" i="1" kern="0" smtClean="0">
                              <a:solidFill>
                                <a:srgbClr val="7030A0"/>
                              </a:solidFill>
                              <a:latin typeface="Cambria Math" panose="02040503050406030204" pitchFamily="18" charset="0"/>
                              <a:ea typeface="黑体" panose="02010609060101010101" pitchFamily="2" charset="-122"/>
                            </a:rPr>
                          </m:ctrlPr>
                        </m:sSubPr>
                        <m:e>
                          <m:r>
                            <a:rPr lang="en-US" altLang="zh-CN" b="1" i="1" kern="0" smtClean="0">
                              <a:solidFill>
                                <a:srgbClr val="7030A0"/>
                              </a:solidFill>
                              <a:latin typeface="Cambria Math" panose="02040503050406030204" pitchFamily="18" charset="0"/>
                              <a:ea typeface="黑体" panose="02010609060101010101" pitchFamily="2" charset="-122"/>
                            </a:rPr>
                            <m:t>(</m:t>
                          </m:r>
                          <m:acc>
                            <m:accPr>
                              <m:chr m:val="̅"/>
                              <m:ctrlPr>
                                <a:rPr kumimoji="0" lang="en-US" altLang="zh-CN" b="1" i="1" u="none" strike="noStrike" kern="0" cap="none" spc="0" normalizeH="0" baseline="0" noProof="0" smtClean="0">
                                  <a:ln>
                                    <a:noFill/>
                                  </a:ln>
                                  <a:solidFill>
                                    <a:srgbClr val="7030A0"/>
                                  </a:solidFill>
                                  <a:effectLst/>
                                  <a:uLnTx/>
                                  <a:uFillTx/>
                                  <a:latin typeface="Cambria Math" panose="02040503050406030204" pitchFamily="18" charset="0"/>
                                  <a:ea typeface="黑体" panose="02010609060101010101" pitchFamily="2" charset="-122"/>
                                </a:rPr>
                              </m:ctrlPr>
                            </m:accPr>
                            <m:e>
                              <m:r>
                                <a:rPr kumimoji="0" lang="en-US" altLang="zh-CN" b="1" i="1" u="none" strike="noStrike" kern="0" cap="none" spc="0" normalizeH="0" baseline="0" noProof="0" smtClean="0">
                                  <a:ln>
                                    <a:noFill/>
                                  </a:ln>
                                  <a:solidFill>
                                    <a:srgbClr val="7030A0"/>
                                  </a:solidFill>
                                  <a:effectLst/>
                                  <a:uLnTx/>
                                  <a:uFillTx/>
                                  <a:latin typeface="Cambria Math" panose="02040503050406030204" pitchFamily="18" charset="0"/>
                                  <a:ea typeface="黑体" panose="02010609060101010101" pitchFamily="2" charset="-122"/>
                                </a:rPr>
                                <m:t>𝑩</m:t>
                              </m:r>
                            </m:e>
                          </m:acc>
                          <m:r>
                            <a:rPr lang="en-US" altLang="zh-CN" b="1" i="1" kern="0" smtClean="0">
                              <a:solidFill>
                                <a:srgbClr val="7030A0"/>
                              </a:solidFill>
                              <a:latin typeface="Cambria Math" panose="02040503050406030204" pitchFamily="18" charset="0"/>
                              <a:ea typeface="黑体" panose="02010609060101010101" pitchFamily="2" charset="-122"/>
                            </a:rPr>
                            <m:t>)</m:t>
                          </m:r>
                        </m:e>
                        <m:sub>
                          <m:r>
                            <a:rPr lang="en-US" altLang="zh-CN" b="1" i="1" kern="0" smtClean="0">
                              <a:solidFill>
                                <a:srgbClr val="7030A0"/>
                              </a:solidFill>
                              <a:latin typeface="Cambria Math" panose="02040503050406030204" pitchFamily="18" charset="0"/>
                              <a:ea typeface="黑体" panose="02010609060101010101" pitchFamily="2" charset="-122"/>
                            </a:rPr>
                            <m:t>𝒎𝒏𝒋</m:t>
                          </m:r>
                        </m:sub>
                      </m:sSub>
                      <m:sSubSup>
                        <m:sSubSupPr>
                          <m:ctrlPr>
                            <a:rPr lang="en-US" altLang="zh-CN" b="1" i="1" kern="0" smtClean="0">
                              <a:solidFill>
                                <a:schemeClr val="tx1"/>
                              </a:solidFill>
                              <a:latin typeface="Cambria Math" panose="02040503050406030204" pitchFamily="18" charset="0"/>
                              <a:ea typeface="黑体" panose="02010609060101010101" pitchFamily="2" charset="-122"/>
                            </a:rPr>
                          </m:ctrlPr>
                        </m:sSubSupPr>
                        <m:e>
                          <m:r>
                            <a:rPr lang="en-US" altLang="zh-CN" b="1" i="1" kern="0">
                              <a:solidFill>
                                <a:schemeClr val="tx1"/>
                              </a:solidFill>
                              <a:latin typeface="Cambria Math" panose="02040503050406030204" pitchFamily="18" charset="0"/>
                              <a:ea typeface="黑体" panose="02010609060101010101" pitchFamily="2" charset="-122"/>
                            </a:rPr>
                            <m:t>𝑯</m:t>
                          </m:r>
                          <m:r>
                            <a:rPr lang="en-US" altLang="zh-CN" b="1" i="1" kern="0">
                              <a:solidFill>
                                <a:schemeClr val="tx1"/>
                              </a:solidFill>
                              <a:latin typeface="Cambria Math" panose="02040503050406030204" pitchFamily="18" charset="0"/>
                              <a:ea typeface="黑体" panose="02010609060101010101" pitchFamily="2" charset="-122"/>
                            </a:rPr>
                            <m:t>(</m:t>
                          </m:r>
                          <m:r>
                            <a:rPr lang="en-US" altLang="zh-CN" b="1" i="1" kern="0">
                              <a:solidFill>
                                <a:schemeClr val="tx1"/>
                              </a:solidFill>
                              <a:latin typeface="Cambria Math" panose="02040503050406030204" pitchFamily="18" charset="0"/>
                              <a:ea typeface="黑体" panose="02010609060101010101" pitchFamily="2" charset="-122"/>
                            </a:rPr>
                            <m:t>𝟏𝟓</m:t>
                          </m:r>
                          <m:r>
                            <a:rPr lang="en-US" altLang="zh-CN" b="1" i="1" kern="0">
                              <a:solidFill>
                                <a:schemeClr val="tx1"/>
                              </a:solidFill>
                              <a:latin typeface="Cambria Math" panose="02040503050406030204" pitchFamily="18" charset="0"/>
                              <a:ea typeface="黑体" panose="02010609060101010101" pitchFamily="2" charset="-122"/>
                            </a:rPr>
                            <m:t>)</m:t>
                          </m:r>
                        </m:e>
                        <m:sub>
                          <m:r>
                            <a:rPr lang="en-US" altLang="zh-CN" b="1" i="1" kern="0">
                              <a:solidFill>
                                <a:schemeClr val="tx1"/>
                              </a:solidFill>
                              <a:latin typeface="Cambria Math" panose="02040503050406030204" pitchFamily="18" charset="0"/>
                              <a:ea typeface="黑体" panose="02010609060101010101" pitchFamily="2" charset="-122"/>
                            </a:rPr>
                            <m:t>𝒍</m:t>
                          </m:r>
                        </m:sub>
                        <m:sup>
                          <m:r>
                            <a:rPr lang="en-US" altLang="zh-CN" b="1" i="1" kern="0" smtClean="0">
                              <a:solidFill>
                                <a:schemeClr val="tx1"/>
                              </a:solidFill>
                              <a:latin typeface="Cambria Math" panose="02040503050406030204" pitchFamily="18" charset="0"/>
                              <a:ea typeface="黑体" panose="02010609060101010101" pitchFamily="2" charset="-122"/>
                            </a:rPr>
                            <m:t>𝒋</m:t>
                          </m:r>
                          <m:r>
                            <a:rPr lang="en-US" altLang="zh-CN" b="1" i="1" kern="0">
                              <a:solidFill>
                                <a:schemeClr val="tx1"/>
                              </a:solidFill>
                              <a:latin typeface="Cambria Math" panose="02040503050406030204" pitchFamily="18" charset="0"/>
                              <a:ea typeface="黑体" panose="02010609060101010101" pitchFamily="2" charset="-122"/>
                            </a:rPr>
                            <m:t>𝒌</m:t>
                          </m:r>
                        </m:sup>
                      </m:sSubSup>
                      <m:sSub>
                        <m:sSubPr>
                          <m:ctrlPr>
                            <a:rPr lang="en-US" altLang="zh-CN" b="1" i="1" kern="0" smtClean="0">
                              <a:solidFill>
                                <a:srgbClr val="00B0F0"/>
                              </a:solidFill>
                              <a:latin typeface="Cambria Math" panose="02040503050406030204" pitchFamily="18" charset="0"/>
                              <a:ea typeface="黑体" panose="02010609060101010101" pitchFamily="2" charset="-122"/>
                            </a:rPr>
                          </m:ctrlPr>
                        </m:sSubPr>
                        <m:e>
                          <m:r>
                            <a:rPr lang="en-US" altLang="zh-CN" b="1" i="1" kern="0" smtClean="0">
                              <a:solidFill>
                                <a:srgbClr val="00B0F0"/>
                              </a:solidFill>
                              <a:latin typeface="Cambria Math" panose="02040503050406030204" pitchFamily="18" charset="0"/>
                              <a:ea typeface="Cambria Math" panose="02040503050406030204" pitchFamily="18" charset="0"/>
                            </a:rPr>
                            <m:t>𝜺</m:t>
                          </m:r>
                        </m:e>
                        <m:sub>
                          <m:r>
                            <a:rPr lang="en-US" altLang="zh-CN" b="1" i="1" kern="0" smtClean="0">
                              <a:solidFill>
                                <a:srgbClr val="00B0F0"/>
                              </a:solidFill>
                              <a:latin typeface="Cambria Math" panose="02040503050406030204" pitchFamily="18" charset="0"/>
                              <a:ea typeface="黑体" panose="02010609060101010101" pitchFamily="2" charset="-122"/>
                            </a:rPr>
                            <m:t>𝒂𝒃𝒊</m:t>
                          </m:r>
                        </m:sub>
                      </m:sSub>
                      <m:sSup>
                        <m:sSupPr>
                          <m:ctrlPr>
                            <a:rPr lang="en-US" altLang="zh-CN" b="1" i="1" kern="0">
                              <a:solidFill>
                                <a:srgbClr val="00B0F0"/>
                              </a:solidFill>
                              <a:latin typeface="Cambria Math" panose="02040503050406030204" pitchFamily="18" charset="0"/>
                              <a:ea typeface="黑体" panose="02010609060101010101" pitchFamily="2" charset="-122"/>
                            </a:rPr>
                          </m:ctrlPr>
                        </m:sSupPr>
                        <m:e>
                          <m:r>
                            <a:rPr lang="en-US" altLang="zh-CN" b="1" i="1" kern="0" smtClean="0">
                              <a:solidFill>
                                <a:srgbClr val="00B0F0"/>
                              </a:solidFill>
                              <a:latin typeface="Cambria Math" panose="02040503050406030204" pitchFamily="18" charset="0"/>
                              <a:ea typeface="黑体" panose="02010609060101010101" pitchFamily="2" charset="-122"/>
                            </a:rPr>
                            <m:t>(</m:t>
                          </m:r>
                          <m:sSub>
                            <m:sSubPr>
                              <m:ctrlPr>
                                <a:rPr lang="en-US" altLang="zh-CN" b="1" i="1" kern="0">
                                  <a:solidFill>
                                    <a:srgbClr val="00B0F0"/>
                                  </a:solidFill>
                                  <a:latin typeface="Cambria Math" panose="02040503050406030204" pitchFamily="18" charset="0"/>
                                  <a:ea typeface="黑体" panose="02010609060101010101" pitchFamily="2" charset="-122"/>
                                </a:rPr>
                              </m:ctrlPr>
                            </m:sSubPr>
                            <m:e>
                              <m:r>
                                <a:rPr lang="en-US" altLang="zh-CN" b="1" i="1" kern="0">
                                  <a:solidFill>
                                    <a:srgbClr val="00B0F0"/>
                                  </a:solidFill>
                                  <a:latin typeface="Cambria Math" panose="02040503050406030204" pitchFamily="18" charset="0"/>
                                  <a:ea typeface="黑体" panose="02010609060101010101" pitchFamily="2" charset="-122"/>
                                </a:rPr>
                                <m:t>𝑩</m:t>
                              </m:r>
                            </m:e>
                            <m:sub>
                              <m:r>
                                <a:rPr lang="en-US" altLang="zh-CN" b="1" i="1" kern="0">
                                  <a:solidFill>
                                    <a:srgbClr val="00B0F0"/>
                                  </a:solidFill>
                                  <a:latin typeface="Cambria Math" panose="02040503050406030204" pitchFamily="18" charset="0"/>
                                  <a:ea typeface="黑体" panose="02010609060101010101" pitchFamily="2" charset="-122"/>
                                </a:rPr>
                                <m:t>𝒄</m:t>
                              </m:r>
                            </m:sub>
                          </m:sSub>
                          <m:r>
                            <a:rPr lang="en-US" altLang="zh-CN" b="1" i="1" kern="0" smtClean="0">
                              <a:solidFill>
                                <a:srgbClr val="00B0F0"/>
                              </a:solidFill>
                              <a:latin typeface="Cambria Math" panose="02040503050406030204" pitchFamily="18" charset="0"/>
                              <a:ea typeface="黑体" panose="02010609060101010101" pitchFamily="2" charset="-122"/>
                            </a:rPr>
                            <m:t>)</m:t>
                          </m:r>
                        </m:e>
                        <m:sup>
                          <m:r>
                            <a:rPr lang="en-US" altLang="zh-CN" b="1" i="1" kern="0" smtClean="0">
                              <a:solidFill>
                                <a:srgbClr val="00B0F0"/>
                              </a:solidFill>
                              <a:latin typeface="Cambria Math" panose="02040503050406030204" pitchFamily="18" charset="0"/>
                              <a:ea typeface="Cambria Math" panose="02040503050406030204" pitchFamily="18" charset="0"/>
                            </a:rPr>
                            <m:t>𝒂𝒃</m:t>
                          </m:r>
                        </m:sup>
                      </m:sSup>
                    </m:oMath>
                  </m:oMathPara>
                </a14:m>
                <a:endParaRPr kumimoji="0" lang="zh-CN" altLang="en-US" b="1" i="0" u="none" strike="noStrike" kern="0" cap="none" spc="0" normalizeH="0" baseline="0" noProof="0" dirty="0">
                  <a:ln>
                    <a:noFill/>
                  </a:ln>
                  <a:solidFill>
                    <a:srgbClr val="133984"/>
                  </a:solidFill>
                  <a:effectLst/>
                  <a:uLnTx/>
                  <a:uFillTx/>
                  <a:latin typeface="黑体" panose="02010609060101010101" pitchFamily="2" charset="-122"/>
                  <a:ea typeface="黑体" panose="02010609060101010101" pitchFamily="2" charset="-122"/>
                </a:endParaRPr>
              </a:p>
            </p:txBody>
          </p:sp>
        </mc:Choice>
        <mc:Fallback xmlns="">
          <p:sp>
            <p:nvSpPr>
              <p:cNvPr id="28" name="文本框 27">
                <a:extLst>
                  <a:ext uri="{FF2B5EF4-FFF2-40B4-BE49-F238E27FC236}">
                    <a16:creationId xmlns:a16="http://schemas.microsoft.com/office/drawing/2014/main" id="{4E07B284-EA70-3B38-62F2-C1D6618F781E}"/>
                  </a:ext>
                </a:extLst>
              </p:cNvPr>
              <p:cNvSpPr txBox="1">
                <a:spLocks noRot="1" noChangeAspect="1" noMove="1" noResize="1" noEditPoints="1" noAdjustHandles="1" noChangeArrowheads="1" noChangeShapeType="1" noTextEdit="1"/>
              </p:cNvSpPr>
              <p:nvPr/>
            </p:nvSpPr>
            <p:spPr bwMode="auto">
              <a:xfrm>
                <a:off x="1475857" y="4847129"/>
                <a:ext cx="4189286" cy="415114"/>
              </a:xfrm>
              <a:prstGeom prst="rect">
                <a:avLst/>
              </a:prstGeom>
              <a:blipFill>
                <a:blip r:embed="rId8"/>
                <a:stretch>
                  <a:fillRect b="-8824"/>
                </a:stretch>
              </a:blipFill>
              <a:ln w="9525" algn="ctr">
                <a:noFill/>
                <a:miter lim="800000"/>
              </a:ln>
            </p:spPr>
            <p:txBody>
              <a:bodyPr/>
              <a:lstStyle/>
              <a:p>
                <a:r>
                  <a:rPr lang="zh-CN" altLang="en-US">
                    <a:noFill/>
                  </a:rPr>
                  <a:t> </a:t>
                </a:r>
              </a:p>
            </p:txBody>
          </p:sp>
        </mc:Fallback>
      </mc:AlternateContent>
      <p:cxnSp>
        <p:nvCxnSpPr>
          <p:cNvPr id="29" name="直线箭头连接符 28">
            <a:extLst>
              <a:ext uri="{FF2B5EF4-FFF2-40B4-BE49-F238E27FC236}">
                <a16:creationId xmlns:a16="http://schemas.microsoft.com/office/drawing/2014/main" id="{60FF06F3-1756-6456-B030-2B687F0A8DF4}"/>
              </a:ext>
            </a:extLst>
          </p:cNvPr>
          <p:cNvCxnSpPr/>
          <p:nvPr/>
        </p:nvCxnSpPr>
        <p:spPr bwMode="auto">
          <a:xfrm>
            <a:off x="3478588" y="4184323"/>
            <a:ext cx="0" cy="554175"/>
          </a:xfrm>
          <a:prstGeom prst="straightConnector1">
            <a:avLst/>
          </a:prstGeom>
          <a:solidFill>
            <a:srgbClr val="EAEAEA"/>
          </a:solidFill>
          <a:ln w="25400" cap="flat" cmpd="sng" algn="ctr">
            <a:solidFill>
              <a:srgbClr val="133984"/>
            </a:solidFill>
            <a:prstDash val="solid"/>
            <a:round/>
            <a:headEnd type="none" w="med" len="med"/>
            <a:tailEnd type="triangle"/>
          </a:ln>
        </p:spPr>
      </p:cxnSp>
      <p:cxnSp>
        <p:nvCxnSpPr>
          <p:cNvPr id="30" name="直线箭头连接符 29">
            <a:extLst>
              <a:ext uri="{FF2B5EF4-FFF2-40B4-BE49-F238E27FC236}">
                <a16:creationId xmlns:a16="http://schemas.microsoft.com/office/drawing/2014/main" id="{3687CAA8-1E0E-7BF7-2085-0555801DE323}"/>
              </a:ext>
            </a:extLst>
          </p:cNvPr>
          <p:cNvCxnSpPr>
            <a:cxnSpLocks/>
          </p:cNvCxnSpPr>
          <p:nvPr/>
        </p:nvCxnSpPr>
        <p:spPr bwMode="auto">
          <a:xfrm flipH="1">
            <a:off x="3785562" y="2408254"/>
            <a:ext cx="2054471" cy="1141557"/>
          </a:xfrm>
          <a:prstGeom prst="straightConnector1">
            <a:avLst/>
          </a:prstGeom>
          <a:solidFill>
            <a:srgbClr val="EAEAEA"/>
          </a:solidFill>
          <a:ln w="25400" cap="flat" cmpd="sng" algn="ctr">
            <a:solidFill>
              <a:srgbClr val="133984"/>
            </a:solidFill>
            <a:prstDash val="solid"/>
            <a:round/>
            <a:headEnd type="none" w="med" len="med"/>
            <a:tailEnd type="triangle"/>
          </a:ln>
        </p:spPr>
      </p:cxnSp>
      <p:pic>
        <p:nvPicPr>
          <p:cNvPr id="31" name="图片 30">
            <a:extLst>
              <a:ext uri="{FF2B5EF4-FFF2-40B4-BE49-F238E27FC236}">
                <a16:creationId xmlns:a16="http://schemas.microsoft.com/office/drawing/2014/main" id="{AD2F639F-5693-C96D-E0A2-96B19CD04A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0328" y="803652"/>
            <a:ext cx="9057760" cy="703242"/>
          </a:xfrm>
          <a:prstGeom prst="rect">
            <a:avLst/>
          </a:prstGeom>
        </p:spPr>
      </p:pic>
      <p:sp>
        <p:nvSpPr>
          <p:cNvPr id="44" name="文本框 43">
            <a:extLst>
              <a:ext uri="{FF2B5EF4-FFF2-40B4-BE49-F238E27FC236}">
                <a16:creationId xmlns:a16="http://schemas.microsoft.com/office/drawing/2014/main" id="{616D0404-6F80-842F-EB18-0BE485323B82}"/>
              </a:ext>
            </a:extLst>
          </p:cNvPr>
          <p:cNvSpPr txBox="1"/>
          <p:nvPr/>
        </p:nvSpPr>
        <p:spPr bwMode="auto">
          <a:xfrm>
            <a:off x="2189080" y="5686268"/>
            <a:ext cx="8669681" cy="480131"/>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26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The specific process is derived by expanding these amplitudes</a:t>
            </a:r>
            <a:r>
              <a:rPr kumimoji="0" lang="en-US" altLang="zh-CN" sz="28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a:t>
            </a:r>
            <a:endParaRPr kumimoji="0" lang="zh-CN" altLang="en-US" sz="28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427975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564BA-18EA-EECD-ED8A-D854A895E5D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D8695E79-96C2-5AE7-77B7-C1F7341469D9}"/>
                  </a:ext>
                </a:extLst>
              </p:cNvPr>
              <p:cNvSpPr txBox="1"/>
              <p:nvPr/>
            </p:nvSpPr>
            <p:spPr bwMode="auto">
              <a:xfrm>
                <a:off x="415633" y="756754"/>
                <a:ext cx="8548578" cy="344133"/>
              </a:xfrm>
              <a:prstGeom prst="rect">
                <a:avLst/>
              </a:prstGeom>
              <a:noFill/>
              <a:ln w="9525" algn="ctr">
                <a:noFill/>
                <a:miter lim="800000"/>
              </a:ln>
            </p:spPr>
            <p:txBody>
              <a:bodyPr wrap="square">
                <a:spAutoFit/>
              </a:bodyPr>
              <a:lstStyle/>
              <a:p>
                <a:pPr algn="ctr"/>
                <a:r>
                  <a:rPr lang="en-US" altLang="zh-CN" sz="1600" b="1" i="0" dirty="0">
                    <a:solidFill>
                      <a:srgbClr val="000000"/>
                    </a:solidFill>
                    <a:effectLst/>
                    <a:latin typeface="Times New Roman" panose="02020603050405020304" pitchFamily="18" charset="0"/>
                    <a:cs typeface="Times New Roman" panose="02020603050405020304" pitchFamily="18" charset="0"/>
                  </a:rPr>
                  <a:t>First Measurement of the Decay Asymmetry of pure W-exchange Decay </a:t>
                </a:r>
                <a14:m>
                  <m:oMath xmlns:m="http://schemas.openxmlformats.org/officeDocument/2006/math">
                    <m:sSubSup>
                      <m:sSubSupPr>
                        <m:ctrlPr>
                          <a:rPr lang="en-US" altLang="zh-CN" sz="1600" b="1" i="1" smtClean="0">
                            <a:solidFill>
                              <a:srgbClr val="000000"/>
                            </a:solidFill>
                            <a:effectLst/>
                            <a:latin typeface="Cambria Math" panose="02040503050406030204" pitchFamily="18" charset="0"/>
                            <a:cs typeface="Times New Roman" panose="02020603050405020304" pitchFamily="18" charset="0"/>
                          </a:rPr>
                        </m:ctrlPr>
                      </m:sSubSupPr>
                      <m:e>
                        <m:r>
                          <a:rPr lang="zh-CN" altLang="en-US" sz="1600" b="1" i="1" smtClean="0">
                            <a:solidFill>
                              <a:srgbClr val="000000"/>
                            </a:solidFill>
                            <a:effectLst/>
                            <a:latin typeface="Cambria Math" panose="02040503050406030204" pitchFamily="18" charset="0"/>
                            <a:cs typeface="Times New Roman" panose="02020603050405020304" pitchFamily="18" charset="0"/>
                          </a:rPr>
                          <m:t>𝚲</m:t>
                        </m:r>
                      </m:e>
                      <m:sub>
                        <m:r>
                          <a:rPr lang="en-US" altLang="zh-CN" sz="1600" b="1" i="1" smtClean="0">
                            <a:solidFill>
                              <a:srgbClr val="000000"/>
                            </a:solidFill>
                            <a:effectLst/>
                            <a:latin typeface="Cambria Math" panose="02040503050406030204" pitchFamily="18" charset="0"/>
                            <a:cs typeface="Times New Roman" panose="02020603050405020304" pitchFamily="18" charset="0"/>
                          </a:rPr>
                          <m:t>𝒄</m:t>
                        </m:r>
                      </m:sub>
                      <m:sup>
                        <m:r>
                          <a:rPr lang="en-US" altLang="zh-CN" sz="1600" b="1" i="1" smtClean="0">
                            <a:solidFill>
                              <a:srgbClr val="000000"/>
                            </a:solidFill>
                            <a:effectLst/>
                            <a:latin typeface="Cambria Math" panose="02040503050406030204" pitchFamily="18" charset="0"/>
                            <a:cs typeface="Times New Roman" panose="02020603050405020304" pitchFamily="18" charset="0"/>
                          </a:rPr>
                          <m:t>+</m:t>
                        </m:r>
                      </m:sup>
                    </m:sSubSup>
                    <m:r>
                      <a:rPr lang="en-US" altLang="zh-CN" sz="1600" b="1"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600" b="1"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zh-CN" altLang="en-US" sz="1600" b="1"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𝚵</m:t>
                        </m:r>
                      </m:e>
                      <m:sup>
                        <m:r>
                          <a:rPr lang="en-US" altLang="zh-CN" sz="1600" b="1"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𝟎</m:t>
                        </m:r>
                      </m:sup>
                    </m:sSup>
                    <m:sSup>
                      <m:sSupPr>
                        <m:ctrlPr>
                          <a:rPr lang="en-US" altLang="zh-CN" sz="1600" b="1"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6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K</m:t>
                        </m:r>
                      </m:e>
                      <m:sup>
                        <m:r>
                          <a:rPr lang="en-US" altLang="zh-CN" sz="1600" b="1"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1600" b="1" i="0" dirty="0">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D8695E79-96C2-5AE7-77B7-C1F7341469D9}"/>
                  </a:ext>
                </a:extLst>
              </p:cNvPr>
              <p:cNvSpPr txBox="1">
                <a:spLocks noRot="1" noChangeAspect="1" noMove="1" noResize="1" noEditPoints="1" noAdjustHandles="1" noChangeArrowheads="1" noChangeShapeType="1" noTextEdit="1"/>
              </p:cNvSpPr>
              <p:nvPr/>
            </p:nvSpPr>
            <p:spPr bwMode="auto">
              <a:xfrm>
                <a:off x="415633" y="756754"/>
                <a:ext cx="8548578" cy="344133"/>
              </a:xfrm>
              <a:prstGeom prst="rect">
                <a:avLst/>
              </a:prstGeom>
              <a:blipFill>
                <a:blip r:embed="rId3"/>
                <a:stretch>
                  <a:fillRect b="-25000"/>
                </a:stretch>
              </a:blipFill>
              <a:ln w="9525" algn="ctr">
                <a:noFill/>
                <a:miter lim="800000"/>
              </a:ln>
            </p:spPr>
            <p:txBody>
              <a:bodyPr/>
              <a:lstStyle/>
              <a:p>
                <a:r>
                  <a:rPr lang="zh-CN" altLang="en-US">
                    <a:noFill/>
                  </a:rPr>
                  <a:t> </a:t>
                </a:r>
              </a:p>
            </p:txBody>
          </p:sp>
        </mc:Fallback>
      </mc:AlternateContent>
      <p:graphicFrame>
        <p:nvGraphicFramePr>
          <p:cNvPr id="3" name="表格 2">
            <a:extLst>
              <a:ext uri="{FF2B5EF4-FFF2-40B4-BE49-F238E27FC236}">
                <a16:creationId xmlns:a16="http://schemas.microsoft.com/office/drawing/2014/main" id="{F2E411B9-3A1E-1F44-7325-8FECC0437DE7}"/>
              </a:ext>
            </a:extLst>
          </p:cNvPr>
          <p:cNvGraphicFramePr>
            <a:graphicFrameLocks noGrp="1"/>
          </p:cNvGraphicFramePr>
          <p:nvPr>
            <p:extLst>
              <p:ext uri="{D42A27DB-BD31-4B8C-83A1-F6EECF244321}">
                <p14:modId xmlns:p14="http://schemas.microsoft.com/office/powerpoint/2010/main" val="3897839499"/>
              </p:ext>
            </p:extLst>
          </p:nvPr>
        </p:nvGraphicFramePr>
        <p:xfrm>
          <a:off x="6270001" y="1109632"/>
          <a:ext cx="2310325" cy="274320"/>
        </p:xfrm>
        <a:graphic>
          <a:graphicData uri="http://schemas.openxmlformats.org/drawingml/2006/table">
            <a:tbl>
              <a:tblPr/>
              <a:tblGrid>
                <a:gridCol w="2310325">
                  <a:extLst>
                    <a:ext uri="{9D8B030D-6E8A-4147-A177-3AD203B41FA5}">
                      <a16:colId xmlns:a16="http://schemas.microsoft.com/office/drawing/2014/main" val="2780778389"/>
                    </a:ext>
                  </a:extLst>
                </a:gridCol>
              </a:tblGrid>
              <a:tr h="249280">
                <a:tc>
                  <a:txBody>
                    <a:bodyPr/>
                    <a:lstStyle/>
                    <a:p>
                      <a:r>
                        <a:rPr lang="en" altLang="zh-CN" sz="1200" b="0" i="0" u="none" strike="noStrike" kern="1200" dirty="0">
                          <a:solidFill>
                            <a:schemeClr val="tx1"/>
                          </a:solidFill>
                          <a:effectLst/>
                          <a:latin typeface="+mn-lt"/>
                          <a:ea typeface="+mn-ea"/>
                          <a:cs typeface="+mn-cs"/>
                        </a:rPr>
                        <a:t>Phys. Rev. Lett. </a:t>
                      </a:r>
                      <a:r>
                        <a:rPr lang="en" altLang="zh-CN" sz="1200" b="1" i="0" u="none" strike="noStrike" kern="1200" dirty="0">
                          <a:solidFill>
                            <a:schemeClr val="tx1"/>
                          </a:solidFill>
                          <a:effectLst/>
                          <a:latin typeface="+mn-lt"/>
                          <a:ea typeface="+mn-ea"/>
                          <a:cs typeface="+mn-cs"/>
                        </a:rPr>
                        <a:t>132</a:t>
                      </a:r>
                      <a:r>
                        <a:rPr lang="en" altLang="zh-CN" sz="1200" b="0" i="0" u="none" strike="noStrike" kern="1200" dirty="0">
                          <a:solidFill>
                            <a:schemeClr val="tx1"/>
                          </a:solidFill>
                          <a:effectLst/>
                          <a:latin typeface="+mn-lt"/>
                          <a:ea typeface="+mn-ea"/>
                          <a:cs typeface="+mn-cs"/>
                        </a:rPr>
                        <a:t>, 031801 </a:t>
                      </a:r>
                    </a:p>
                  </a:txBody>
                  <a:tcPr>
                    <a:lnL>
                      <a:noFill/>
                    </a:lnL>
                    <a:lnR>
                      <a:noFill/>
                    </a:lnR>
                    <a:lnT>
                      <a:noFill/>
                    </a:lnT>
                    <a:lnB>
                      <a:noFill/>
                    </a:lnB>
                    <a:noFill/>
                  </a:tcPr>
                </a:tc>
                <a:extLst>
                  <a:ext uri="{0D108BD9-81ED-4DB2-BD59-A6C34878D82A}">
                    <a16:rowId xmlns:a16="http://schemas.microsoft.com/office/drawing/2014/main" val="378887443"/>
                  </a:ext>
                </a:extLst>
              </a:tr>
            </a:tbl>
          </a:graphicData>
        </a:graphic>
      </p:graphicFrame>
      <p:sp>
        <p:nvSpPr>
          <p:cNvPr id="5" name="文本框 4">
            <a:extLst>
              <a:ext uri="{FF2B5EF4-FFF2-40B4-BE49-F238E27FC236}">
                <a16:creationId xmlns:a16="http://schemas.microsoft.com/office/drawing/2014/main" id="{1C1C659F-7B0E-1B7C-336A-B4FCB8DD0DFD}"/>
              </a:ext>
            </a:extLst>
          </p:cNvPr>
          <p:cNvSpPr txBox="1"/>
          <p:nvPr/>
        </p:nvSpPr>
        <p:spPr bwMode="auto">
          <a:xfrm>
            <a:off x="142838" y="2928251"/>
            <a:ext cx="2669020" cy="1979003"/>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ctr" defTabSz="914400" rtl="0" eaLnBrk="0" fontAlgn="base" latinLnBrk="0" hangingPunct="0">
              <a:lnSpc>
                <a:spcPct val="90000"/>
              </a:lnSpc>
              <a:spcBef>
                <a:spcPct val="20000"/>
              </a:spcBef>
              <a:spcAft>
                <a:spcPct val="0"/>
              </a:spcAft>
              <a:buClrTx/>
              <a:buSzPct val="120000"/>
            </a:pPr>
            <a:r>
              <a:rPr kumimoji="0" lang="en-US" altLang="zh-CN" b="1"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Indicate</a:t>
            </a:r>
            <a:r>
              <a:rPr kumimoji="0" lang="zh-CN" altLang="en-US" b="1"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b="1"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the amplitudes should be </a:t>
            </a:r>
            <a:r>
              <a:rPr kumimoji="0" lang="en-US" altLang="zh-CN"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complex.</a:t>
            </a:r>
          </a:p>
          <a:p>
            <a:pPr marL="84455" marR="0" algn="ctr" defTabSz="914400" rtl="0" eaLnBrk="0" fontAlgn="base" latinLnBrk="0" hangingPunct="0">
              <a:lnSpc>
                <a:spcPct val="90000"/>
              </a:lnSpc>
              <a:spcBef>
                <a:spcPct val="20000"/>
              </a:spcBef>
              <a:spcAft>
                <a:spcPct val="0"/>
              </a:spcAft>
              <a:buClrTx/>
              <a:buSzPct val="120000"/>
            </a:pPr>
            <a:endParaRPr lang="en-US" altLang="zh-CN" sz="1600" b="1" kern="0" dirty="0">
              <a:solidFill>
                <a:srgbClr val="C00000"/>
              </a:solidFill>
              <a:latin typeface="Times New Roman" panose="02020603050405020304" pitchFamily="18" charset="0"/>
              <a:ea typeface="黑体" panose="02010609060101010101" pitchFamily="2" charset="-122"/>
              <a:cs typeface="Times New Roman" panose="02020603050405020304" pitchFamily="18" charset="0"/>
            </a:endParaRPr>
          </a:p>
          <a:p>
            <a:pPr marL="84455" marR="0" algn="ctr" defTabSz="914400" rtl="0" eaLnBrk="0" fontAlgn="base" latinLnBrk="0" hangingPunct="0">
              <a:lnSpc>
                <a:spcPct val="90000"/>
              </a:lnSpc>
              <a:spcBef>
                <a:spcPct val="20000"/>
              </a:spcBef>
              <a:spcAft>
                <a:spcPct val="0"/>
              </a:spcAft>
              <a:buClrTx/>
              <a:buSzPct val="120000"/>
            </a:pPr>
            <a:endParaRPr lang="en-US" altLang="zh-CN" sz="1600" b="1" kern="0" dirty="0">
              <a:solidFill>
                <a:srgbClr val="C00000"/>
              </a:solidFill>
              <a:latin typeface="Times New Roman" panose="02020603050405020304" pitchFamily="18" charset="0"/>
              <a:ea typeface="黑体" panose="02010609060101010101" pitchFamily="2" charset="-122"/>
              <a:cs typeface="Times New Roman" panose="02020603050405020304" pitchFamily="18" charset="0"/>
            </a:endParaRPr>
          </a:p>
          <a:p>
            <a:pPr marL="84455" marR="0" algn="ctr" defTabSz="914400" rtl="0" eaLnBrk="0" fontAlgn="base" latinLnBrk="0" hangingPunct="0">
              <a:lnSpc>
                <a:spcPct val="90000"/>
              </a:lnSpc>
              <a:spcBef>
                <a:spcPct val="20000"/>
              </a:spcBef>
              <a:spcAft>
                <a:spcPct val="0"/>
              </a:spcAft>
              <a:buClrTx/>
              <a:buSzPct val="120000"/>
            </a:pPr>
            <a:endParaRPr lang="en-US" altLang="zh-CN" sz="1600" b="1" kern="0" dirty="0">
              <a:solidFill>
                <a:srgbClr val="C00000"/>
              </a:solidFill>
              <a:latin typeface="Times New Roman" panose="02020603050405020304" pitchFamily="18" charset="0"/>
              <a:ea typeface="黑体" panose="02010609060101010101" pitchFamily="2" charset="-122"/>
              <a:cs typeface="Times New Roman" panose="02020603050405020304" pitchFamily="18" charset="0"/>
            </a:endParaRPr>
          </a:p>
          <a:p>
            <a:pPr marL="84455" algn="ctr" eaLnBrk="0" fontAlgn="base" hangingPunct="0">
              <a:lnSpc>
                <a:spcPct val="90000"/>
              </a:lnSpc>
              <a:spcBef>
                <a:spcPct val="20000"/>
              </a:spcBef>
              <a:spcAft>
                <a:spcPct val="0"/>
              </a:spcAft>
              <a:buSzPct val="120000"/>
            </a:pPr>
            <a:r>
              <a:rPr lang="en-US" altLang="zh-CN" b="1" kern="0" dirty="0">
                <a:latin typeface="Times New Roman" panose="02020603050405020304" pitchFamily="18" charset="0"/>
                <a:ea typeface="黑体" panose="02010609060101010101" pitchFamily="2" charset="-122"/>
                <a:cs typeface="Times New Roman" panose="02020603050405020304" pitchFamily="18" charset="0"/>
              </a:rPr>
              <a:t>51-parameters, 50 data</a:t>
            </a:r>
            <a:endParaRPr lang="zh-CN" altLang="en-US" b="1" kern="0" dirty="0">
              <a:latin typeface="Times New Roman" panose="02020603050405020304" pitchFamily="18" charset="0"/>
              <a:ea typeface="黑体" panose="02010609060101010101" pitchFamily="2" charset="-122"/>
              <a:cs typeface="Times New Roman" panose="02020603050405020304" pitchFamily="18" charset="0"/>
            </a:endParaRPr>
          </a:p>
          <a:p>
            <a:pPr marL="84455" marR="0" algn="ctr" defTabSz="914400" rtl="0" eaLnBrk="0" fontAlgn="base" latinLnBrk="0" hangingPunct="0">
              <a:lnSpc>
                <a:spcPct val="90000"/>
              </a:lnSpc>
              <a:spcBef>
                <a:spcPct val="20000"/>
              </a:spcBef>
              <a:spcAft>
                <a:spcPct val="0"/>
              </a:spcAft>
              <a:buClrTx/>
              <a:buSzPct val="120000"/>
            </a:pPr>
            <a:endParaRPr kumimoji="0" lang="zh-CN" altLang="en-US" sz="16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2531B973-C6FB-2E19-4656-F0A81B60D0F3}"/>
              </a:ext>
            </a:extLst>
          </p:cNvPr>
          <p:cNvSpPr txBox="1"/>
          <p:nvPr/>
        </p:nvSpPr>
        <p:spPr bwMode="auto">
          <a:xfrm>
            <a:off x="5867866" y="1909807"/>
            <a:ext cx="2969403" cy="3416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18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K</a:t>
            </a:r>
            <a:r>
              <a:rPr kumimoji="0" lang="en-US" altLang="zh-CN" sz="18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orner-</a:t>
            </a:r>
            <a:r>
              <a:rPr kumimoji="0" lang="en-US" altLang="zh-CN" sz="18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P</a:t>
            </a:r>
            <a:r>
              <a:rPr kumimoji="0" lang="en-US" altLang="zh-CN" sz="18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ati-</a:t>
            </a:r>
            <a:r>
              <a:rPr kumimoji="0" lang="en-US" altLang="zh-CN" sz="18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W</a:t>
            </a:r>
            <a:r>
              <a:rPr kumimoji="0" lang="en-US" altLang="zh-CN" sz="18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oo theorem:</a:t>
            </a:r>
            <a:endParaRPr kumimoji="0" lang="zh-CN" altLang="en-US" sz="18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8AC757D7-CDBC-86D3-5A90-C592BF96A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000" y="2452000"/>
            <a:ext cx="4738983" cy="580579"/>
          </a:xfrm>
          <a:prstGeom prst="rect">
            <a:avLst/>
          </a:prstGeom>
        </p:spPr>
      </p:pic>
      <p:pic>
        <p:nvPicPr>
          <p:cNvPr id="8" name="图片 7">
            <a:extLst>
              <a:ext uri="{FF2B5EF4-FFF2-40B4-BE49-F238E27FC236}">
                <a16:creationId xmlns:a16="http://schemas.microsoft.com/office/drawing/2014/main" id="{0FEE90EE-4AB3-DA85-E397-AB120EB7B7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7000" y="4368788"/>
            <a:ext cx="4888279" cy="598870"/>
          </a:xfrm>
          <a:prstGeom prst="rect">
            <a:avLst/>
          </a:prstGeom>
        </p:spPr>
      </p:pic>
      <p:cxnSp>
        <p:nvCxnSpPr>
          <p:cNvPr id="9" name="直线箭头连接符 8">
            <a:extLst>
              <a:ext uri="{FF2B5EF4-FFF2-40B4-BE49-F238E27FC236}">
                <a16:creationId xmlns:a16="http://schemas.microsoft.com/office/drawing/2014/main" id="{6480E2FB-100C-ADD8-E9CE-DAF44221C04D}"/>
              </a:ext>
            </a:extLst>
          </p:cNvPr>
          <p:cNvCxnSpPr>
            <a:cxnSpLocks/>
          </p:cNvCxnSpPr>
          <p:nvPr/>
        </p:nvCxnSpPr>
        <p:spPr bwMode="auto">
          <a:xfrm>
            <a:off x="5460199" y="2928251"/>
            <a:ext cx="0" cy="385993"/>
          </a:xfrm>
          <a:prstGeom prst="straightConnector1">
            <a:avLst/>
          </a:prstGeom>
          <a:solidFill>
            <a:srgbClr val="EAEAEA"/>
          </a:solidFill>
          <a:ln w="25400" cap="flat" cmpd="sng" algn="ctr">
            <a:solidFill>
              <a:srgbClr val="133984"/>
            </a:solidFill>
            <a:prstDash val="solid"/>
            <a:round/>
            <a:headEnd type="triangle"/>
            <a:tailEnd type="triangle"/>
          </a:ln>
        </p:spPr>
      </p:cxnSp>
      <p:sp>
        <p:nvSpPr>
          <p:cNvPr id="10" name="文本框 9">
            <a:extLst>
              <a:ext uri="{FF2B5EF4-FFF2-40B4-BE49-F238E27FC236}">
                <a16:creationId xmlns:a16="http://schemas.microsoft.com/office/drawing/2014/main" id="{90EFAC24-8B86-6978-46E5-DC9EDF8492D2}"/>
              </a:ext>
            </a:extLst>
          </p:cNvPr>
          <p:cNvSpPr txBox="1"/>
          <p:nvPr/>
        </p:nvSpPr>
        <p:spPr bwMode="auto">
          <a:xfrm>
            <a:off x="5444889" y="4095767"/>
            <a:ext cx="1243116" cy="2308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10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Color</a:t>
            </a:r>
            <a:r>
              <a:rPr kumimoji="0" lang="zh-CN" altLang="en-US" sz="10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10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symmetry</a:t>
            </a:r>
            <a:endParaRPr kumimoji="0" lang="zh-CN" altLang="en-US" sz="10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1799FBA4-662A-2817-3D83-8BE25ABCE1D8}"/>
              </a:ext>
            </a:extLst>
          </p:cNvPr>
          <p:cNvSpPr txBox="1"/>
          <p:nvPr/>
        </p:nvSpPr>
        <p:spPr bwMode="auto">
          <a:xfrm>
            <a:off x="4402908" y="5024588"/>
            <a:ext cx="3386183" cy="3416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18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Reduce</a:t>
            </a:r>
            <a:r>
              <a:rPr kumimoji="0" lang="zh-CN" altLang="en-US" sz="18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18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rPr>
              <a:t>the number of amplitudes</a:t>
            </a:r>
            <a:endParaRPr kumimoji="0" lang="zh-CN" altLang="en-US" sz="1800"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4143C33-6A3F-2BC1-3AFF-94BE55CEE8C8}"/>
                  </a:ext>
                </a:extLst>
              </p:cNvPr>
              <p:cNvSpPr txBox="1"/>
              <p:nvPr/>
            </p:nvSpPr>
            <p:spPr bwMode="auto">
              <a:xfrm>
                <a:off x="2277471" y="1383945"/>
                <a:ext cx="8443530" cy="371384"/>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ctr" defTabSz="914400" rtl="0" eaLnBrk="0" fontAlgn="base" latinLnBrk="0" hangingPunct="0">
                  <a:lnSpc>
                    <a:spcPct val="90000"/>
                  </a:lnSpc>
                  <a:spcBef>
                    <a:spcPct val="20000"/>
                  </a:spcBef>
                  <a:spcAft>
                    <a:spcPct val="0"/>
                  </a:spcAft>
                  <a:buClrTx/>
                  <a:buSzPct val="120000"/>
                </a:pPr>
                <a:r>
                  <a:rPr kumimoji="0" lang="en-US" altLang="zh-CN" sz="18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Indicate</a:t>
                </a:r>
                <a:r>
                  <a:rPr kumimoji="0" lang="zh-CN" altLang="en-US" sz="18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18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the phase shift between S- and P-wave is </a:t>
                </a:r>
                <a14:m>
                  <m:oMath xmlns:m="http://schemas.openxmlformats.org/officeDocument/2006/math">
                    <m:sSub>
                      <m:sSubPr>
                        <m:ctrlP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ctrlPr>
                      </m:sSubPr>
                      <m:e>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𝜹</m:t>
                        </m:r>
                      </m:e>
                      <m:sub>
                        <m:r>
                          <m:rPr>
                            <m:sty m:val="p"/>
                          </m:rPr>
                          <a:rPr lang="en-US" altLang="zh-CN" b="1" i="1" kern="0">
                            <a:latin typeface="Cambria Math" panose="02040503050406030204" pitchFamily="18" charset="0"/>
                            <a:ea typeface="黑体" panose="02010609060101010101" pitchFamily="2" charset="-122"/>
                            <a:cs typeface="Times New Roman" panose="02020603050405020304" pitchFamily="18" charset="0"/>
                          </a:rPr>
                          <m:t>p</m:t>
                        </m:r>
                      </m:sub>
                    </m:sSub>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sSub>
                      <m:sSubPr>
                        <m:ctrlP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ctrlPr>
                      </m:sSubPr>
                      <m:e>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𝜹</m:t>
                        </m:r>
                      </m:e>
                      <m:sub>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𝒔</m:t>
                        </m:r>
                      </m:sub>
                    </m:sSub>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𝟏</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𝟓𝟓</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𝟎</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𝟐𝟓</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𝟎</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altLang="zh-CN" sz="18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𝟎𝟓</m:t>
                    </m:r>
                  </m:oMath>
                </a14:m>
                <a:endParaRPr kumimoji="0" lang="zh-CN" altLang="en-US" sz="18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D4143C33-6A3F-2BC1-3AFF-94BE55CEE8C8}"/>
                  </a:ext>
                </a:extLst>
              </p:cNvPr>
              <p:cNvSpPr txBox="1">
                <a:spLocks noRot="1" noChangeAspect="1" noMove="1" noResize="1" noEditPoints="1" noAdjustHandles="1" noChangeArrowheads="1" noChangeShapeType="1" noTextEdit="1"/>
              </p:cNvSpPr>
              <p:nvPr/>
            </p:nvSpPr>
            <p:spPr bwMode="auto">
              <a:xfrm>
                <a:off x="2277471" y="1383945"/>
                <a:ext cx="8443530" cy="371384"/>
              </a:xfrm>
              <a:prstGeom prst="rect">
                <a:avLst/>
              </a:prstGeom>
              <a:blipFill>
                <a:blip r:embed="rId6"/>
                <a:stretch>
                  <a:fillRect t="-12903" b="-16129"/>
                </a:stretch>
              </a:blipFill>
              <a:ln w="9525" algn="ctr">
                <a:noFill/>
                <a:miter lim="800000"/>
              </a:ln>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77D86BBC-F6FE-57F5-0E57-4233A5A45BD5}"/>
              </a:ext>
            </a:extLst>
          </p:cNvPr>
          <p:cNvCxnSpPr>
            <a:cxnSpLocks/>
          </p:cNvCxnSpPr>
          <p:nvPr/>
        </p:nvCxnSpPr>
        <p:spPr bwMode="auto">
          <a:xfrm>
            <a:off x="5511440" y="-259146"/>
            <a:ext cx="987796" cy="0"/>
          </a:xfrm>
          <a:prstGeom prst="straightConnector1">
            <a:avLst/>
          </a:prstGeom>
          <a:solidFill>
            <a:srgbClr val="EAEAEA"/>
          </a:solidFill>
          <a:ln w="25400" cap="flat" cmpd="sng" algn="ctr">
            <a:solidFill>
              <a:srgbClr val="133984"/>
            </a:solidFill>
            <a:prstDash val="solid"/>
            <a:round/>
            <a:headEnd type="none" w="med" len="med"/>
            <a:tailEnd type="triangle"/>
          </a:ln>
        </p:spPr>
      </p:cxnSp>
      <p:cxnSp>
        <p:nvCxnSpPr>
          <p:cNvPr id="15" name="直线箭头连接符 14">
            <a:extLst>
              <a:ext uri="{FF2B5EF4-FFF2-40B4-BE49-F238E27FC236}">
                <a16:creationId xmlns:a16="http://schemas.microsoft.com/office/drawing/2014/main" id="{D7C6A3F6-4D4A-3309-4687-088330A40101}"/>
              </a:ext>
            </a:extLst>
          </p:cNvPr>
          <p:cNvCxnSpPr>
            <a:cxnSpLocks/>
          </p:cNvCxnSpPr>
          <p:nvPr/>
        </p:nvCxnSpPr>
        <p:spPr bwMode="auto">
          <a:xfrm>
            <a:off x="8131172" y="5209403"/>
            <a:ext cx="987796" cy="0"/>
          </a:xfrm>
          <a:prstGeom prst="straightConnector1">
            <a:avLst/>
          </a:prstGeom>
          <a:solidFill>
            <a:srgbClr val="EAEAEA"/>
          </a:solidFill>
          <a:ln w="25400" cap="flat" cmpd="sng" algn="ctr">
            <a:solidFill>
              <a:srgbClr val="133984"/>
            </a:solidFill>
            <a:prstDash val="solid"/>
            <a:round/>
            <a:headEnd type="none" w="med" len="med"/>
            <a:tailEnd type="triangle"/>
          </a:ln>
        </p:spPr>
      </p:cxnSp>
      <p:sp>
        <p:nvSpPr>
          <p:cNvPr id="16" name="文本框 15">
            <a:extLst>
              <a:ext uri="{FF2B5EF4-FFF2-40B4-BE49-F238E27FC236}">
                <a16:creationId xmlns:a16="http://schemas.microsoft.com/office/drawing/2014/main" id="{D246F59C-D8AB-E6B8-EED8-80C3468596C0}"/>
              </a:ext>
            </a:extLst>
          </p:cNvPr>
          <p:cNvSpPr txBox="1"/>
          <p:nvPr/>
        </p:nvSpPr>
        <p:spPr bwMode="auto">
          <a:xfrm>
            <a:off x="9427313" y="5053194"/>
            <a:ext cx="1706236" cy="341632"/>
          </a:xfrm>
          <a:prstGeom prst="rect">
            <a:avLst/>
          </a:prstGeom>
          <a:noFill/>
          <a:ln w="9525" algn="ctr">
            <a:solidFill>
              <a:srgbClr val="002A7E"/>
            </a:solid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b="1" kern="0" dirty="0">
                <a:latin typeface="Times New Roman" panose="02020603050405020304" pitchFamily="18" charset="0"/>
                <a:ea typeface="黑体" panose="02010609060101010101" pitchFamily="2" charset="-122"/>
                <a:cs typeface="Times New Roman" panose="02020603050405020304" pitchFamily="18" charset="0"/>
              </a:rPr>
              <a:t>35-parameters</a:t>
            </a:r>
            <a:endParaRPr kumimoji="0" lang="zh-CN" altLang="en-US" sz="1800" b="1"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17" name="图片 16">
            <a:extLst>
              <a:ext uri="{FF2B5EF4-FFF2-40B4-BE49-F238E27FC236}">
                <a16:creationId xmlns:a16="http://schemas.microsoft.com/office/drawing/2014/main" id="{F4B80640-8593-7978-8EA6-78243163D1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5279" y="2511170"/>
            <a:ext cx="3852943" cy="1800688"/>
          </a:xfrm>
          <a:prstGeom prst="rect">
            <a:avLst/>
          </a:prstGeom>
        </p:spPr>
      </p:pic>
      <p:sp>
        <p:nvSpPr>
          <p:cNvPr id="18" name="文本框 17">
            <a:extLst>
              <a:ext uri="{FF2B5EF4-FFF2-40B4-BE49-F238E27FC236}">
                <a16:creationId xmlns:a16="http://schemas.microsoft.com/office/drawing/2014/main" id="{D9F92E49-9FF3-A5CD-6627-BF259932F7D2}"/>
              </a:ext>
            </a:extLst>
          </p:cNvPr>
          <p:cNvSpPr txBox="1"/>
          <p:nvPr/>
        </p:nvSpPr>
        <p:spPr bwMode="auto">
          <a:xfrm>
            <a:off x="5401906" y="3018039"/>
            <a:ext cx="1629971" cy="230832"/>
          </a:xfrm>
          <a:prstGeom prst="rect">
            <a:avLst/>
          </a:prstGeom>
          <a:noFill/>
          <a:ln w="9525" algn="ctr">
            <a:noFill/>
            <a:miter lim="800000"/>
          </a:ln>
        </p:spPr>
        <p:txBody>
          <a:bodyPr vert="horz" wrap="squar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sz="1000" b="1" kern="0" dirty="0" err="1">
                <a:solidFill>
                  <a:srgbClr val="C00000"/>
                </a:solidFill>
                <a:latin typeface="Times New Roman" panose="02020603050405020304" pitchFamily="18" charset="0"/>
                <a:ea typeface="黑体" panose="02010609060101010101" pitchFamily="2" charset="-122"/>
                <a:cs typeface="Times New Roman" panose="02020603050405020304" pitchFamily="18" charset="0"/>
              </a:rPr>
              <a:t>Fierz</a:t>
            </a:r>
            <a:r>
              <a:rPr lang="en-US" altLang="zh-CN" sz="1000" b="1" kern="0"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 Transformation</a:t>
            </a:r>
            <a:endParaRPr kumimoji="0" lang="zh-CN" altLang="en-US" sz="1000" b="1" i="0" u="none" strike="noStrike" kern="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19" name="图片 18">
            <a:extLst>
              <a:ext uri="{FF2B5EF4-FFF2-40B4-BE49-F238E27FC236}">
                <a16:creationId xmlns:a16="http://schemas.microsoft.com/office/drawing/2014/main" id="{6E23CAE1-D7E4-1A6E-59F1-C1D6E3229E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7000" y="3403956"/>
            <a:ext cx="4738981" cy="580579"/>
          </a:xfrm>
          <a:prstGeom prst="rect">
            <a:avLst/>
          </a:prstGeom>
        </p:spPr>
      </p:pic>
      <p:cxnSp>
        <p:nvCxnSpPr>
          <p:cNvPr id="20" name="直线箭头连接符 19">
            <a:extLst>
              <a:ext uri="{FF2B5EF4-FFF2-40B4-BE49-F238E27FC236}">
                <a16:creationId xmlns:a16="http://schemas.microsoft.com/office/drawing/2014/main" id="{4ECA3775-8D19-7E16-7A65-FCF989600B46}"/>
              </a:ext>
            </a:extLst>
          </p:cNvPr>
          <p:cNvCxnSpPr>
            <a:cxnSpLocks/>
          </p:cNvCxnSpPr>
          <p:nvPr/>
        </p:nvCxnSpPr>
        <p:spPr bwMode="auto">
          <a:xfrm>
            <a:off x="5433568" y="3984535"/>
            <a:ext cx="0" cy="385993"/>
          </a:xfrm>
          <a:prstGeom prst="straightConnector1">
            <a:avLst/>
          </a:prstGeom>
          <a:solidFill>
            <a:srgbClr val="EAEAEA"/>
          </a:solidFill>
          <a:ln w="25400" cap="flat" cmpd="sng" algn="ctr">
            <a:solidFill>
              <a:srgbClr val="133984"/>
            </a:solidFill>
            <a:prstDash val="solid"/>
            <a:round/>
            <a:headEnd type="triangle"/>
            <a:tailEnd type="triangle"/>
          </a:ln>
        </p:spPr>
      </p:cxnSp>
      <p:pic>
        <p:nvPicPr>
          <p:cNvPr id="21" name="图片 20">
            <a:extLst>
              <a:ext uri="{FF2B5EF4-FFF2-40B4-BE49-F238E27FC236}">
                <a16:creationId xmlns:a16="http://schemas.microsoft.com/office/drawing/2014/main" id="{5846E487-53D4-7EB0-A532-151F276BB4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8962" y="5581892"/>
            <a:ext cx="8099283" cy="847309"/>
          </a:xfrm>
          <a:prstGeom prst="rect">
            <a:avLst/>
          </a:prstGeom>
        </p:spPr>
      </p:pic>
    </p:spTree>
    <p:extLst>
      <p:ext uri="{BB962C8B-B14F-4D97-AF65-F5344CB8AC3E}">
        <p14:creationId xmlns:p14="http://schemas.microsoft.com/office/powerpoint/2010/main" val="41656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A39ED-A095-097D-C1C6-292848F2E664}"/>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7FAD3C36-61CB-DF59-0ABC-F9DE6FF55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04" y="756754"/>
            <a:ext cx="3804519" cy="4752165"/>
          </a:xfrm>
          <a:prstGeom prst="rect">
            <a:avLst/>
          </a:prstGeom>
        </p:spPr>
      </p:pic>
      <p:sp>
        <p:nvSpPr>
          <p:cNvPr id="5" name="文本框 4">
            <a:extLst>
              <a:ext uri="{FF2B5EF4-FFF2-40B4-BE49-F238E27FC236}">
                <a16:creationId xmlns:a16="http://schemas.microsoft.com/office/drawing/2014/main" id="{D8D25224-D7F2-B882-99C2-9EF61CF1524C}"/>
              </a:ext>
            </a:extLst>
          </p:cNvPr>
          <p:cNvSpPr txBox="1"/>
          <p:nvPr/>
        </p:nvSpPr>
        <p:spPr bwMode="auto">
          <a:xfrm>
            <a:off x="824095" y="5603849"/>
            <a:ext cx="3039935" cy="341632"/>
          </a:xfrm>
          <a:prstGeom prst="rect">
            <a:avLst/>
          </a:prstGeom>
          <a:noFill/>
          <a:ln w="9525" algn="ctr">
            <a:solidFill>
              <a:srgbClr val="002A7E"/>
            </a:solid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b="1" kern="0" dirty="0">
                <a:latin typeface="Times New Roman" panose="02020603050405020304" pitchFamily="18" charset="0"/>
                <a:ea typeface="黑体" panose="02010609060101010101" pitchFamily="2" charset="-122"/>
                <a:cs typeface="Times New Roman" panose="02020603050405020304" pitchFamily="18" charset="0"/>
              </a:rPr>
              <a:t>CP-even experimental data</a:t>
            </a:r>
            <a:endParaRPr kumimoji="0" lang="zh-CN" altLang="en-US" sz="1800" b="1"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9F9EBFE-34EF-7F27-D59C-A45955A883D1}"/>
                  </a:ext>
                </a:extLst>
              </p:cNvPr>
              <p:cNvSpPr txBox="1"/>
              <p:nvPr/>
            </p:nvSpPr>
            <p:spPr bwMode="auto">
              <a:xfrm>
                <a:off x="9872575" y="4003389"/>
                <a:ext cx="1723164" cy="582595"/>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14:m>
                  <m:oMath xmlns:m="http://schemas.openxmlformats.org/officeDocument/2006/math">
                    <m:f>
                      <m:fPr>
                        <m:ctrlP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fPr>
                      <m:num>
                        <m:sSup>
                          <m:sSupPr>
                            <m:ctrlP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sSupPr>
                          <m:e>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𝝌</m:t>
                            </m:r>
                          </m:e>
                          <m:sup>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𝟐</m:t>
                            </m:r>
                          </m:sup>
                        </m:sSup>
                      </m:num>
                      <m:den>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𝑫</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𝒐</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𝒇</m:t>
                        </m:r>
                      </m:den>
                    </m:f>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𝟒</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𝟕𝟓</m:t>
                    </m:r>
                  </m:oMath>
                </a14:m>
                <a:r>
                  <a:rPr kumimoji="0" lang="en-US" altLang="zh-CN" sz="2000" b="1" i="0" u="none" strike="noStrike" kern="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rPr>
                  <a:t> </a:t>
                </a:r>
                <a:endParaRPr kumimoji="0" lang="zh-CN" altLang="en-US" sz="2000" b="1" i="0" u="none" strike="noStrike" kern="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endParaRPr>
              </a:p>
            </p:txBody>
          </p:sp>
        </mc:Choice>
        <mc:Fallback xmlns="">
          <p:sp>
            <p:nvSpPr>
              <p:cNvPr id="6" name="文本框 5">
                <a:extLst>
                  <a:ext uri="{FF2B5EF4-FFF2-40B4-BE49-F238E27FC236}">
                    <a16:creationId xmlns:a16="http://schemas.microsoft.com/office/drawing/2014/main" id="{D9F9EBFE-34EF-7F27-D59C-A45955A883D1}"/>
                  </a:ext>
                </a:extLst>
              </p:cNvPr>
              <p:cNvSpPr txBox="1">
                <a:spLocks noRot="1" noChangeAspect="1" noMove="1" noResize="1" noEditPoints="1" noAdjustHandles="1" noChangeArrowheads="1" noChangeShapeType="1" noTextEdit="1"/>
              </p:cNvSpPr>
              <p:nvPr/>
            </p:nvSpPr>
            <p:spPr bwMode="auto">
              <a:xfrm>
                <a:off x="9872575" y="4003389"/>
                <a:ext cx="1723164" cy="582595"/>
              </a:xfrm>
              <a:prstGeom prst="rect">
                <a:avLst/>
              </a:prstGeom>
              <a:blipFill>
                <a:blip r:embed="rId4"/>
                <a:stretch>
                  <a:fillRect b="-6522"/>
                </a:stretch>
              </a:blipFill>
              <a:ln w="9525" algn="ctr">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48AD3A4-751C-47D5-C3AC-4095E1700FDA}"/>
                  </a:ext>
                </a:extLst>
              </p:cNvPr>
              <p:cNvSpPr txBox="1"/>
              <p:nvPr/>
            </p:nvSpPr>
            <p:spPr bwMode="auto">
              <a:xfrm>
                <a:off x="4619536" y="1050970"/>
                <a:ext cx="3523170" cy="390748"/>
              </a:xfrm>
              <a:prstGeom prst="rect">
                <a:avLst/>
              </a:prstGeom>
              <a:noFill/>
              <a:ln w="9525" algn="ctr">
                <a:noFill/>
                <a:miter lim="800000"/>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ctrlPr>
                        </m:sSubPr>
                        <m:e>
                          <m:r>
                            <a:rPr kumimoji="0" lang="en-US" altLang="zh-CN" sz="18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𝜆</m:t>
                          </m:r>
                        </m:e>
                        <m:sub>
                          <m:r>
                            <m:rPr>
                              <m:sty m:val="p"/>
                            </m:rPr>
                            <a:rPr lang="en-US" altLang="zh-CN" sz="1800" i="1" kern="0">
                              <a:latin typeface="Cambria Math" panose="02040503050406030204" pitchFamily="18" charset="0"/>
                              <a:ea typeface="黑体" panose="02010609060101010101" pitchFamily="2" charset="-122"/>
                              <a:cs typeface="Times New Roman" panose="02020603050405020304" pitchFamily="18" charset="0"/>
                            </a:rPr>
                            <m:t>d</m:t>
                          </m:r>
                        </m:sub>
                      </m:sSub>
                      <m:r>
                        <a:rPr kumimoji="0" lang="en-US" altLang="zh-CN" sz="1800" b="0"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sSub>
                        <m:sSubPr>
                          <m:ctrlPr>
                            <a:rPr lang="en-US" altLang="zh-CN" sz="1800" i="1" kern="0">
                              <a:latin typeface="Cambria Math" panose="02040503050406030204" pitchFamily="18" charset="0"/>
                              <a:ea typeface="黑体" panose="02010609060101010101" pitchFamily="2" charset="-122"/>
                              <a:cs typeface="Times New Roman" panose="02020603050405020304" pitchFamily="18" charset="0"/>
                            </a:rPr>
                          </m:ctrlPr>
                        </m:sSubPr>
                        <m:e>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𝜆</m:t>
                          </m:r>
                        </m:e>
                        <m:sub>
                          <m:r>
                            <m:rPr>
                              <m:sty m:val="p"/>
                            </m:rPr>
                            <a:rPr lang="en-US" altLang="zh-CN" sz="1800" i="1" kern="0" smtClean="0">
                              <a:latin typeface="Cambria Math" panose="02040503050406030204" pitchFamily="18" charset="0"/>
                              <a:ea typeface="Cambria Math" panose="02040503050406030204" pitchFamily="18" charset="0"/>
                              <a:cs typeface="Times New Roman" panose="02020603050405020304" pitchFamily="18" charset="0"/>
                            </a:rPr>
                            <m:t>s</m:t>
                          </m:r>
                        </m:sub>
                      </m:sSub>
                      <m:r>
                        <a:rPr lang="en-US" altLang="zh-CN" sz="18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m:t>
                      </m:r>
                      <m:sSub>
                        <m:sSubPr>
                          <m:ctrlPr>
                            <a:rPr lang="en-US" altLang="zh-CN" sz="1800" i="1" kern="0">
                              <a:latin typeface="Cambria Math" panose="02040503050406030204" pitchFamily="18" charset="0"/>
                              <a:ea typeface="黑体" panose="02010609060101010101" pitchFamily="2" charset="-122"/>
                              <a:cs typeface="Times New Roman" panose="02020603050405020304" pitchFamily="18" charset="0"/>
                            </a:rPr>
                          </m:ctrlPr>
                        </m:sSubPr>
                        <m:e>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𝜆</m:t>
                          </m:r>
                        </m:e>
                        <m:sub>
                          <m:r>
                            <a:rPr lang="en-US" altLang="zh-CN" sz="1800" b="0" i="1" kern="0" smtClean="0">
                              <a:latin typeface="Cambria Math" panose="02040503050406030204" pitchFamily="18" charset="0"/>
                              <a:ea typeface="Cambria Math" panose="02040503050406030204" pitchFamily="18" charset="0"/>
                              <a:cs typeface="Times New Roman" panose="02020603050405020304" pitchFamily="18" charset="0"/>
                            </a:rPr>
                            <m:t>𝑏</m:t>
                          </m:r>
                        </m:sub>
                      </m:sSub>
                      <m:r>
                        <a:rPr lang="en-US" altLang="zh-CN" sz="1800" b="0" i="1" kern="0" smtClean="0">
                          <a:solidFill>
                            <a:schemeClr val="tx1"/>
                          </a:solidFill>
                          <a:latin typeface="Cambria Math" panose="02040503050406030204" pitchFamily="18" charset="0"/>
                          <a:ea typeface="黑体" panose="02010609060101010101" pitchFamily="2" charset="-122"/>
                          <a:cs typeface="Times New Roman" panose="02020603050405020304" pitchFamily="18" charset="0"/>
                        </a:rPr>
                        <m:t>=0</m:t>
                      </m:r>
                      <m:r>
                        <a:rPr lang="en-US" altLang="zh-CN" i="1" kern="0">
                          <a:latin typeface="Cambria Math" panose="02040503050406030204" pitchFamily="18" charset="0"/>
                          <a:ea typeface="黑体" panose="02010609060101010101" pitchFamily="2" charset="-122"/>
                          <a:cs typeface="Times New Roman" panose="02020603050405020304" pitchFamily="18" charset="0"/>
                        </a:rPr>
                        <m:t>,</m:t>
                      </m:r>
                      <m:r>
                        <a:rPr lang="en-US" altLang="zh-CN" b="0" i="1" kern="0" smtClean="0">
                          <a:latin typeface="Cambria Math" panose="02040503050406030204" pitchFamily="18" charset="0"/>
                          <a:ea typeface="黑体" panose="02010609060101010101" pitchFamily="2" charset="-122"/>
                          <a:cs typeface="Times New Roman" panose="02020603050405020304" pitchFamily="18" charset="0"/>
                        </a:rPr>
                        <m:t> </m:t>
                      </m:r>
                      <m:r>
                        <a:rPr lang="en-US" altLang="zh-CN" i="1" kern="0">
                          <a:latin typeface="Cambria Math" panose="02040503050406030204" pitchFamily="18" charset="0"/>
                          <a:ea typeface="黑体" panose="02010609060101010101" pitchFamily="2" charset="-122"/>
                          <a:cs typeface="Times New Roman" panose="02020603050405020304" pitchFamily="18" charset="0"/>
                        </a:rPr>
                        <m:t>(</m:t>
                      </m:r>
                      <m:sSub>
                        <m:sSubPr>
                          <m:ctrlPr>
                            <a:rPr lang="en-US" altLang="zh-CN" i="1" kern="0">
                              <a:latin typeface="Cambria Math" panose="02040503050406030204" pitchFamily="18" charset="0"/>
                              <a:ea typeface="黑体" panose="02010609060101010101" pitchFamily="2" charset="-122"/>
                              <a:cs typeface="Times New Roman" panose="02020603050405020304" pitchFamily="18" charset="0"/>
                            </a:rPr>
                          </m:ctrlPr>
                        </m:sSubPr>
                        <m:e>
                          <m:r>
                            <a:rPr lang="en-US" altLang="zh-CN" i="1" kern="0">
                              <a:latin typeface="Cambria Math" panose="02040503050406030204" pitchFamily="18" charset="0"/>
                              <a:ea typeface="Cambria Math" panose="02040503050406030204" pitchFamily="18" charset="0"/>
                              <a:cs typeface="Times New Roman" panose="02020603050405020304" pitchFamily="18" charset="0"/>
                            </a:rPr>
                            <m:t>𝜆</m:t>
                          </m:r>
                        </m:e>
                        <m:sub>
                          <m:r>
                            <a:rPr lang="en-US" altLang="zh-CN" i="1" kern="0">
                              <a:latin typeface="Cambria Math" panose="02040503050406030204" pitchFamily="18" charset="0"/>
                              <a:ea typeface="黑体" panose="02010609060101010101" pitchFamily="2" charset="-122"/>
                              <a:cs typeface="Times New Roman" panose="02020603050405020304" pitchFamily="18" charset="0"/>
                            </a:rPr>
                            <m:t>𝑞</m:t>
                          </m:r>
                        </m:sub>
                      </m:sSub>
                      <m:r>
                        <a:rPr lang="en-US" altLang="zh-CN" i="1" kern="0">
                          <a:latin typeface="Cambria Math" panose="02040503050406030204" pitchFamily="18" charset="0"/>
                          <a:ea typeface="黑体" panose="02010609060101010101" pitchFamily="2" charset="-122"/>
                          <a:cs typeface="Times New Roman" panose="02020603050405020304" pitchFamily="18" charset="0"/>
                        </a:rPr>
                        <m:t>=</m:t>
                      </m:r>
                      <m:sSubSup>
                        <m:sSubSupPr>
                          <m:ctrlPr>
                            <a:rPr lang="en-US" altLang="zh-CN" i="1" kern="0">
                              <a:latin typeface="Cambria Math" panose="02040503050406030204" pitchFamily="18" charset="0"/>
                              <a:ea typeface="黑体" panose="02010609060101010101" pitchFamily="2" charset="-122"/>
                              <a:cs typeface="Times New Roman" panose="02020603050405020304" pitchFamily="18" charset="0"/>
                            </a:rPr>
                          </m:ctrlPr>
                        </m:sSubSupPr>
                        <m:e>
                          <m:r>
                            <a:rPr lang="en-US" altLang="zh-CN" i="1" kern="0">
                              <a:latin typeface="Cambria Math" panose="02040503050406030204" pitchFamily="18" charset="0"/>
                              <a:ea typeface="黑体" panose="02010609060101010101" pitchFamily="2" charset="-122"/>
                              <a:cs typeface="Times New Roman" panose="02020603050405020304" pitchFamily="18" charset="0"/>
                            </a:rPr>
                            <m:t> </m:t>
                          </m:r>
                          <m:r>
                            <m:rPr>
                              <m:sty m:val="p"/>
                            </m:rPr>
                            <a:rPr lang="en-US" altLang="zh-CN" i="1" kern="0">
                              <a:latin typeface="Cambria Math" panose="02040503050406030204" pitchFamily="18" charset="0"/>
                              <a:ea typeface="黑体" panose="02010609060101010101" pitchFamily="2" charset="-122"/>
                              <a:cs typeface="Times New Roman" panose="02020603050405020304" pitchFamily="18" charset="0"/>
                            </a:rPr>
                            <m:t>V</m:t>
                          </m:r>
                        </m:e>
                        <m:sub>
                          <m:r>
                            <m:rPr>
                              <m:sty m:val="p"/>
                            </m:rPr>
                            <a:rPr lang="en-US" altLang="zh-CN" i="1" kern="0">
                              <a:latin typeface="Cambria Math" panose="02040503050406030204" pitchFamily="18" charset="0"/>
                              <a:ea typeface="黑体" panose="02010609060101010101" pitchFamily="2" charset="-122"/>
                              <a:cs typeface="Times New Roman" panose="02020603050405020304" pitchFamily="18" charset="0"/>
                            </a:rPr>
                            <m:t>c</m:t>
                          </m:r>
                          <m:r>
                            <a:rPr lang="en-US" altLang="zh-CN" i="1" kern="0">
                              <a:latin typeface="Cambria Math" panose="02040503050406030204" pitchFamily="18" charset="0"/>
                              <a:ea typeface="黑体" panose="02010609060101010101" pitchFamily="2" charset="-122"/>
                              <a:cs typeface="Times New Roman" panose="02020603050405020304" pitchFamily="18" charset="0"/>
                            </a:rPr>
                            <m:t>𝑞</m:t>
                          </m:r>
                        </m:sub>
                        <m:sup>
                          <m:r>
                            <a:rPr lang="zh-CN" altLang="en-US" i="1" kern="0">
                              <a:latin typeface="Cambria Math" panose="02040503050406030204" pitchFamily="18" charset="0"/>
                              <a:ea typeface="黑体" panose="02010609060101010101" pitchFamily="2" charset="-122"/>
                              <a:cs typeface="Times New Roman" panose="02020603050405020304" pitchFamily="18" charset="0"/>
                            </a:rPr>
                            <m:t>∗</m:t>
                          </m:r>
                        </m:sup>
                      </m:sSubSup>
                      <m:sSub>
                        <m:sSubPr>
                          <m:ctrlPr>
                            <a:rPr lang="en-US" altLang="zh-CN" i="1" kern="0">
                              <a:latin typeface="Cambria Math" panose="02040503050406030204" pitchFamily="18" charset="0"/>
                              <a:ea typeface="黑体" panose="02010609060101010101" pitchFamily="2" charset="-122"/>
                              <a:cs typeface="Times New Roman" panose="02020603050405020304" pitchFamily="18" charset="0"/>
                            </a:rPr>
                          </m:ctrlPr>
                        </m:sSubPr>
                        <m:e>
                          <m:r>
                            <m:rPr>
                              <m:sty m:val="p"/>
                            </m:rPr>
                            <a:rPr lang="en-US" altLang="zh-CN" i="1" kern="0">
                              <a:latin typeface="Cambria Math" panose="02040503050406030204" pitchFamily="18" charset="0"/>
                              <a:ea typeface="黑体" panose="02010609060101010101" pitchFamily="2" charset="-122"/>
                              <a:cs typeface="Times New Roman" panose="02020603050405020304" pitchFamily="18" charset="0"/>
                            </a:rPr>
                            <m:t>V</m:t>
                          </m:r>
                        </m:e>
                        <m:sub>
                          <m:r>
                            <m:rPr>
                              <m:sty m:val="p"/>
                            </m:rPr>
                            <a:rPr lang="en-US" altLang="zh-CN" i="1" kern="0">
                              <a:latin typeface="Cambria Math" panose="02040503050406030204" pitchFamily="18" charset="0"/>
                              <a:ea typeface="黑体" panose="02010609060101010101" pitchFamily="2" charset="-122"/>
                              <a:cs typeface="Times New Roman" panose="02020603050405020304" pitchFamily="18" charset="0"/>
                            </a:rPr>
                            <m:t>u</m:t>
                          </m:r>
                          <m:r>
                            <a:rPr lang="en-US" altLang="zh-CN" i="1" kern="0">
                              <a:latin typeface="Cambria Math" panose="02040503050406030204" pitchFamily="18" charset="0"/>
                              <a:ea typeface="黑体" panose="02010609060101010101" pitchFamily="2" charset="-122"/>
                              <a:cs typeface="Times New Roman" panose="02020603050405020304" pitchFamily="18" charset="0"/>
                            </a:rPr>
                            <m:t>𝑞</m:t>
                          </m:r>
                        </m:sub>
                      </m:sSub>
                      <m:r>
                        <a:rPr lang="en-US" altLang="zh-CN" i="1" kern="0">
                          <a:latin typeface="Cambria Math" panose="02040503050406030204" pitchFamily="18" charset="0"/>
                          <a:ea typeface="黑体" panose="02010609060101010101" pitchFamily="2" charset="-122"/>
                          <a:cs typeface="Times New Roman" panose="020206030504050203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648AD3A4-751C-47D5-C3AC-4095E1700FDA}"/>
                  </a:ext>
                </a:extLst>
              </p:cNvPr>
              <p:cNvSpPr txBox="1">
                <a:spLocks noRot="1" noChangeAspect="1" noMove="1" noResize="1" noEditPoints="1" noAdjustHandles="1" noChangeArrowheads="1" noChangeShapeType="1" noTextEdit="1"/>
              </p:cNvSpPr>
              <p:nvPr/>
            </p:nvSpPr>
            <p:spPr bwMode="auto">
              <a:xfrm>
                <a:off x="4619536" y="1050970"/>
                <a:ext cx="3523170" cy="390748"/>
              </a:xfrm>
              <a:prstGeom prst="rect">
                <a:avLst/>
              </a:prstGeom>
              <a:blipFill>
                <a:blip r:embed="rId5"/>
                <a:stretch>
                  <a:fillRect b="-9375"/>
                </a:stretch>
              </a:blipFill>
              <a:ln w="9525" algn="ctr">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B40E152-FECD-9A95-3B69-49B9BEA28A78}"/>
                  </a:ext>
                </a:extLst>
              </p:cNvPr>
              <p:cNvSpPr txBox="1"/>
              <p:nvPr/>
            </p:nvSpPr>
            <p:spPr bwMode="auto">
              <a:xfrm>
                <a:off x="8403186" y="1050970"/>
                <a:ext cx="2330971" cy="369332"/>
              </a:xfrm>
              <a:prstGeom prst="rect">
                <a:avLst/>
              </a:prstGeom>
              <a:noFill/>
              <a:ln w="9525" algn="ctr">
                <a:noFill/>
                <a:miter lim="800000"/>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i="1" kern="0" smtClean="0">
                              <a:latin typeface="Cambria Math" panose="02040503050406030204" pitchFamily="18" charset="0"/>
                              <a:ea typeface="黑体" panose="02010609060101010101" pitchFamily="2" charset="-122"/>
                              <a:cs typeface="Times New Roman" panose="02020603050405020304" pitchFamily="18" charset="0"/>
                            </a:rPr>
                          </m:ctrlPr>
                        </m:sSubPr>
                        <m:e>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𝜆</m:t>
                          </m:r>
                        </m:e>
                        <m:sub>
                          <m:r>
                            <a:rPr lang="en-US" altLang="zh-CN" sz="1800" b="0" i="1" kern="0" smtClean="0">
                              <a:latin typeface="Cambria Math" panose="02040503050406030204" pitchFamily="18" charset="0"/>
                              <a:ea typeface="Cambria Math" panose="02040503050406030204" pitchFamily="18" charset="0"/>
                              <a:cs typeface="Times New Roman" panose="02020603050405020304" pitchFamily="18" charset="0"/>
                            </a:rPr>
                            <m:t>𝑏</m:t>
                          </m:r>
                        </m:sub>
                      </m:sSub>
                      <m:r>
                        <a:rPr lang="en-US" altLang="zh-CN" sz="1800" b="0"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zh-CN" altLang="en-US" dirty="0"/>
              </a:p>
            </p:txBody>
          </p:sp>
        </mc:Choice>
        <mc:Fallback xmlns="">
          <p:sp>
            <p:nvSpPr>
              <p:cNvPr id="8" name="文本框 7">
                <a:extLst>
                  <a:ext uri="{FF2B5EF4-FFF2-40B4-BE49-F238E27FC236}">
                    <a16:creationId xmlns:a16="http://schemas.microsoft.com/office/drawing/2014/main" id="{7B40E152-FECD-9A95-3B69-49B9BEA28A78}"/>
                  </a:ext>
                </a:extLst>
              </p:cNvPr>
              <p:cNvSpPr txBox="1">
                <a:spLocks noRot="1" noChangeAspect="1" noMove="1" noResize="1" noEditPoints="1" noAdjustHandles="1" noChangeArrowheads="1" noChangeShapeType="1" noTextEdit="1"/>
              </p:cNvSpPr>
              <p:nvPr/>
            </p:nvSpPr>
            <p:spPr bwMode="auto">
              <a:xfrm>
                <a:off x="8403186" y="1050970"/>
                <a:ext cx="2330971" cy="369332"/>
              </a:xfrm>
              <a:prstGeom prst="rect">
                <a:avLst/>
              </a:prstGeom>
              <a:blipFill>
                <a:blip r:embed="rId6"/>
                <a:stretch>
                  <a:fillRect/>
                </a:stretch>
              </a:blipFill>
              <a:ln w="9525" algn="ctr">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D4C2F32-88DF-0942-72FA-C5955E5244C6}"/>
                  </a:ext>
                </a:extLst>
              </p:cNvPr>
              <p:cNvSpPr txBox="1"/>
              <p:nvPr/>
            </p:nvSpPr>
            <p:spPr bwMode="auto">
              <a:xfrm>
                <a:off x="4926648" y="4086123"/>
                <a:ext cx="1684820" cy="420564"/>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kumimoji="0" lang="en-US" altLang="zh-CN" sz="20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Drop</a:t>
                </a:r>
                <a:r>
                  <a:rPr lang="en-US" altLang="zh-CN" sz="2000" b="1" kern="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2000" b="1" i="0" u="none" strike="noStrike" kern="0" cap="none" spc="0" normalizeH="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 </a:t>
                </a:r>
                <a14:m>
                  <m:oMath xmlns:m="http://schemas.openxmlformats.org/officeDocument/2006/math">
                    <m:sSubSup>
                      <m:sSubSupPr>
                        <m:ctrlP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ctrlPr>
                      </m:sSubSupPr>
                      <m:e>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𝒇</m:t>
                        </m:r>
                      </m:e>
                      <m:sub>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𝟑</m:t>
                        </m:r>
                      </m:sub>
                      <m:sup>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𝒂</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𝒃</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𝒄</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𝒅</m:t>
                        </m:r>
                      </m:sup>
                    </m:sSubSup>
                  </m:oMath>
                </a14:m>
                <a:endParaRPr kumimoji="0" lang="zh-CN" altLang="en-US" sz="20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AD4C2F32-88DF-0942-72FA-C5955E5244C6}"/>
                  </a:ext>
                </a:extLst>
              </p:cNvPr>
              <p:cNvSpPr txBox="1">
                <a:spLocks noRot="1" noChangeAspect="1" noMove="1" noResize="1" noEditPoints="1" noAdjustHandles="1" noChangeArrowheads="1" noChangeShapeType="1" noTextEdit="1"/>
              </p:cNvSpPr>
              <p:nvPr/>
            </p:nvSpPr>
            <p:spPr bwMode="auto">
              <a:xfrm>
                <a:off x="4926648" y="4086123"/>
                <a:ext cx="1684820" cy="420564"/>
              </a:xfrm>
              <a:prstGeom prst="rect">
                <a:avLst/>
              </a:prstGeom>
              <a:blipFill>
                <a:blip r:embed="rId7"/>
                <a:stretch>
                  <a:fillRect t="-2941" b="-23529"/>
                </a:stretch>
              </a:blipFill>
              <a:ln w="9525" algn="ctr">
                <a:noFill/>
                <a:miter lim="800000"/>
              </a:ln>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7E41D2F6-DEAA-FAE5-2FD8-3355A3B1F91A}"/>
              </a:ext>
            </a:extLst>
          </p:cNvPr>
          <p:cNvSpPr txBox="1"/>
          <p:nvPr/>
        </p:nvSpPr>
        <p:spPr bwMode="auto">
          <a:xfrm>
            <a:off x="7291793" y="4137356"/>
            <a:ext cx="1863331" cy="369332"/>
          </a:xfrm>
          <a:prstGeom prst="rect">
            <a:avLst/>
          </a:prstGeom>
          <a:noFill/>
          <a:ln w="9525" algn="ctr">
            <a:no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sz="2000" b="1" kern="0" dirty="0">
                <a:latin typeface="Times New Roman" panose="02020603050405020304" pitchFamily="18" charset="0"/>
                <a:ea typeface="黑体" panose="02010609060101010101" pitchFamily="2" charset="-122"/>
                <a:cs typeface="Times New Roman" panose="02020603050405020304" pitchFamily="18" charset="0"/>
              </a:rPr>
              <a:t>19-parameters</a:t>
            </a:r>
            <a:endParaRPr kumimoji="0" lang="zh-CN" altLang="en-US" sz="2000" b="1"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B91ACB4E-6CDC-6959-5490-8A65D4C3C2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7259" y="2850635"/>
            <a:ext cx="7772400" cy="813112"/>
          </a:xfrm>
          <a:prstGeom prst="rect">
            <a:avLst/>
          </a:prstGeom>
        </p:spPr>
      </p:pic>
      <p:pic>
        <p:nvPicPr>
          <p:cNvPr id="12" name="图片 11">
            <a:extLst>
              <a:ext uri="{FF2B5EF4-FFF2-40B4-BE49-F238E27FC236}">
                <a16:creationId xmlns:a16="http://schemas.microsoft.com/office/drawing/2014/main" id="{9F9B715E-5F8D-CB50-5BA8-E258A2B1C6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9536" y="1606775"/>
            <a:ext cx="7207846" cy="987697"/>
          </a:xfrm>
          <a:prstGeom prst="rect">
            <a:avLst/>
          </a:prstGeom>
        </p:spPr>
      </p:pic>
      <p:cxnSp>
        <p:nvCxnSpPr>
          <p:cNvPr id="14" name="直线连接符 13">
            <a:extLst>
              <a:ext uri="{FF2B5EF4-FFF2-40B4-BE49-F238E27FC236}">
                <a16:creationId xmlns:a16="http://schemas.microsoft.com/office/drawing/2014/main" id="{FF0F0E25-371A-871F-6C50-CBBC0AB8EB84}"/>
              </a:ext>
            </a:extLst>
          </p:cNvPr>
          <p:cNvCxnSpPr/>
          <p:nvPr/>
        </p:nvCxnSpPr>
        <p:spPr>
          <a:xfrm flipV="1">
            <a:off x="6951945" y="3132836"/>
            <a:ext cx="1190761" cy="296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A8E615D1-5E4E-AD02-5568-A36558CECB36}"/>
              </a:ext>
            </a:extLst>
          </p:cNvPr>
          <p:cNvCxnSpPr/>
          <p:nvPr/>
        </p:nvCxnSpPr>
        <p:spPr>
          <a:xfrm flipV="1">
            <a:off x="8973290" y="3132836"/>
            <a:ext cx="1190761" cy="296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线连接符 15">
            <a:extLst>
              <a:ext uri="{FF2B5EF4-FFF2-40B4-BE49-F238E27FC236}">
                <a16:creationId xmlns:a16="http://schemas.microsoft.com/office/drawing/2014/main" id="{C3C7F7FA-C0B9-6D77-6A44-F5668EF9CA51}"/>
              </a:ext>
            </a:extLst>
          </p:cNvPr>
          <p:cNvCxnSpPr/>
          <p:nvPr/>
        </p:nvCxnSpPr>
        <p:spPr>
          <a:xfrm flipV="1">
            <a:off x="10399254" y="3164035"/>
            <a:ext cx="1190761" cy="296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E83B9239-F07C-030B-C0E6-B3E7E2989BD5}"/>
              </a:ext>
            </a:extLst>
          </p:cNvPr>
          <p:cNvCxnSpPr/>
          <p:nvPr/>
        </p:nvCxnSpPr>
        <p:spPr>
          <a:xfrm flipV="1">
            <a:off x="5173677" y="3367583"/>
            <a:ext cx="1190761" cy="296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A45B337C-EAE6-B51B-17D0-B0199605ABF4}"/>
              </a:ext>
            </a:extLst>
          </p:cNvPr>
          <p:cNvSpPr txBox="1"/>
          <p:nvPr/>
        </p:nvSpPr>
        <p:spPr>
          <a:xfrm>
            <a:off x="4513101" y="4088761"/>
            <a:ext cx="543739" cy="523220"/>
          </a:xfrm>
          <a:prstGeom prst="rect">
            <a:avLst/>
          </a:prstGeom>
          <a:noFill/>
        </p:spPr>
        <p:txBody>
          <a:bodyPr wrap="none" rtlCol="0">
            <a:spAutoFit/>
          </a:bodyPr>
          <a:lstStyle/>
          <a:p>
            <a:r>
              <a:rPr kumimoji="1" lang="en-US" altLang="zh-CN" sz="2800" dirty="0"/>
              <a:t>👉</a:t>
            </a:r>
            <a:endParaRPr kumimoji="1" lang="zh-CN" altLang="en-US" sz="2800" dirty="0"/>
          </a:p>
        </p:txBody>
      </p:sp>
      <p:sp>
        <p:nvSpPr>
          <p:cNvPr id="20" name="文本框 19">
            <a:extLst>
              <a:ext uri="{FF2B5EF4-FFF2-40B4-BE49-F238E27FC236}">
                <a16:creationId xmlns:a16="http://schemas.microsoft.com/office/drawing/2014/main" id="{FEA4B5B6-C442-A9BA-7643-7404FFD8F5DF}"/>
              </a:ext>
            </a:extLst>
          </p:cNvPr>
          <p:cNvSpPr txBox="1"/>
          <p:nvPr/>
        </p:nvSpPr>
        <p:spPr>
          <a:xfrm>
            <a:off x="6863292" y="4097291"/>
            <a:ext cx="543739" cy="523220"/>
          </a:xfrm>
          <a:prstGeom prst="rect">
            <a:avLst/>
          </a:prstGeom>
          <a:noFill/>
        </p:spPr>
        <p:txBody>
          <a:bodyPr wrap="none" rtlCol="0">
            <a:spAutoFit/>
          </a:bodyPr>
          <a:lstStyle/>
          <a:p>
            <a:r>
              <a:rPr kumimoji="1" lang="en-US" altLang="zh-CN" sz="2800" dirty="0"/>
              <a:t>👉</a:t>
            </a:r>
            <a:endParaRPr kumimoji="1" lang="zh-CN" altLang="en-US" sz="2800" dirty="0"/>
          </a:p>
        </p:txBody>
      </p:sp>
      <p:sp>
        <p:nvSpPr>
          <p:cNvPr id="21" name="文本框 20">
            <a:extLst>
              <a:ext uri="{FF2B5EF4-FFF2-40B4-BE49-F238E27FC236}">
                <a16:creationId xmlns:a16="http://schemas.microsoft.com/office/drawing/2014/main" id="{03D58E0F-94AE-A675-00E8-C00BF9E8450F}"/>
              </a:ext>
            </a:extLst>
          </p:cNvPr>
          <p:cNvSpPr txBox="1"/>
          <p:nvPr/>
        </p:nvSpPr>
        <p:spPr>
          <a:xfrm>
            <a:off x="9328836" y="4088761"/>
            <a:ext cx="543739" cy="523220"/>
          </a:xfrm>
          <a:prstGeom prst="rect">
            <a:avLst/>
          </a:prstGeom>
          <a:noFill/>
        </p:spPr>
        <p:txBody>
          <a:bodyPr wrap="none" rtlCol="0">
            <a:spAutoFit/>
          </a:bodyPr>
          <a:lstStyle/>
          <a:p>
            <a:r>
              <a:rPr kumimoji="1" lang="en-US" altLang="zh-CN" sz="2800" dirty="0"/>
              <a:t>👉</a:t>
            </a:r>
            <a:endParaRPr kumimoji="1" lang="zh-CN" altLang="en-US" sz="2800" dirty="0"/>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8BE91889-1DC4-A174-1BE7-D9567AE08F05}"/>
                  </a:ext>
                </a:extLst>
              </p:cNvPr>
              <p:cNvSpPr txBox="1"/>
              <p:nvPr/>
            </p:nvSpPr>
            <p:spPr>
              <a:xfrm>
                <a:off x="5333111" y="4852329"/>
                <a:ext cx="5677267" cy="369332"/>
              </a:xfrm>
              <a:prstGeom prst="rect">
                <a:avLst/>
              </a:prstGeom>
              <a:noFill/>
            </p:spPr>
            <p:txBody>
              <a:bodyPr wrap="square">
                <a:spAutoFit/>
              </a:bodyPr>
              <a:lstStyle/>
              <a:p>
                <a:r>
                  <a:rPr lang="en" altLang="zh-CN" sz="1800" dirty="0">
                    <a:latin typeface="Times New Roman" panose="02020603050405020304" pitchFamily="18" charset="0"/>
                    <a:cs typeface="Times New Roman" panose="02020603050405020304" pitchFamily="18" charset="0"/>
                  </a:rPr>
                  <a:t>The</a:t>
                </a:r>
                <a:r>
                  <a:rPr lang="zh-CN" altLang="en-US" sz="1800" dirty="0">
                    <a:latin typeface="Times New Roman" panose="02020603050405020304" pitchFamily="18" charset="0"/>
                    <a:cs typeface="Times New Roman" panose="02020603050405020304" pitchFamily="18" charset="0"/>
                  </a:rPr>
                  <a:t> leading-order </a:t>
                </a:r>
                <a14:m>
                  <m:oMath xmlns:m="http://schemas.openxmlformats.org/officeDocument/2006/math">
                    <m:r>
                      <a:rPr lang="en-US" altLang="zh-CN" sz="1800" b="0" i="1" smtClean="0">
                        <a:latin typeface="Cambria Math" panose="02040503050406030204" pitchFamily="18" charset="0"/>
                      </a:rPr>
                      <m:t>𝑆𝑈</m:t>
                    </m:r>
                    <m:sSub>
                      <m:sSubPr>
                        <m:ctrlPr>
                          <a:rPr lang="en-US" altLang="zh-CN" sz="1800" b="0" i="1" smtClean="0">
                            <a:latin typeface="Cambria Math" panose="02040503050406030204" pitchFamily="18" charset="0"/>
                          </a:rPr>
                        </m:ctrlPr>
                      </m:sSubPr>
                      <m:e>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3</m:t>
                            </m:r>
                          </m:e>
                        </m:d>
                      </m:e>
                      <m:sub>
                        <m:r>
                          <a:rPr lang="en-US" altLang="zh-CN" sz="1800" b="0" i="1" smtClean="0">
                            <a:latin typeface="Cambria Math" panose="02040503050406030204" pitchFamily="18" charset="0"/>
                          </a:rPr>
                          <m:t>𝐹</m:t>
                        </m:r>
                      </m:sub>
                    </m:sSub>
                  </m:oMath>
                </a14:m>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results have a precision of </a:t>
                </a:r>
                <a14:m>
                  <m:oMath xmlns:m="http://schemas.openxmlformats.org/officeDocument/2006/math">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10</m:t>
                        </m:r>
                      </m:e>
                      <m:sup>
                        <m:r>
                          <a:rPr lang="en-US" altLang="zh-CN" sz="1800" b="0" i="1" smtClean="0">
                            <a:latin typeface="Cambria Math" panose="02040503050406030204" pitchFamily="18" charset="0"/>
                          </a:rPr>
                          <m:t>−1</m:t>
                        </m:r>
                      </m:sup>
                    </m:sSup>
                    <m:r>
                      <a:rPr lang="en-US" altLang="zh-CN" sz="1800" b="0" i="0" smtClean="0">
                        <a:latin typeface="Cambria Math" panose="02040503050406030204" pitchFamily="18" charset="0"/>
                      </a:rPr>
                      <m:t>.</m:t>
                    </m:r>
                  </m:oMath>
                </a14:m>
                <a:endParaRPr lang="zh-CN" altLang="en-US" dirty="0"/>
              </a:p>
            </p:txBody>
          </p:sp>
        </mc:Choice>
        <mc:Fallback xmlns="">
          <p:sp>
            <p:nvSpPr>
              <p:cNvPr id="23" name="文本框 22">
                <a:extLst>
                  <a:ext uri="{FF2B5EF4-FFF2-40B4-BE49-F238E27FC236}">
                    <a16:creationId xmlns:a16="http://schemas.microsoft.com/office/drawing/2014/main" id="{8BE91889-1DC4-A174-1BE7-D9567AE08F05}"/>
                  </a:ext>
                </a:extLst>
              </p:cNvPr>
              <p:cNvSpPr txBox="1">
                <a:spLocks noRot="1" noChangeAspect="1" noMove="1" noResize="1" noEditPoints="1" noAdjustHandles="1" noChangeArrowheads="1" noChangeShapeType="1" noTextEdit="1"/>
              </p:cNvSpPr>
              <p:nvPr/>
            </p:nvSpPr>
            <p:spPr>
              <a:xfrm>
                <a:off x="5333111" y="4852329"/>
                <a:ext cx="5677267" cy="369332"/>
              </a:xfrm>
              <a:prstGeom prst="rect">
                <a:avLst/>
              </a:prstGeom>
              <a:blipFill>
                <a:blip r:embed="rId10"/>
                <a:stretch>
                  <a:fillRect l="-1119" t="-6667"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B65113DC-CB8A-7C65-48CD-B2E06D078B1D}"/>
                  </a:ext>
                </a:extLst>
              </p:cNvPr>
              <p:cNvSpPr txBox="1"/>
              <p:nvPr/>
            </p:nvSpPr>
            <p:spPr>
              <a:xfrm>
                <a:off x="4786865" y="5488006"/>
                <a:ext cx="6970734" cy="646331"/>
              </a:xfrm>
              <a:prstGeom prst="rect">
                <a:avLst/>
              </a:prstGeom>
              <a:noFill/>
            </p:spPr>
            <p:txBody>
              <a:bodyPr wrap="square">
                <a:spAutoFit/>
              </a:bodyPr>
              <a:lstStyle/>
              <a:p>
                <a:pPr algn="ctr"/>
                <a:r>
                  <a:rPr lang="en" altLang="zh-CN" sz="1800" dirty="0">
                    <a:latin typeface="Times New Roman" panose="02020603050405020304" pitchFamily="18" charset="0"/>
                    <a:cs typeface="Times New Roman" panose="02020603050405020304" pitchFamily="18" charset="0"/>
                  </a:rPr>
                  <a:t>When</a:t>
                </a:r>
                <a:r>
                  <a:rPr lang="zh-CN" altLang="en-US" sz="1800" dirty="0">
                    <a:latin typeface="Times New Roman" panose="02020603050405020304" pitchFamily="18" charset="0"/>
                    <a:cs typeface="Times New Roman" panose="02020603050405020304" pitchFamily="18" charset="0"/>
                  </a:rPr>
                  <a:t> the first-order </a:t>
                </a:r>
                <a14:m>
                  <m:oMath xmlns:m="http://schemas.openxmlformats.org/officeDocument/2006/math">
                    <m:r>
                      <a:rPr lang="en-US" altLang="zh-CN" sz="1800" i="1">
                        <a:latin typeface="Cambria Math" panose="02040503050406030204" pitchFamily="18" charset="0"/>
                      </a:rPr>
                      <m:t>𝑆𝑈</m:t>
                    </m:r>
                    <m:sSub>
                      <m:sSubPr>
                        <m:ctrlPr>
                          <a:rPr lang="en-US" altLang="zh-CN" sz="1800" i="1">
                            <a:latin typeface="Cambria Math" panose="02040503050406030204" pitchFamily="18" charset="0"/>
                          </a:rPr>
                        </m:ctrlPr>
                      </m:sSubPr>
                      <m:e>
                        <m:d>
                          <m:dPr>
                            <m:ctrlPr>
                              <a:rPr lang="en-US" altLang="zh-CN" sz="1800" i="1">
                                <a:latin typeface="Cambria Math" panose="02040503050406030204" pitchFamily="18" charset="0"/>
                              </a:rPr>
                            </m:ctrlPr>
                          </m:dPr>
                          <m:e>
                            <m:r>
                              <a:rPr lang="en-US" altLang="zh-CN" sz="1800" i="1">
                                <a:latin typeface="Cambria Math" panose="02040503050406030204" pitchFamily="18" charset="0"/>
                              </a:rPr>
                              <m:t>3</m:t>
                            </m:r>
                          </m:e>
                        </m:d>
                      </m:e>
                      <m:sub>
                        <m:r>
                          <a:rPr lang="en-US" altLang="zh-CN" sz="1800" i="1">
                            <a:latin typeface="Cambria Math" panose="02040503050406030204" pitchFamily="18" charset="0"/>
                          </a:rPr>
                          <m:t>𝐹</m:t>
                        </m:r>
                      </m:sub>
                    </m:sSub>
                  </m:oMath>
                </a14:m>
                <a:r>
                  <a:rPr lang="zh-CN" altLang="en-US" sz="1800" dirty="0">
                    <a:latin typeface="Times New Roman" panose="02020603050405020304" pitchFamily="18" charset="0"/>
                    <a:cs typeface="Times New Roman" panose="02020603050405020304" pitchFamily="18" charset="0"/>
                  </a:rPr>
                  <a:t> breaking from the strange quark mass</a:t>
                </a:r>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 is considered</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 the precision improves</a:t>
                </a:r>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to </a:t>
                </a:r>
                <a14:m>
                  <m:oMath xmlns:m="http://schemas.openxmlformats.org/officeDocument/2006/math">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10</m:t>
                        </m:r>
                      </m:e>
                      <m:sup>
                        <m:r>
                          <a:rPr lang="en-US" altLang="zh-CN" sz="1800" i="1">
                            <a:latin typeface="Cambria Math" panose="02040503050406030204" pitchFamily="18" charset="0"/>
                          </a:rPr>
                          <m:t>−2</m:t>
                        </m:r>
                      </m:sup>
                    </m:sSup>
                  </m:oMath>
                </a14:m>
                <a:endParaRPr lang="zh-CN" altLang="en-US" dirty="0"/>
              </a:p>
            </p:txBody>
          </p:sp>
        </mc:Choice>
        <mc:Fallback xmlns="">
          <p:sp>
            <p:nvSpPr>
              <p:cNvPr id="25" name="文本框 24">
                <a:extLst>
                  <a:ext uri="{FF2B5EF4-FFF2-40B4-BE49-F238E27FC236}">
                    <a16:creationId xmlns:a16="http://schemas.microsoft.com/office/drawing/2014/main" id="{B65113DC-CB8A-7C65-48CD-B2E06D078B1D}"/>
                  </a:ext>
                </a:extLst>
              </p:cNvPr>
              <p:cNvSpPr txBox="1">
                <a:spLocks noRot="1" noChangeAspect="1" noMove="1" noResize="1" noEditPoints="1" noAdjustHandles="1" noChangeArrowheads="1" noChangeShapeType="1" noTextEdit="1"/>
              </p:cNvSpPr>
              <p:nvPr/>
            </p:nvSpPr>
            <p:spPr>
              <a:xfrm>
                <a:off x="4786865" y="5488006"/>
                <a:ext cx="6970734" cy="646331"/>
              </a:xfrm>
              <a:prstGeom prst="rect">
                <a:avLst/>
              </a:prstGeom>
              <a:blipFill>
                <a:blip r:embed="rId11"/>
                <a:stretch>
                  <a:fillRect t="-3922" b="-156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540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 calcmode="lin" valueType="num">
                                      <p:cBhvr>
                                        <p:cTn id="36"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p:cTn id="4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59F36-66A1-5CE8-029C-778EBCCD562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占位符 4">
                <a:extLst>
                  <a:ext uri="{FF2B5EF4-FFF2-40B4-BE49-F238E27FC236}">
                    <a16:creationId xmlns:a16="http://schemas.microsoft.com/office/drawing/2014/main" id="{5E96D1DC-82DD-CB25-A11E-6677FDC87A0F}"/>
                  </a:ext>
                </a:extLst>
              </p:cNvPr>
              <p:cNvSpPr>
                <a:spLocks noGrp="1"/>
              </p:cNvSpPr>
              <p:nvPr>
                <p:ph type="body" sz="quarter" idx="11"/>
              </p:nvPr>
            </p:nvSpPr>
            <p:spPr>
              <a:xfrm>
                <a:off x="3729039" y="799524"/>
                <a:ext cx="4282984" cy="436562"/>
              </a:xfrm>
            </p:spPr>
            <p:txBody>
              <a:bodyPr>
                <a:normAutofit fontScale="40000" lnSpcReduction="20000"/>
              </a:bodyPr>
              <a:lstStyle/>
              <a:p>
                <a:r>
                  <a:rPr kumimoji="1" lang="en-US" altLang="zh-CN" sz="6700"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7200" b="0" i="1">
                        <a:latin typeface="Cambria Math" panose="02040503050406030204" pitchFamily="18" charset="0"/>
                      </a:rPr>
                      <m:t>𝑆𝑈</m:t>
                    </m:r>
                    <m:d>
                      <m:dPr>
                        <m:ctrlPr>
                          <a:rPr kumimoji="1" lang="en-US" altLang="zh-CN" sz="7200" b="0" i="1">
                            <a:latin typeface="Cambria Math" panose="02040503050406030204" pitchFamily="18" charset="0"/>
                          </a:rPr>
                        </m:ctrlPr>
                      </m:dPr>
                      <m:e>
                        <m:r>
                          <a:rPr kumimoji="1" lang="en-US" altLang="zh-CN" sz="7200" b="0" i="1">
                            <a:latin typeface="Cambria Math" panose="02040503050406030204" pitchFamily="18" charset="0"/>
                          </a:rPr>
                          <m:t>3</m:t>
                        </m:r>
                      </m:e>
                    </m:d>
                  </m:oMath>
                </a14:m>
                <a:r>
                  <a:rPr kumimoji="1" lang="en-US" altLang="zh-CN" sz="7200" dirty="0"/>
                  <a:t>  breaking</a:t>
                </a:r>
              </a:p>
              <a:p>
                <a:endParaRPr kumimoji="1" lang="en-US" altLang="zh-CN" sz="6700" dirty="0">
                  <a:latin typeface="Times New Roman" panose="02020603050405020304" pitchFamily="18" charset="0"/>
                  <a:cs typeface="Times New Roman" panose="02020603050405020304" pitchFamily="18" charset="0"/>
                </a:endParaRPr>
              </a:p>
              <a:p>
                <a:endParaRPr lang="zh-CN" altLang="en-US" dirty="0">
                  <a:latin typeface="+mn-lt"/>
                  <a:ea typeface="+mn-ea"/>
                  <a:sym typeface="+mn-lt"/>
                </a:endParaRPr>
              </a:p>
            </p:txBody>
          </p:sp>
        </mc:Choice>
        <mc:Fallback xmlns="">
          <p:sp>
            <p:nvSpPr>
              <p:cNvPr id="2" name="文本占位符 4">
                <a:extLst>
                  <a:ext uri="{FF2B5EF4-FFF2-40B4-BE49-F238E27FC236}">
                    <a16:creationId xmlns:a16="http://schemas.microsoft.com/office/drawing/2014/main" id="{5E96D1DC-82DD-CB25-A11E-6677FDC87A0F}"/>
                  </a:ext>
                </a:extLst>
              </p:cNvPr>
              <p:cNvSpPr>
                <a:spLocks noGrp="1" noRot="1" noChangeAspect="1" noMove="1" noResize="1" noEditPoints="1" noAdjustHandles="1" noChangeArrowheads="1" noChangeShapeType="1" noTextEdit="1"/>
              </p:cNvSpPr>
              <p:nvPr>
                <p:ph type="body" sz="quarter" idx="11"/>
              </p:nvPr>
            </p:nvSpPr>
            <p:spPr>
              <a:xfrm>
                <a:off x="3729039" y="799524"/>
                <a:ext cx="4282984" cy="436562"/>
              </a:xfrm>
              <a:blipFill>
                <a:blip r:embed="rId3"/>
                <a:stretch>
                  <a:fillRect t="-41667"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75CE04D-C3D0-1B3C-0BC4-1BA256C1512C}"/>
                  </a:ext>
                </a:extLst>
              </p:cNvPr>
              <p:cNvSpPr txBox="1"/>
              <p:nvPr/>
            </p:nvSpPr>
            <p:spPr bwMode="auto">
              <a:xfrm>
                <a:off x="2084592" y="1547464"/>
                <a:ext cx="7306295" cy="1133259"/>
              </a:xfrm>
              <a:prstGeom prst="rect">
                <a:avLst/>
              </a:prstGeom>
              <a:noFill/>
              <a:ln w="9525" algn="ctr">
                <a:noFill/>
                <a:miter lim="800000"/>
              </a:ln>
            </p:spPr>
            <p:txBody>
              <a:bodyPr vert="horz" wrap="none" lIns="91440" tIns="45720" rIns="91440" bIns="45720" numCol="1" rtlCol="0" anchor="t" anchorCtr="0" compatLnSpc="1">
                <a:spAutoFit/>
              </a:bodyPr>
              <a:lstStyle/>
              <a:p>
                <a:pPr marL="84455" eaLnBrk="0" fontAlgn="base" hangingPunct="0">
                  <a:lnSpc>
                    <a:spcPct val="90000"/>
                  </a:lnSpc>
                  <a:spcBef>
                    <a:spcPct val="20000"/>
                  </a:spcBef>
                  <a:spcAft>
                    <a:spcPct val="0"/>
                  </a:spcAft>
                  <a:buSzPct val="120000"/>
                </a:pPr>
                <a:r>
                  <a:rPr kumimoji="0" lang="en-US" altLang="zh-CN" sz="2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Mass matrix:  </a:t>
                </a:r>
                <a14:m>
                  <m:oMath xmlns:m="http://schemas.openxmlformats.org/officeDocument/2006/math">
                    <m:r>
                      <a:rPr kumimoji="0" lang="en-US" altLang="zh-CN" sz="26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𝑴</m:t>
                    </m:r>
                    <m:r>
                      <a:rPr kumimoji="0" lang="en-US" altLang="zh-CN" sz="26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d>
                      <m:dPr>
                        <m:begChr m:val="["/>
                        <m:endChr m:val="]"/>
                        <m:ctrlPr>
                          <a:rPr kumimoji="0" lang="en-US" altLang="zh-CN" sz="26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ctrlPr>
                      </m:dPr>
                      <m:e>
                        <m:m>
                          <m:mPr>
                            <m:mcs>
                              <m:mc>
                                <m:mcPr>
                                  <m:count m:val="3"/>
                                  <m:mcJc m:val="center"/>
                                </m:mcPr>
                              </m:mc>
                            </m:mcs>
                            <m:ctrlPr>
                              <a:rPr lang="en-US" altLang="zh-CN" sz="2600" b="1" i="1" kern="0">
                                <a:latin typeface="Cambria Math" panose="02040503050406030204" pitchFamily="18" charset="0"/>
                                <a:ea typeface="黑体" panose="02010609060101010101" pitchFamily="2" charset="-122"/>
                                <a:cs typeface="Times New Roman" panose="02020603050405020304" pitchFamily="18" charset="0"/>
                              </a:rPr>
                            </m:ctrlPr>
                          </m:mPr>
                          <m:mr>
                            <m:e>
                              <m:r>
                                <m:rPr>
                                  <m:brk m:alnAt="7"/>
                                </m:rPr>
                                <a:rPr lang="en-US" altLang="zh-CN" sz="2600" b="1" i="1" kern="0" smtClean="0">
                                  <a:latin typeface="Cambria Math" panose="02040503050406030204" pitchFamily="18" charset="0"/>
                                  <a:ea typeface="黑体" panose="02010609060101010101" pitchFamily="2" charset="-122"/>
                                  <a:cs typeface="Times New Roman" panose="02020603050405020304" pitchFamily="18" charset="0"/>
                                </a:rPr>
                                <m:t>𝒎</m:t>
                              </m:r>
                            </m:e>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mr>
                          <m:mr>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e>
                              <m:r>
                                <m:rPr>
                                  <m:brk m:alnAt="7"/>
                                </m:rP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𝒎</m:t>
                              </m:r>
                            </m:e>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mr>
                          <m:mr>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e>
                              <m:r>
                                <m:rPr>
                                  <m:brk m:alnAt="7"/>
                                </m:rP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𝒎</m:t>
                              </m:r>
                            </m:e>
                          </m:mr>
                        </m:m>
                      </m:e>
                    </m:d>
                    <m:r>
                      <a:rPr kumimoji="0" lang="en-US" altLang="zh-CN" sz="2600" b="1" i="1" u="none" strike="noStrike" kern="0" cap="none" spc="0" normalizeH="0" baseline="0" noProof="0" smtClean="0">
                        <a:ln>
                          <a:noFill/>
                        </a:ln>
                        <a:solidFill>
                          <a:schemeClr val="tx1"/>
                        </a:solidFill>
                        <a:effectLst/>
                        <a:uLnTx/>
                        <a:uFillTx/>
                        <a:latin typeface="Cambria Math" panose="02040503050406030204" pitchFamily="18" charset="0"/>
                        <a:ea typeface="黑体" panose="02010609060101010101" pitchFamily="2" charset="-122"/>
                        <a:cs typeface="Times New Roman" panose="02020603050405020304" pitchFamily="18" charset="0"/>
                      </a:rPr>
                      <m:t>+</m:t>
                    </m:r>
                    <m:d>
                      <m:dPr>
                        <m:begChr m:val="["/>
                        <m:endChr m:val="]"/>
                        <m:ctrlPr>
                          <a:rPr lang="en-US" altLang="zh-CN" sz="2600" b="1" i="1" kern="0">
                            <a:latin typeface="Cambria Math" panose="02040503050406030204" pitchFamily="18" charset="0"/>
                            <a:ea typeface="黑体" panose="02010609060101010101" pitchFamily="2" charset="-122"/>
                            <a:cs typeface="Times New Roman" panose="02020603050405020304" pitchFamily="18" charset="0"/>
                          </a:rPr>
                        </m:ctrlPr>
                      </m:dPr>
                      <m:e>
                        <m:m>
                          <m:mPr>
                            <m:mcs>
                              <m:mc>
                                <m:mcPr>
                                  <m:count m:val="3"/>
                                  <m:mcJc m:val="center"/>
                                </m:mcPr>
                              </m:mc>
                            </m:mcs>
                            <m:ctrlPr>
                              <a:rPr lang="en-US" altLang="zh-CN" sz="2600" b="1" i="1" kern="0">
                                <a:latin typeface="Cambria Math" panose="02040503050406030204" pitchFamily="18" charset="0"/>
                                <a:ea typeface="黑体" panose="02010609060101010101" pitchFamily="2" charset="-122"/>
                                <a:cs typeface="Times New Roman" panose="02020603050405020304" pitchFamily="18" charset="0"/>
                              </a:rPr>
                            </m:ctrlPr>
                          </m:mPr>
                          <m:mr>
                            <m:e>
                              <m:r>
                                <m:rPr>
                                  <m:brk m:alnAt="7"/>
                                </m:rPr>
                                <a:rPr lang="en-US" altLang="zh-CN" sz="2600" b="1" i="1" kern="0" smtClean="0">
                                  <a:latin typeface="Cambria Math" panose="02040503050406030204" pitchFamily="18" charset="0"/>
                                  <a:ea typeface="黑体" panose="02010609060101010101" pitchFamily="2" charset="-122"/>
                                  <a:cs typeface="Times New Roman" panose="02020603050405020304" pitchFamily="18" charset="0"/>
                                </a:rPr>
                                <m:t>𝟎</m:t>
                              </m:r>
                            </m:e>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mr>
                          <m:mr>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e>
                              <m:r>
                                <a:rPr lang="en-US" altLang="zh-CN" sz="2600" b="1" i="1" kern="0" smtClean="0">
                                  <a:latin typeface="Cambria Math" panose="02040503050406030204" pitchFamily="18" charset="0"/>
                                  <a:ea typeface="黑体" panose="02010609060101010101" pitchFamily="2" charset="-122"/>
                                  <a:cs typeface="Times New Roman" panose="02020603050405020304" pitchFamily="18" charset="0"/>
                                </a:rPr>
                                <m:t>𝟎</m:t>
                              </m:r>
                            </m:e>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mr>
                          <m:mr>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e>
                              <m:r>
                                <a:rPr lang="en-US" altLang="zh-CN" sz="2600" b="1" i="1" kern="0">
                                  <a:latin typeface="Cambria Math" panose="02040503050406030204" pitchFamily="18" charset="0"/>
                                  <a:ea typeface="黑体" panose="02010609060101010101" pitchFamily="2" charset="-122"/>
                                  <a:cs typeface="Times New Roman" panose="02020603050405020304" pitchFamily="18" charset="0"/>
                                </a:rPr>
                                <m:t>𝟎</m:t>
                              </m:r>
                            </m:e>
                            <m:e>
                              <m:sSub>
                                <m:sSubPr>
                                  <m:ctrlPr>
                                    <a:rPr lang="en-US" altLang="zh-CN" sz="2600" b="1" i="1" kern="0" smtClean="0">
                                      <a:latin typeface="Cambria Math" panose="02040503050406030204" pitchFamily="18" charset="0"/>
                                      <a:ea typeface="黑体" panose="02010609060101010101" pitchFamily="2" charset="-122"/>
                                      <a:cs typeface="Times New Roman" panose="02020603050405020304" pitchFamily="18" charset="0"/>
                                    </a:rPr>
                                  </m:ctrlPr>
                                </m:sSubPr>
                                <m:e>
                                  <m:r>
                                    <a:rPr lang="en-US" altLang="zh-CN" sz="2600" b="1" i="0" kern="0" smtClean="0">
                                      <a:latin typeface="Cambria Math" panose="02040503050406030204" pitchFamily="18" charset="0"/>
                                      <a:ea typeface="黑体" panose="02010609060101010101" pitchFamily="2" charset="-122"/>
                                      <a:cs typeface="Times New Roman" panose="02020603050405020304" pitchFamily="18" charset="0"/>
                                    </a:rPr>
                                    <m:t>𝚫</m:t>
                                  </m:r>
                                  <m:r>
                                    <a:rPr lang="en-US" altLang="zh-CN" sz="2600" b="1" i="0" kern="0" smtClean="0">
                                      <a:latin typeface="Cambria Math" panose="02040503050406030204" pitchFamily="18" charset="0"/>
                                      <a:ea typeface="黑体" panose="02010609060101010101" pitchFamily="2" charset="-122"/>
                                      <a:cs typeface="Times New Roman" panose="02020603050405020304" pitchFamily="18" charset="0"/>
                                    </a:rPr>
                                    <m:t>𝐦</m:t>
                                  </m:r>
                                </m:e>
                                <m:sub>
                                  <m:r>
                                    <a:rPr lang="en-US" altLang="zh-CN" sz="2600" b="1" i="0" kern="0" smtClean="0">
                                      <a:latin typeface="Cambria Math" panose="02040503050406030204" pitchFamily="18" charset="0"/>
                                      <a:ea typeface="黑体" panose="02010609060101010101" pitchFamily="2" charset="-122"/>
                                      <a:cs typeface="Times New Roman" panose="02020603050405020304" pitchFamily="18" charset="0"/>
                                    </a:rPr>
                                    <m:t>𝐬</m:t>
                                  </m:r>
                                </m:sub>
                              </m:sSub>
                            </m:e>
                          </m:mr>
                        </m:m>
                      </m:e>
                    </m:d>
                  </m:oMath>
                </a14:m>
                <a:endParaRPr kumimoji="0" lang="zh-CN" altLang="en-US" sz="2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C75CE04D-C3D0-1B3C-0BC4-1BA256C1512C}"/>
                  </a:ext>
                </a:extLst>
              </p:cNvPr>
              <p:cNvSpPr txBox="1">
                <a:spLocks noRot="1" noChangeAspect="1" noMove="1" noResize="1" noEditPoints="1" noAdjustHandles="1" noChangeArrowheads="1" noChangeShapeType="1" noTextEdit="1"/>
              </p:cNvSpPr>
              <p:nvPr/>
            </p:nvSpPr>
            <p:spPr bwMode="auto">
              <a:xfrm>
                <a:off x="2084592" y="1547464"/>
                <a:ext cx="7306295" cy="1133259"/>
              </a:xfrm>
              <a:prstGeom prst="rect">
                <a:avLst/>
              </a:prstGeom>
              <a:blipFill>
                <a:blip r:embed="rId4"/>
                <a:stretch>
                  <a:fillRect l="-347" t="-3297" b="-2198"/>
                </a:stretch>
              </a:blipFill>
              <a:ln w="9525" algn="ctr">
                <a:noFill/>
                <a:miter lim="800000"/>
              </a:ln>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0282CC3F-9508-FAA8-48A5-E1897E7C5D26}"/>
              </a:ext>
            </a:extLst>
          </p:cNvPr>
          <p:cNvSpPr txBox="1"/>
          <p:nvPr/>
        </p:nvSpPr>
        <p:spPr bwMode="auto">
          <a:xfrm>
            <a:off x="1346782" y="2856114"/>
            <a:ext cx="9498434" cy="369332"/>
          </a:xfrm>
          <a:prstGeom prst="rect">
            <a:avLst/>
          </a:prstGeom>
          <a:noFill/>
          <a:ln w="9525" algn="ctr">
            <a:solidFill>
              <a:srgbClr val="002A7E"/>
            </a:solidFill>
            <a:miter lim="800000"/>
          </a:ln>
        </p:spPr>
        <p:txBody>
          <a:bodyPr vert="horz" wrap="none" lIns="91440" tIns="45720" rIns="91440" bIns="45720" numCol="1" rtlCol="0" anchor="t" anchorCtr="0" compatLnSpc="1">
            <a:spAutoFit/>
          </a:bodyPr>
          <a:lstStyle/>
          <a:p>
            <a:pPr marL="84455" marR="0" algn="l" defTabSz="914400" rtl="0" eaLnBrk="0" fontAlgn="base" latinLnBrk="0" hangingPunct="0">
              <a:lnSpc>
                <a:spcPct val="90000"/>
              </a:lnSpc>
              <a:spcBef>
                <a:spcPct val="20000"/>
              </a:spcBef>
              <a:spcAft>
                <a:spcPct val="0"/>
              </a:spcAft>
              <a:buClrTx/>
              <a:buSzPct val="120000"/>
            </a:pPr>
            <a:r>
              <a:rPr lang="en-US" altLang="zh-CN" sz="2000" b="1" kern="0" dirty="0">
                <a:latin typeface="Times New Roman" panose="02020603050405020304" pitchFamily="18" charset="0"/>
                <a:ea typeface="黑体" panose="02010609060101010101" pitchFamily="2" charset="-122"/>
                <a:cs typeface="Times New Roman" panose="02020603050405020304" pitchFamily="18" charset="0"/>
              </a:rPr>
              <a:t>Insert the mass matrix into the amplitudes to reflect the first-order breaking effects .</a:t>
            </a:r>
            <a:endParaRPr kumimoji="0" lang="zh-CN" altLang="en-US" sz="2000" b="1" i="0" u="none" strike="noStrike" kern="0" cap="none" spc="0" normalizeH="0" baseline="0" noProof="0" dirty="0">
              <a:ln>
                <a:noFill/>
              </a:ln>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5F08DE2A-4D1A-5FD8-CBA5-02F507907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5995" y="3529510"/>
            <a:ext cx="7815581" cy="891711"/>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3460149-EE79-B65D-39F7-60ACD7E05D37}"/>
                  </a:ext>
                </a:extLst>
              </p:cNvPr>
              <p:cNvSpPr txBox="1"/>
              <p:nvPr/>
            </p:nvSpPr>
            <p:spPr bwMode="auto">
              <a:xfrm>
                <a:off x="1452827" y="4725285"/>
                <a:ext cx="9561913" cy="369973"/>
              </a:xfrm>
              <a:prstGeom prst="rect">
                <a:avLst/>
              </a:prstGeom>
              <a:noFill/>
              <a:ln w="9525" algn="ctr">
                <a:noFill/>
                <a:miter lim="800000"/>
              </a:ln>
            </p:spPr>
            <p:txBody>
              <a:bodyPr vert="horz" wrap="none" lIns="91440" tIns="45720" rIns="91440" bIns="45720" numCol="1" rtlCol="0" anchor="t" anchorCtr="0" compatLnSpc="1">
                <a:spAutoFit/>
              </a:bodyPr>
              <a:lstStyle/>
              <a:p>
                <a:pPr marL="84455" eaLnBrk="0" fontAlgn="base" hangingPunct="0">
                  <a:lnSpc>
                    <a:spcPct val="90000"/>
                  </a:lnSpc>
                  <a:spcBef>
                    <a:spcPct val="20000"/>
                  </a:spcBef>
                  <a:spcAft>
                    <a:spcPct val="0"/>
                  </a:spcAft>
                  <a:buSzPct val="120000"/>
                </a:pPr>
                <a:r>
                  <a:rPr lang="en-US" altLang="zh-CN" sz="2000" b="1" kern="0" dirty="0">
                    <a:solidFill>
                      <a:srgbClr val="133984"/>
                    </a:solidFill>
                    <a:latin typeface="Times New Roman" panose="02020603050405020304" pitchFamily="18" charset="0"/>
                    <a:ea typeface="黑体" panose="02010609060101010101" pitchFamily="2" charset="-122"/>
                    <a:cs typeface="Times New Roman" panose="02020603050405020304" pitchFamily="18" charset="0"/>
                  </a:rPr>
                  <a:t>Full Consideration will bring 15 complex parameters with  </a:t>
                </a:r>
                <a14:m>
                  <m:oMath xmlns:m="http://schemas.openxmlformats.org/officeDocument/2006/math">
                    <m:r>
                      <a:rPr lang="en-US" altLang="zh-CN" sz="2000" b="1" i="1" kern="0" smtClean="0">
                        <a:solidFill>
                          <a:srgbClr val="133984"/>
                        </a:solidFill>
                        <a:latin typeface="Cambria Math" panose="02040503050406030204" pitchFamily="18" charset="0"/>
                        <a:ea typeface="黑体" panose="02010609060101010101" pitchFamily="2" charset="-122"/>
                        <a:cs typeface="Times New Roman" panose="02020603050405020304" pitchFamily="18" charset="0"/>
                      </a:rPr>
                      <m:t>𝑯</m:t>
                    </m:r>
                    <m:d>
                      <m:dPr>
                        <m:ctrlPr>
                          <a:rPr lang="en-US" altLang="zh-CN" sz="2000" b="1" i="1" kern="0" smtClean="0">
                            <a:solidFill>
                              <a:srgbClr val="133984"/>
                            </a:solidFill>
                            <a:latin typeface="Cambria Math" panose="02040503050406030204" pitchFamily="18" charset="0"/>
                            <a:ea typeface="黑体" panose="02010609060101010101" pitchFamily="2" charset="-122"/>
                            <a:cs typeface="Times New Roman" panose="02020603050405020304" pitchFamily="18" charset="0"/>
                          </a:rPr>
                        </m:ctrlPr>
                      </m:dPr>
                      <m:e>
                        <m:acc>
                          <m:accPr>
                            <m:chr m:val="̅"/>
                            <m:ctrlPr>
                              <a:rPr lang="en-US" altLang="zh-CN" sz="2000" b="1" i="1" kern="0" smtClean="0">
                                <a:solidFill>
                                  <a:srgbClr val="133984"/>
                                </a:solidFill>
                                <a:latin typeface="Cambria Math" panose="02040503050406030204" pitchFamily="18" charset="0"/>
                                <a:ea typeface="黑体" panose="02010609060101010101" pitchFamily="2" charset="-122"/>
                                <a:cs typeface="Times New Roman" panose="02020603050405020304" pitchFamily="18" charset="0"/>
                              </a:rPr>
                            </m:ctrlPr>
                          </m:accPr>
                          <m:e>
                            <m:r>
                              <a:rPr lang="en-US" altLang="zh-CN" sz="2000" b="1" i="1" kern="0" smtClean="0">
                                <a:solidFill>
                                  <a:srgbClr val="133984"/>
                                </a:solidFill>
                                <a:latin typeface="Cambria Math" panose="02040503050406030204" pitchFamily="18" charset="0"/>
                                <a:ea typeface="黑体" panose="02010609060101010101" pitchFamily="2" charset="-122"/>
                                <a:cs typeface="Times New Roman" panose="02020603050405020304" pitchFamily="18" charset="0"/>
                              </a:rPr>
                              <m:t>𝟔</m:t>
                            </m:r>
                          </m:e>
                        </m:acc>
                      </m:e>
                    </m:d>
                  </m:oMath>
                </a14:m>
                <a:r>
                  <a:rPr kumimoji="0" lang="en-US" altLang="zh-CN" sz="20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 and 22</a:t>
                </a:r>
                <a:r>
                  <a:rPr kumimoji="0" lang="en-US" altLang="zh-CN" sz="2000" b="1" i="0" u="none" strike="noStrike" kern="0" cap="none" spc="0" normalizeH="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 with </a:t>
                </a:r>
                <a14:m>
                  <m:oMath xmlns:m="http://schemas.openxmlformats.org/officeDocument/2006/math">
                    <m:r>
                      <a:rPr lang="en-US" altLang="zh-CN" sz="2000" b="1" i="1" kern="0">
                        <a:solidFill>
                          <a:srgbClr val="133984"/>
                        </a:solidFill>
                        <a:latin typeface="Cambria Math" panose="02040503050406030204" pitchFamily="18" charset="0"/>
                        <a:ea typeface="黑体" panose="02010609060101010101" pitchFamily="2" charset="-122"/>
                        <a:cs typeface="Times New Roman" panose="02020603050405020304" pitchFamily="18" charset="0"/>
                      </a:rPr>
                      <m:t>𝑯</m:t>
                    </m:r>
                    <m:d>
                      <m:dPr>
                        <m:ctrlPr>
                          <a:rPr lang="en-US" altLang="zh-CN" sz="2000" b="1" i="1" kern="0">
                            <a:solidFill>
                              <a:srgbClr val="133984"/>
                            </a:solidFill>
                            <a:latin typeface="Cambria Math" panose="02040503050406030204" pitchFamily="18" charset="0"/>
                            <a:ea typeface="黑体" panose="02010609060101010101" pitchFamily="2" charset="-122"/>
                            <a:cs typeface="Times New Roman" panose="02020603050405020304" pitchFamily="18" charset="0"/>
                          </a:rPr>
                        </m:ctrlPr>
                      </m:dPr>
                      <m:e>
                        <m:r>
                          <a:rPr lang="en-US" altLang="zh-CN" sz="2000" b="1" i="1" kern="0" smtClean="0">
                            <a:solidFill>
                              <a:srgbClr val="133984"/>
                            </a:solidFill>
                            <a:latin typeface="Cambria Math" panose="02040503050406030204" pitchFamily="18" charset="0"/>
                            <a:ea typeface="黑体" panose="02010609060101010101" pitchFamily="2" charset="-122"/>
                            <a:cs typeface="Times New Roman" panose="02020603050405020304" pitchFamily="18" charset="0"/>
                          </a:rPr>
                          <m:t>𝟏𝟓</m:t>
                        </m:r>
                      </m:e>
                    </m:d>
                  </m:oMath>
                </a14:m>
                <a:r>
                  <a:rPr kumimoji="0" lang="en-US" altLang="zh-CN" sz="2000" b="1" i="0" u="none" strike="noStrike" kern="0" cap="none" spc="0" normalizeH="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a:t>
                </a:r>
                <a:r>
                  <a:rPr kumimoji="0" lang="en-US" altLang="zh-CN" sz="1800" b="1" i="0" u="none" strike="noStrike" kern="0" cap="none" spc="0" normalizeH="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rPr>
                  <a:t> </a:t>
                </a:r>
                <a:endParaRPr kumimoji="0" lang="zh-CN" altLang="en-US" sz="18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63460149-EE79-B65D-39F7-60ACD7E05D37}"/>
                  </a:ext>
                </a:extLst>
              </p:cNvPr>
              <p:cNvSpPr txBox="1">
                <a:spLocks noRot="1" noChangeAspect="1" noMove="1" noResize="1" noEditPoints="1" noAdjustHandles="1" noChangeArrowheads="1" noChangeShapeType="1" noTextEdit="1"/>
              </p:cNvSpPr>
              <p:nvPr/>
            </p:nvSpPr>
            <p:spPr bwMode="auto">
              <a:xfrm>
                <a:off x="1452827" y="4725285"/>
                <a:ext cx="9561913" cy="369973"/>
              </a:xfrm>
              <a:prstGeom prst="rect">
                <a:avLst/>
              </a:prstGeom>
              <a:blipFill>
                <a:blip r:embed="rId6"/>
                <a:stretch>
                  <a:fillRect t="-16667" b="-26667"/>
                </a:stretch>
              </a:blipFill>
              <a:ln w="9525" algn="ctr">
                <a:noFill/>
                <a:miter lim="800000"/>
              </a:ln>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23239892-FACE-E173-6B61-AEC33E6BFCA3}"/>
              </a:ext>
            </a:extLst>
          </p:cNvPr>
          <p:cNvSpPr txBox="1"/>
          <p:nvPr/>
        </p:nvSpPr>
        <p:spPr bwMode="auto">
          <a:xfrm>
            <a:off x="1540559" y="5399322"/>
            <a:ext cx="9808022" cy="369332"/>
          </a:xfrm>
          <a:prstGeom prst="rect">
            <a:avLst/>
          </a:prstGeom>
          <a:noFill/>
          <a:ln w="9525" algn="ctr">
            <a:noFill/>
            <a:miter lim="800000"/>
          </a:ln>
        </p:spPr>
        <p:txBody>
          <a:bodyPr vert="horz" wrap="square" lIns="91440" tIns="45720" rIns="91440" bIns="45720" numCol="1" rtlCol="0" anchor="t" anchorCtr="0" compatLnSpc="1">
            <a:spAutoFit/>
          </a:bodyPr>
          <a:lstStyle/>
          <a:p>
            <a:pPr marL="84455" eaLnBrk="0" fontAlgn="base" hangingPunct="0">
              <a:lnSpc>
                <a:spcPct val="90000"/>
              </a:lnSpc>
              <a:spcBef>
                <a:spcPct val="20000"/>
              </a:spcBef>
              <a:spcAft>
                <a:spcPct val="0"/>
              </a:spcAft>
              <a:buSzPct val="120000"/>
            </a:pPr>
            <a:r>
              <a:rPr lang="en" altLang="zh-CN" sz="2000" dirty="0">
                <a:latin typeface="Times New Roman" panose="02020603050405020304" pitchFamily="18" charset="0"/>
                <a:cs typeface="Times New Roman" panose="02020603050405020304" pitchFamily="18" charset="0"/>
              </a:rPr>
              <a:t>Scenario:  According to the topological diagrams, the main SU(3) breaking is  considered</a:t>
            </a:r>
            <a:endParaRPr kumimoji="0" lang="zh-CN" altLang="en-US" sz="2000" b="1" i="0" u="none" strike="noStrike" kern="0" cap="none" spc="0" normalizeH="0" baseline="0" noProof="0" dirty="0">
              <a:ln>
                <a:noFill/>
              </a:ln>
              <a:solidFill>
                <a:srgbClr val="133984"/>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164404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D280-3B2D-6729-4467-875AB581D6F0}"/>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7B9D96B0-1D76-394B-0388-B964A205F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03" y="756754"/>
            <a:ext cx="5750462" cy="5442745"/>
          </a:xfrm>
          <a:prstGeom prst="rect">
            <a:avLst/>
          </a:prstGeom>
        </p:spPr>
      </p:pic>
      <p:pic>
        <p:nvPicPr>
          <p:cNvPr id="3" name="图片 2">
            <a:extLst>
              <a:ext uri="{FF2B5EF4-FFF2-40B4-BE49-F238E27FC236}">
                <a16:creationId xmlns:a16="http://schemas.microsoft.com/office/drawing/2014/main" id="{BFC2CC0B-5D4C-6CCC-8A94-534127B9B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729" y="756754"/>
            <a:ext cx="5863568" cy="3494449"/>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354BFB2-DDCB-F04F-28B2-1193482363AA}"/>
                  </a:ext>
                </a:extLst>
              </p:cNvPr>
              <p:cNvSpPr txBox="1"/>
              <p:nvPr/>
            </p:nvSpPr>
            <p:spPr>
              <a:xfrm>
                <a:off x="6332942" y="4489477"/>
                <a:ext cx="5750463" cy="646331"/>
              </a:xfrm>
              <a:prstGeom prst="rect">
                <a:avLst/>
              </a:prstGeom>
              <a:noFill/>
            </p:spPr>
            <p:txBody>
              <a:bodyPr wrap="square">
                <a:spAutoFit/>
              </a:bodyPr>
              <a:lstStyle/>
              <a:p>
                <a:pPr marL="84455" marR="0" algn="ctr" defTabSz="914400" rtl="0" eaLnBrk="0" fontAlgn="base" latinLnBrk="0" hangingPunct="0">
                  <a:lnSpc>
                    <a:spcPct val="90000"/>
                  </a:lnSpc>
                  <a:spcBef>
                    <a:spcPct val="20000"/>
                  </a:spcBef>
                  <a:spcAft>
                    <a:spcPct val="0"/>
                  </a:spcAft>
                  <a:buClrTx/>
                  <a:buSzPct val="120000"/>
                </a:pPr>
                <a:r>
                  <a:rPr lang="en-US" altLang="zh-CN" sz="2000" b="1" kern="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19 parameters + 8 parameters + 1 three-body parameter </a:t>
                </a:r>
                <a14:m>
                  <m:oMath xmlns:m="http://schemas.openxmlformats.org/officeDocument/2006/math">
                    <m:r>
                      <a:rPr lang="en-US" altLang="zh-CN" sz="2000" b="1" i="1" kern="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000" b="1" kern="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28 parameters</a:t>
                </a:r>
                <a:endParaRPr kumimoji="0" lang="zh-CN" altLang="en-US" sz="20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D354BFB2-DDCB-F04F-28B2-1193482363AA}"/>
                  </a:ext>
                </a:extLst>
              </p:cNvPr>
              <p:cNvSpPr txBox="1">
                <a:spLocks noRot="1" noChangeAspect="1" noMove="1" noResize="1" noEditPoints="1" noAdjustHandles="1" noChangeArrowheads="1" noChangeShapeType="1" noTextEdit="1"/>
              </p:cNvSpPr>
              <p:nvPr/>
            </p:nvSpPr>
            <p:spPr>
              <a:xfrm>
                <a:off x="6332942" y="4489477"/>
                <a:ext cx="5750463" cy="646331"/>
              </a:xfrm>
              <a:prstGeom prst="rect">
                <a:avLst/>
              </a:prstGeom>
              <a:blipFill>
                <a:blip r:embed="rId5"/>
                <a:stretch>
                  <a:fillRect t="-9615" b="-173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DD53996-0C46-2BD2-98F4-A113EA0C57BE}"/>
                  </a:ext>
                </a:extLst>
              </p:cNvPr>
              <p:cNvSpPr txBox="1"/>
              <p:nvPr/>
            </p:nvSpPr>
            <p:spPr bwMode="auto">
              <a:xfrm>
                <a:off x="6922173" y="5518651"/>
                <a:ext cx="4572000" cy="582595"/>
              </a:xfrm>
              <a:prstGeom prst="rect">
                <a:avLst/>
              </a:prstGeom>
              <a:noFill/>
              <a:ln w="9525" algn="ctr">
                <a:noFill/>
                <a:miter lim="800000"/>
              </a:ln>
            </p:spPr>
            <p:txBody>
              <a:bodyPr wrap="square">
                <a:spAutoFit/>
              </a:bodyPr>
              <a:lstStyle/>
              <a:p>
                <a:pPr marL="84455" marR="0" algn="ctr" defTabSz="914400" rtl="0" eaLnBrk="0" fontAlgn="base" latinLnBrk="0" hangingPunct="0">
                  <a:lnSpc>
                    <a:spcPct val="90000"/>
                  </a:lnSpc>
                  <a:spcBef>
                    <a:spcPct val="20000"/>
                  </a:spcBef>
                  <a:spcAft>
                    <a:spcPct val="0"/>
                  </a:spcAft>
                  <a:buClrTx/>
                  <a:buSzPct val="120000"/>
                </a:pPr>
                <a14:m>
                  <m:oMath xmlns:m="http://schemas.openxmlformats.org/officeDocument/2006/math">
                    <m:f>
                      <m:fPr>
                        <m:ctrlP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fPr>
                      <m:num>
                        <m:sSup>
                          <m:sSupPr>
                            <m:ctrlP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sSupPr>
                          <m:e>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𝝌</m:t>
                            </m:r>
                          </m:e>
                          <m:sup>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𝟐</m:t>
                            </m:r>
                          </m:sup>
                        </m:sSup>
                      </m:num>
                      <m:den>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𝑫</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𝒐</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𝒇</m:t>
                        </m:r>
                      </m:den>
                    </m:f>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𝟐</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altLang="zh-CN"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𝟑𝟔</m:t>
                    </m:r>
                  </m:oMath>
                </a14:m>
                <a:r>
                  <a:rPr kumimoji="0" lang="en-US" altLang="zh-CN" sz="2000" b="1" i="0" u="none" strike="noStrike" kern="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rPr>
                  <a:t> </a:t>
                </a:r>
                <a:endParaRPr kumimoji="0" lang="zh-CN" altLang="en-US" sz="2000" b="1" i="0" u="none" strike="noStrike" kern="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endParaRPr>
              </a:p>
            </p:txBody>
          </p:sp>
        </mc:Choice>
        <mc:Fallback xmlns="">
          <p:sp>
            <p:nvSpPr>
              <p:cNvPr id="7" name="文本框 6">
                <a:extLst>
                  <a:ext uri="{FF2B5EF4-FFF2-40B4-BE49-F238E27FC236}">
                    <a16:creationId xmlns:a16="http://schemas.microsoft.com/office/drawing/2014/main" id="{EDD53996-0C46-2BD2-98F4-A113EA0C57BE}"/>
                  </a:ext>
                </a:extLst>
              </p:cNvPr>
              <p:cNvSpPr txBox="1">
                <a:spLocks noRot="1" noChangeAspect="1" noMove="1" noResize="1" noEditPoints="1" noAdjustHandles="1" noChangeArrowheads="1" noChangeShapeType="1" noTextEdit="1"/>
              </p:cNvSpPr>
              <p:nvPr/>
            </p:nvSpPr>
            <p:spPr bwMode="auto">
              <a:xfrm>
                <a:off x="6922173" y="5518651"/>
                <a:ext cx="4572000" cy="582595"/>
              </a:xfrm>
              <a:prstGeom prst="rect">
                <a:avLst/>
              </a:prstGeom>
              <a:blipFill>
                <a:blip r:embed="rId6"/>
                <a:stretch>
                  <a:fillRect b="-4255"/>
                </a:stretch>
              </a:blipFill>
              <a:ln w="9525" algn="ctr">
                <a:noFill/>
                <a:miter lim="800000"/>
              </a:ln>
            </p:spPr>
            <p:txBody>
              <a:bodyPr/>
              <a:lstStyle/>
              <a:p>
                <a:r>
                  <a:rPr lang="zh-CN" altLang="en-US">
                    <a:noFill/>
                  </a:rPr>
                  <a:t> </a:t>
                </a:r>
              </a:p>
            </p:txBody>
          </p:sp>
        </mc:Fallback>
      </mc:AlternateContent>
    </p:spTree>
    <p:extLst>
      <p:ext uri="{BB962C8B-B14F-4D97-AF65-F5344CB8AC3E}">
        <p14:creationId xmlns:p14="http://schemas.microsoft.com/office/powerpoint/2010/main" val="4151325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6.0,&quot;FooterHeight&quot;:0.0,&quot;SideMargin&quot;:4.5,&quot;TopMargin&quot;:2.0,&quot;BottomMargin&quot;:4.0,&quot;IntervalMargin&quot;:5.0,&quot;SettingType&quot;:&quot;System&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zkrsiyq">
      <a:majorFont>
        <a:latin typeface="Times New Roman" panose="020F0302020204030204"/>
        <a:ea typeface="微软雅黑"/>
        <a:cs typeface=""/>
      </a:majorFont>
      <a:minorFont>
        <a:latin typeface="Times New Roman"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26059</TotalTime>
  <Words>639</Words>
  <Application>Microsoft Macintosh PowerPoint</Application>
  <PresentationFormat>宽屏</PresentationFormat>
  <Paragraphs>121</Paragraphs>
  <Slides>17</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等线</vt:lpstr>
      <vt:lpstr>黑体</vt:lpstr>
      <vt:lpstr>微软雅黑</vt:lpstr>
      <vt:lpstr>微软雅黑 Light</vt:lpstr>
      <vt:lpstr>SFMono-Regular</vt:lpstr>
      <vt:lpstr>Arial</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程 成</dc:creator>
  <cp:lastModifiedBy>chang Yang</cp:lastModifiedBy>
  <cp:revision>404</cp:revision>
  <dcterms:created xsi:type="dcterms:W3CDTF">2021-06-27T12:18:57Z</dcterms:created>
  <dcterms:modified xsi:type="dcterms:W3CDTF">2026-04-12T02:51:40Z</dcterms:modified>
</cp:coreProperties>
</file>