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0" r:id="rId4"/>
    <p:sldId id="262" r:id="rId5"/>
    <p:sldId id="266" r:id="rId6"/>
    <p:sldId id="267" r:id="rId7"/>
    <p:sldId id="261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722"/>
  </p:normalViewPr>
  <p:slideViewPr>
    <p:cSldViewPr snapToGrid="0">
      <p:cViewPr varScale="1">
        <p:scale>
          <a:sx n="104" d="100"/>
          <a:sy n="104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4AD0D-560E-AD93-2CAA-74239FAF2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0D4144-CBB0-F94A-11E7-AE6100AAA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2D4D6B-CA43-F48C-5218-512EBCD0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932CBB-A981-1749-A617-E1BBC53D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B2AFAE-7039-41C6-392D-680DDFF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99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0BDAD9-49A2-14FE-D679-45D1D46F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0D02BE-1A70-AA66-7AFE-4AA08B22D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BF394-EFCA-DE9A-F9DA-E06F33C1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E98538-EFE7-CFB0-D113-65AF33E5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38D299-DD8D-AC59-3DCB-AA24B605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622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AA04110-C6E9-EECD-EE88-B3DA670AF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BECCB6-23D0-6646-9C1D-655798DB6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E7BCBA-08F9-A91C-CE4B-D14E9D0A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E38325-7A69-DB4B-D660-40DCED64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8B0CE2-C64D-1666-BF0F-332E5AF2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131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F4710-FAEC-11BA-5FD4-6C3FB724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6058FD-02F7-A039-A8D6-D603BA5A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3FB23B-1617-4B0E-87B7-9DCD4417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D1A3D4-C256-38AC-C285-7A1CBA4B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80C6A8-72D3-D516-98DE-8E8C8B98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07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893344-3745-2A6B-B46C-413841F6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249A85-9110-5885-897B-2FDC5484F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837271-68F1-E8E6-43FC-7A7C28A3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052358-18CF-0C40-3215-87EDC391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92464-AB66-C31D-3A00-7B629A56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184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4323A-3CF1-61C9-1711-78EA98BA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61C4CF-C37A-EF02-7697-1B081C788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D7DC3A-5010-1AFB-EF7F-0B9E03415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B03780-44BA-0F48-1DDB-306D0E42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0FE0B-0339-E948-3E91-81F79A61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3B34E9-5453-5BAB-A65C-37DC2359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566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D844EA-4419-FA38-3C9F-13FF8A79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FA9B4E-08E8-3B67-6AE6-3F2861BF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CF0BF0-8375-8D89-FD8C-925F526D3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C600E8-E00E-C8EA-EA44-89B6E4F6E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E01B56-8113-D4D3-940D-5174A9D34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9C6A7D-F207-5D3B-1E6C-C2E94A12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7261ED-B054-808F-F227-8575BE1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F33517-2011-1E34-B3EB-FC11D5C0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456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724CE9-39E4-326D-0526-CACE66C7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606CE6-8167-5AF7-6842-5708412C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161570-7C5E-E136-ECFC-1304C593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355769-15C0-0781-7D3F-3B4CD70F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731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462CF5-C150-A755-5847-5C2ACAE4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73828A-C4FD-40BB-78A4-FF8668A5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4B82A6-DD83-D109-646C-9CB0F96E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89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3915C-0FC3-8369-264F-B538C657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1E60B2-145A-8909-9977-6BC98B0F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237747-5C6B-976E-9A45-B221B961D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5641B6-4D59-1151-7AB4-1BCBA54B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4D8228-6F84-4711-7AE3-302E13AC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4A76DE-1CB3-C25A-6B79-F07076F6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379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822B3-34A7-C800-8287-6835F128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6146AD-4F59-219A-9A9E-072C1E7A8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49AAE7-0CD0-CE6F-D0A2-BCEA734AF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D21ACB-2CEB-0C93-2935-3D6041F1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02C5B7-2070-ED7C-B803-AB562FD8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CB159-A728-ABF8-90CE-3FCD91B0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976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9B1F27-4E25-0330-A795-2954F08F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6A3392-ABB8-9ED2-BF66-243C70C6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CCC74C-77AF-ADEF-44D2-1301BA07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6A17-6C81-2847-811A-BB143CD79720}" type="datetimeFigureOut">
              <a:rPr kumimoji="1" lang="zh-CN" altLang="en-US" smtClean="0"/>
              <a:t>2025/8/28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BB562-9341-F334-3323-BA78FA9C1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3BA083-42A9-4BD9-C6EF-555039AFE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9E62-2FF5-5E49-95A8-24A5340BB0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119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93CFD2-5225-8D61-6A84-9B5F3B14A579}"/>
              </a:ext>
            </a:extLst>
          </p:cNvPr>
          <p:cNvSpPr txBox="1"/>
          <p:nvPr/>
        </p:nvSpPr>
        <p:spPr>
          <a:xfrm>
            <a:off x="333632" y="173680"/>
            <a:ext cx="179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MVA(3922)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CA1D52-48C1-6B3E-9ABD-80AF8358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7" t="9888" r="8617" b="5920"/>
          <a:stretch/>
        </p:blipFill>
        <p:spPr>
          <a:xfrm>
            <a:off x="1003472" y="482256"/>
            <a:ext cx="10185055" cy="58934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361360-01B3-7810-0296-F0283C3E2D0D}"/>
              </a:ext>
            </a:extLst>
          </p:cNvPr>
          <p:cNvSpPr txBox="1"/>
          <p:nvPr/>
        </p:nvSpPr>
        <p:spPr>
          <a:xfrm>
            <a:off x="2407507" y="2967335"/>
            <a:ext cx="7376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'CMS_pt'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'psi2S_CMS_pt'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'm2Recoil'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'psi2S_m2Recoil'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'distance'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'dcosTheta'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'dphi'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'psi2S_px'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'psi2S_py'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'psi2S_pz'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'psi2S_p'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'px'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'py'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'pz'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'pt'</a:t>
            </a:r>
          </a:p>
        </p:txBody>
      </p:sp>
    </p:spTree>
    <p:extLst>
      <p:ext uri="{BB962C8B-B14F-4D97-AF65-F5344CB8AC3E}">
        <p14:creationId xmlns:p14="http://schemas.microsoft.com/office/powerpoint/2010/main" val="5101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93CFD2-5225-8D61-6A84-9B5F3B14A579}"/>
              </a:ext>
            </a:extLst>
          </p:cNvPr>
          <p:cNvSpPr txBox="1"/>
          <p:nvPr/>
        </p:nvSpPr>
        <p:spPr>
          <a:xfrm>
            <a:off x="333632" y="173680"/>
            <a:ext cx="179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MVA(3922)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A24825-B453-2C6A-8496-5E69CB70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47" y="599302"/>
            <a:ext cx="10057105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8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6E82185-0EC3-45A9-9BF5-FBFFB6C5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98465"/>
            <a:ext cx="3960000" cy="28456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5F07277-17AD-2E20-4157-5A19A96FC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83" y="3598465"/>
            <a:ext cx="3960000" cy="28456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D5C4651-5D90-8233-C78B-8BB57777C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52837"/>
            <a:ext cx="3960000" cy="284562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B2417E8-C729-C6F6-F56D-F7238CBDB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83" y="752837"/>
            <a:ext cx="3960000" cy="28456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ABC9AE-9D27-42AD-4185-B8336B0DC165}"/>
              </a:ext>
            </a:extLst>
          </p:cNvPr>
          <p:cNvSpPr txBox="1"/>
          <p:nvPr/>
        </p:nvSpPr>
        <p:spPr>
          <a:xfrm>
            <a:off x="362169" y="234736"/>
            <a:ext cx="302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Belle2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Data(365/fb)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9E688A-A3F8-C3F5-4FB3-61BA54EF0EC3}"/>
              </a:ext>
            </a:extLst>
          </p:cNvPr>
          <p:cNvSpPr txBox="1"/>
          <p:nvPr/>
        </p:nvSpPr>
        <p:spPr>
          <a:xfrm>
            <a:off x="3855283" y="1867874"/>
            <a:ext cx="1284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传统选择条件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4C7990-5319-96AD-A1BB-52EB88E87D87}"/>
              </a:ext>
            </a:extLst>
          </p:cNvPr>
          <p:cNvSpPr txBox="1"/>
          <p:nvPr/>
        </p:nvSpPr>
        <p:spPr>
          <a:xfrm>
            <a:off x="7799149" y="1757589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MVA(3930) &gt; 0.90</a:t>
            </a:r>
            <a:endParaRPr kumimoji="1"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EFD256-BFA9-67B8-73C5-F9B513E3EBEE}"/>
              </a:ext>
            </a:extLst>
          </p:cNvPr>
          <p:cNvSpPr txBox="1"/>
          <p:nvPr/>
        </p:nvSpPr>
        <p:spPr>
          <a:xfrm>
            <a:off x="3855283" y="4713501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MVA(3930) &gt; 0.93</a:t>
            </a:r>
            <a:endParaRPr kumimoji="1"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85FFF83-FB0C-ED69-4C2E-5B6ED5399B26}"/>
              </a:ext>
            </a:extLst>
          </p:cNvPr>
          <p:cNvSpPr txBox="1"/>
          <p:nvPr/>
        </p:nvSpPr>
        <p:spPr>
          <a:xfrm>
            <a:off x="8038564" y="4603217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MVA(3930) &gt; 0.95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543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031614C-0ACE-11E8-BC27-80455018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7" y="3348433"/>
            <a:ext cx="4320000" cy="33484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0D4FBA-6216-BAED-85E5-F10DC3F6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1" y="3348433"/>
            <a:ext cx="4320000" cy="33484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B4211C-13D1-57CD-7D06-A0B0E00DA1CB}"/>
              </a:ext>
            </a:extLst>
          </p:cNvPr>
          <p:cNvSpPr txBox="1"/>
          <p:nvPr/>
        </p:nvSpPr>
        <p:spPr>
          <a:xfrm>
            <a:off x="3168700" y="4606044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</a:rPr>
              <a:t>MVA(3930) &gt; 0.90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4B9804-DD54-0146-1BFE-8F3F592C48DD}"/>
              </a:ext>
            </a:extLst>
          </p:cNvPr>
          <p:cNvSpPr txBox="1"/>
          <p:nvPr/>
        </p:nvSpPr>
        <p:spPr>
          <a:xfrm>
            <a:off x="9145445" y="4714872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</a:rPr>
              <a:t>MVA(3930) &gt; 0.93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359004-3953-264D-D1D6-637EAC159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308" y="0"/>
            <a:ext cx="4320000" cy="33484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EC2F0DE-270C-7E18-D8EC-891E6E1F1A1B}"/>
              </a:ext>
            </a:extLst>
          </p:cNvPr>
          <p:cNvSpPr txBox="1"/>
          <p:nvPr/>
        </p:nvSpPr>
        <p:spPr>
          <a:xfrm>
            <a:off x="6396308" y="1520327"/>
            <a:ext cx="1284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rgbClr val="FF0000"/>
                </a:solidFill>
              </a:rPr>
              <a:t>传统选择条件</a:t>
            </a:r>
          </a:p>
        </p:txBody>
      </p:sp>
    </p:spTree>
    <p:extLst>
      <p:ext uri="{BB962C8B-B14F-4D97-AF65-F5344CB8AC3E}">
        <p14:creationId xmlns:p14="http://schemas.microsoft.com/office/powerpoint/2010/main" val="402956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93CFD2-5225-8D61-6A84-9B5F3B14A579}"/>
              </a:ext>
            </a:extLst>
          </p:cNvPr>
          <p:cNvSpPr txBox="1"/>
          <p:nvPr/>
        </p:nvSpPr>
        <p:spPr>
          <a:xfrm>
            <a:off x="333632" y="173680"/>
            <a:ext cx="179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MVA(4015)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073BA6-53F7-9E76-EE54-2206D6B9D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6" t="10171" r="8617" b="6767"/>
          <a:stretch/>
        </p:blipFill>
        <p:spPr>
          <a:xfrm>
            <a:off x="1060621" y="739339"/>
            <a:ext cx="10070757" cy="57603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56693CE-9089-49B6-7F2B-5A697291B495}"/>
              </a:ext>
            </a:extLst>
          </p:cNvPr>
          <p:cNvSpPr txBox="1"/>
          <p:nvPr/>
        </p:nvSpPr>
        <p:spPr>
          <a:xfrm>
            <a:off x="2407507" y="2967335"/>
            <a:ext cx="7376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'CMS_pt'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'psi2S_CMS_pt'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'm2Recoil'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'psi2S_m2Recoil'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'distance'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'dcosTheta'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'dphi'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'psi2S_px'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'psi2S_py'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'psi2S_pz'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'psi2S_p'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'px'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'py'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'pz'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'pt'</a:t>
            </a:r>
          </a:p>
        </p:txBody>
      </p:sp>
    </p:spTree>
    <p:extLst>
      <p:ext uri="{BB962C8B-B14F-4D97-AF65-F5344CB8AC3E}">
        <p14:creationId xmlns:p14="http://schemas.microsoft.com/office/powerpoint/2010/main" val="205601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93CFD2-5225-8D61-6A84-9B5F3B14A579}"/>
              </a:ext>
            </a:extLst>
          </p:cNvPr>
          <p:cNvSpPr txBox="1"/>
          <p:nvPr/>
        </p:nvSpPr>
        <p:spPr>
          <a:xfrm>
            <a:off x="333632" y="173680"/>
            <a:ext cx="179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MVA(4015)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0584D5-013C-2CDD-AC9B-4875720D2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0" y="543012"/>
            <a:ext cx="10496280" cy="59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7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067236B-B95B-B046-17E0-2AD39E78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19" y="826490"/>
            <a:ext cx="3960000" cy="28456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F2F8BAA-415C-F1FB-FDEA-6955AC875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83" y="3672118"/>
            <a:ext cx="3960000" cy="28456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1F8FD4E-6FB9-BD8F-B62B-A06E6DD8D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83" y="826490"/>
            <a:ext cx="3960000" cy="28456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F1C5CC0-9223-7254-DD7E-0A8B825EC3E4}"/>
              </a:ext>
            </a:extLst>
          </p:cNvPr>
          <p:cNvSpPr txBox="1"/>
          <p:nvPr/>
        </p:nvSpPr>
        <p:spPr>
          <a:xfrm>
            <a:off x="3122369" y="1307063"/>
            <a:ext cx="1284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传统选择条件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8EB62D-657D-1CCF-0D00-38DC825BBCA7}"/>
              </a:ext>
            </a:extLst>
          </p:cNvPr>
          <p:cNvSpPr txBox="1"/>
          <p:nvPr/>
        </p:nvSpPr>
        <p:spPr>
          <a:xfrm>
            <a:off x="6844001" y="1307062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MVA(4015) &gt; 0.90</a:t>
            </a:r>
            <a:endParaRPr kumimoji="1"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27C396-25E8-5FF7-23A6-7EC1416B765D}"/>
              </a:ext>
            </a:extLst>
          </p:cNvPr>
          <p:cNvSpPr txBox="1"/>
          <p:nvPr/>
        </p:nvSpPr>
        <p:spPr>
          <a:xfrm>
            <a:off x="3122369" y="4152691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MVA(4015) &gt; 0.93</a:t>
            </a:r>
            <a:endParaRPr kumimoji="1" lang="zh-CN" altLang="en-US" sz="1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42C8002-B929-3BCB-F811-E02F68DA2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719" y="3672118"/>
            <a:ext cx="3960000" cy="28456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124D3A9-EFCD-3A0A-AF06-5807E0E4D925}"/>
              </a:ext>
            </a:extLst>
          </p:cNvPr>
          <p:cNvSpPr txBox="1"/>
          <p:nvPr/>
        </p:nvSpPr>
        <p:spPr>
          <a:xfrm>
            <a:off x="6844001" y="4152692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MVA(4015) &gt; 0.95</a:t>
            </a:r>
            <a:endParaRPr kumimoji="1" lang="zh-CN" altLang="en-US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6A2D97-F8C2-3294-AF09-B1ED5E4354C5}"/>
              </a:ext>
            </a:extLst>
          </p:cNvPr>
          <p:cNvSpPr txBox="1"/>
          <p:nvPr/>
        </p:nvSpPr>
        <p:spPr>
          <a:xfrm>
            <a:off x="362169" y="234736"/>
            <a:ext cx="302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Belle2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Data(365/fb)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6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F47073-3581-7870-8039-AA0F9B71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08" y="0"/>
            <a:ext cx="4320000" cy="33484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D1D40C2-702B-8982-894E-B5535B8DF149}"/>
              </a:ext>
            </a:extLst>
          </p:cNvPr>
          <p:cNvSpPr txBox="1"/>
          <p:nvPr/>
        </p:nvSpPr>
        <p:spPr>
          <a:xfrm>
            <a:off x="6396308" y="1520327"/>
            <a:ext cx="1284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rgbClr val="FF0000"/>
                </a:solidFill>
              </a:rPr>
              <a:t>传统选择条件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165787-ACAE-380E-573C-9B32DB8E0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569" y="3509568"/>
            <a:ext cx="3960000" cy="30693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4C56C2-94CF-0A76-C5CF-4375010F4BF2}"/>
              </a:ext>
            </a:extLst>
          </p:cNvPr>
          <p:cNvSpPr txBox="1"/>
          <p:nvPr/>
        </p:nvSpPr>
        <p:spPr>
          <a:xfrm>
            <a:off x="7680830" y="3954709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</a:rPr>
              <a:t>MVA(4015) &gt; 0.93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317B44-22C6-8D1A-ABF6-47F02E8D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432" y="3509567"/>
            <a:ext cx="3960000" cy="30693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D93DBBF-3222-DA8A-E743-D351B6B40CFD}"/>
              </a:ext>
            </a:extLst>
          </p:cNvPr>
          <p:cNvSpPr txBox="1"/>
          <p:nvPr/>
        </p:nvSpPr>
        <p:spPr>
          <a:xfrm>
            <a:off x="2037911" y="3954709"/>
            <a:ext cx="201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</a:rPr>
              <a:t>MVA(4015) &gt; 0.90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5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194</Words>
  <Application>Microsoft Macintosh PowerPoint</Application>
  <PresentationFormat>宽屏</PresentationFormat>
  <Paragraphs>22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Menlo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2</cp:revision>
  <dcterms:created xsi:type="dcterms:W3CDTF">2025-08-28T07:01:49Z</dcterms:created>
  <dcterms:modified xsi:type="dcterms:W3CDTF">2025-08-28T13:52:30Z</dcterms:modified>
</cp:coreProperties>
</file>