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3" r:id="rId3"/>
    <p:sldId id="264" r:id="rId4"/>
    <p:sldId id="265"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79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793"/>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862330" y="479425"/>
            <a:ext cx="10297795" cy="2354580"/>
          </a:xfrm>
          <a:prstGeom prst="rect">
            <a:avLst/>
          </a:prstGeom>
          <a:noFill/>
        </p:spPr>
        <p:txBody>
          <a:bodyPr wrap="square" rtlCol="0">
            <a:noAutofit/>
          </a:bodyPr>
          <a:p>
            <a:r>
              <a:rPr lang="en-US" altLang="zh-CN"/>
              <a:t>Task 1:Practice the listening English and do some </a:t>
            </a:r>
            <a:r>
              <a:rPr lang="en-US" altLang="zh-CN">
                <a:sym typeface="+mn-ea"/>
              </a:rPr>
              <a:t>English </a:t>
            </a:r>
            <a:r>
              <a:rPr lang="en-US" altLang="zh-CN"/>
              <a:t>examination paper. </a:t>
            </a:r>
            <a:endParaRPr lang="en-US" altLang="zh-CN"/>
          </a:p>
          <a:p>
            <a:r>
              <a:rPr lang="en-US" altLang="zh-CN"/>
              <a:t>Task 2:Learn G4.</a:t>
            </a:r>
            <a:endParaRPr lang="en-US" altLang="zh-CN"/>
          </a:p>
          <a:p>
            <a:r>
              <a:rPr lang="en-US" altLang="zh-CN"/>
              <a:t>Task 3:Arrange the knowledge about neutrino.</a:t>
            </a:r>
            <a:endParaRPr lang="en-US" altLang="zh-CN"/>
          </a:p>
          <a:p>
            <a:endParaRPr lang="en-US" altLang="zh-CN"/>
          </a:p>
          <a:p>
            <a:r>
              <a:rPr lang="en-US" altLang="zh-CN"/>
              <a:t>Next plan:Go on learning the Geant4.</a:t>
            </a:r>
            <a:endParaRPr lang="en-US" altLang="zh-CN"/>
          </a:p>
          <a:p>
            <a:r>
              <a:rPr lang="en-US" altLang="zh-CN"/>
              <a:t>                </a:t>
            </a:r>
            <a:r>
              <a:rPr lang="en-US" altLang="zh-CN"/>
              <a:t>We need to input the parameter of magnetfiled into the program(CEPC).</a:t>
            </a:r>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文本框 7"/>
          <p:cNvSpPr txBox="1"/>
          <p:nvPr/>
        </p:nvSpPr>
        <p:spPr>
          <a:xfrm>
            <a:off x="1226820" y="660400"/>
            <a:ext cx="9689465" cy="5678805"/>
          </a:xfrm>
          <a:prstGeom prst="rect">
            <a:avLst/>
          </a:prstGeom>
          <a:noFill/>
        </p:spPr>
        <p:txBody>
          <a:bodyPr wrap="square" rtlCol="0">
            <a:noAutofit/>
          </a:bodyPr>
          <a:p>
            <a:r>
              <a:rPr lang="en-US" altLang="zh-CN"/>
              <a:t>To prove whether the submarine appear somewhere,we need 10^5 signals because the time of submarine appearing some place is too short.</a:t>
            </a:r>
            <a:endParaRPr lang="en-US" altLang="zh-CN"/>
          </a:p>
          <a:p>
            <a:endParaRPr lang="en-US" altLang="zh-CN"/>
          </a:p>
          <a:p>
            <a:r>
              <a:rPr lang="en-US" altLang="zh-CN"/>
              <a:t>If we assume that the efficient distance of being detected is 500 meters,the time of submarine being detected will be only one miniute.But there are 10^5 minute in one day.However the effective distance enlarge to 1km ,the fluence of neutrino will be very low. </a:t>
            </a:r>
            <a:endParaRPr lang="en-US" altLang="zh-CN"/>
          </a:p>
          <a:p>
            <a:endParaRPr lang="en-US" altLang="zh-CN"/>
          </a:p>
          <a:p>
            <a:r>
              <a:rPr lang="en-US" altLang="zh-CN"/>
              <a:t>But if we assume that the efficient distance of being detected is 100 meters,I think that we don’t need consider the background of detector any more and we can easily make sure the place of submarine.But this also cause another question that the efficient time of being detected will be very short so we need more efficient signals.In other words, we need more sensitive detector.</a:t>
            </a:r>
            <a:endParaRPr lang="en-US" altLang="zh-CN"/>
          </a:p>
          <a:p>
            <a:endParaRPr lang="en-US" altLang="zh-CN"/>
          </a:p>
          <a:p>
            <a:r>
              <a:rPr lang="en-US" altLang="zh-CN"/>
              <a:t>We need to consider the factors included </a:t>
            </a:r>
            <a:endParaRPr lang="en-US" altLang="zh-CN"/>
          </a:p>
          <a:p>
            <a:r>
              <a:rPr lang="en-US" altLang="zh-CN" b="1"/>
              <a:t>the distance</a:t>
            </a:r>
            <a:r>
              <a:rPr lang="en-US" altLang="zh-CN"/>
              <a:t> between source and detector which may cause the oscillation,we only need consider this factor in the IBD in principle.The CEvNS don’t need consider the oscillation,this principle don’t discriminate the flavor of neutrinos.But the photon  about ~keV released from detector in CEvNS will be too low to detect.</a:t>
            </a:r>
            <a:endParaRPr lang="zh-CN" altLang="en-US"/>
          </a:p>
          <a:p>
            <a:r>
              <a:rPr lang="en-US" altLang="zh-CN" b="1"/>
              <a:t>the spontaneous radiation</a:t>
            </a:r>
            <a:r>
              <a:rPr lang="en-US" altLang="zh-CN"/>
              <a:t> from detector is the key factor,we need low radiation material</a:t>
            </a:r>
            <a:endParaRPr lang="en-US" altLang="zh-CN"/>
          </a:p>
          <a:p>
            <a:r>
              <a:rPr lang="en-US" altLang="zh-CN" b="1"/>
              <a:t>the size of detector(CEvNS)</a:t>
            </a:r>
            <a:r>
              <a:rPr lang="en-US" altLang="zh-CN"/>
              <a:t> will influence whether the photon can escape from the detector that we can easily collect it.We need to cut the detector into smaller detectors.</a:t>
            </a:r>
            <a:endParaRPr lang="en-US" altLang="zh-CN"/>
          </a:p>
          <a:p>
            <a:endParaRPr lang="en-US" altLang="zh-CN"/>
          </a:p>
          <a:p>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文本框 7"/>
          <p:cNvSpPr txBox="1"/>
          <p:nvPr/>
        </p:nvSpPr>
        <p:spPr>
          <a:xfrm>
            <a:off x="1177925" y="775970"/>
            <a:ext cx="9689465" cy="1198880"/>
          </a:xfrm>
          <a:prstGeom prst="rect">
            <a:avLst/>
          </a:prstGeom>
          <a:noFill/>
        </p:spPr>
        <p:txBody>
          <a:bodyPr wrap="square" rtlCol="0">
            <a:spAutoFit/>
          </a:bodyPr>
          <a:p>
            <a:r>
              <a:rPr lang="en-US" altLang="zh-CN"/>
              <a:t>But the bad news is that one person says that if we want to detect the neutrino released from submaine we need the intervene between the neutrino and crystal lattice.The intervene between the neutrino and nucleus is just not enough.</a:t>
            </a:r>
            <a:endParaRPr lang="en-US" altLang="zh-CN"/>
          </a:p>
          <a:p>
            <a:endParaRPr lang="en-US" altLang="zh-CN"/>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1885</Words>
  <Application>WPS 演示</Application>
  <PresentationFormat>宽屏</PresentationFormat>
  <Paragraphs>23</Paragraphs>
  <Slides>3</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宋体</vt:lpstr>
      <vt:lpstr>Wingdings</vt:lpstr>
      <vt:lpstr>Wingdings</vt:lpstr>
      <vt:lpstr>微软雅黑</vt:lpstr>
      <vt:lpstr>Arial Unicode MS</vt:lpstr>
      <vt:lpstr>Calibri</vt:lpstr>
      <vt:lpstr>WPS</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尚继强</cp:lastModifiedBy>
  <cp:revision>169</cp:revision>
  <dcterms:created xsi:type="dcterms:W3CDTF">2019-06-19T02:08:00Z</dcterms:created>
  <dcterms:modified xsi:type="dcterms:W3CDTF">2025-09-02T11:50:03Z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2052-12.1.0.19302</vt:lpwstr>
  </property>
  <property fmtid="{D5CDD505-2E9C-101B-9397-08002B2CF9AE}" pid="3" name="ICV">
    <vt:lpwstr>9AC41B0E93BA43A29CC3AE4A518C0DA2_11</vt:lpwstr>
  </property>
</Properties>
</file>