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97159-5220-443F-AEF2-B8F51F9C3288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DABC4-7953-41DC-BDD6-D7FA767E70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06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DABC4-7953-41DC-BDD6-D7FA767E70D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84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25389-7C24-4554-B58F-538A8AAD9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DE2F978-DF1B-46F0-91DD-75BA39035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D02E4E-33BD-46A3-AB62-ABBC1EEA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C5895B-CA0C-410F-920D-A998DCED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C40EDA-F516-401D-BA71-6F71F6AA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07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85352-27D2-4488-984D-EAD8666A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35113B-004D-4C5B-B00B-59524D220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D88BE7-9626-4CFE-B675-212A7D29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2AC476-D91F-44D6-BAD2-031C1DFDC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4B1B09-C42F-46D5-B3D0-9521041C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50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C18EF7-4279-476D-B5BF-5259315DF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F2DED0-CBF0-49BB-B39C-A59E16563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4AABED-66C3-4A25-A4AC-55842973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CD9C26-35EB-437F-ABDE-612ABEEC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064E65-E2AE-4DF8-9462-CAB42000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23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9DDECA-9958-4BE1-AC6D-DE29237F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DCF3F-684D-411A-B2D5-35D326CB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B2E549-1A4E-4D43-8BA7-741A63B0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675A4D-1B54-4977-BE0C-83D3D7A3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F4344F-B256-404C-8AB0-D4E4CBB3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47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5062CD-002E-4557-8AAC-1CC9B8FD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E48B1B-1906-4F14-A5F5-972940B08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9BBDA9-BF24-4E36-8D2D-FCC2F50B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587E0-DF8E-4830-AEDA-1E6DE54C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87DC4D-45B4-41DE-B915-F0C2FAF4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72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E5E35B-04C9-414F-B3DA-0B5AA676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F4B987-76CB-49A1-AC47-04C8CB033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B82542-4B00-483D-AEFE-CFE9B9ED9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4FE5C5-D6E4-47F3-B392-10CF08A5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958F33-DB45-4205-A61B-29FB0973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A6491F-E5DA-4981-8924-B8ABE341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00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56B28-DD90-4A70-A3F4-3FE91974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A59DE4-1F9B-4DC2-A7CE-E517EB6B8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999497-9C9F-4258-8CEF-AD096C749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A1A6B58-140E-49CD-BEDC-93F984914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278FC73-997A-490F-BE7B-BC9FB4578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E8DE7C-EBDB-462E-B2FB-8962AB1A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7D01A1F-3937-432B-BD86-A224CCE1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6547AC6-7623-4EC5-A58C-BC64AEC7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51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53F5E-FAD4-48CF-98AD-C88EE80F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D348909-7D04-40CA-9990-F73C2897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4ADE29-F662-473D-B8A1-D45A349F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50AD2C-E080-4FDC-BE80-AA860C87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19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356E7EE-6753-4A36-A36D-ED89DB2B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176573-3E54-4F20-8C3A-A96D463D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CB0F96-2219-42EA-BFF5-08BAF8CD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3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47E7E-2E95-4B22-B485-E05E9C70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99FDB1-54E8-404E-9773-D021B5EC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F20703-A104-4D84-8E24-3027837D2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7E65D0-114D-43F1-8DE0-87909AA5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E4334-6D48-4C92-8F3E-06995EE2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7ED2A6-16F5-4F58-9694-10773BE7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56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88E7A-D7D1-4F42-A217-25A9DB34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5807A5-2660-4A0F-B637-115E6D9BE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67986A-4A6D-4354-AD7B-025AB5204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716F18-4D2F-4C62-A3BD-B57BC6EC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373CE9-DA44-4DAD-8FB8-762F33E9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9D46EF-96BB-46E0-92DF-52CA888A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18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9E024F-0BE9-48E1-81F8-641F2829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B77D41-5265-4A4B-AB58-D209F5A7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5AC7E6-7312-4774-BD5F-CB8E2DEDC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0E58-A95D-459D-AD78-37DA8BD2017D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8F34F0-590F-4B27-BD79-2726E64DA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668B74-9EAD-42E3-9B74-A9BE8AC98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FD02-422D-4CF3-A803-FB6A4C40E4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7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02AAEDE-FD5C-42DE-B419-69243C0C3DF3}"/>
              </a:ext>
            </a:extLst>
          </p:cNvPr>
          <p:cNvSpPr txBox="1">
            <a:spLocks/>
          </p:cNvSpPr>
          <p:nvPr/>
        </p:nvSpPr>
        <p:spPr>
          <a:xfrm>
            <a:off x="1409816" y="-3355"/>
            <a:ext cx="9144000" cy="685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穿线法兰优化 </a:t>
            </a:r>
            <a:r>
              <a:rPr lang="en-US" altLang="zh-CN" sz="2400" dirty="0"/>
              <a:t>-0919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6CDA0C-70C2-4763-BB87-A89FEAA0A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7" t="20330" r="21162" b="7195"/>
          <a:stretch/>
        </p:blipFill>
        <p:spPr>
          <a:xfrm>
            <a:off x="6259711" y="875854"/>
            <a:ext cx="2767801" cy="22747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CDEA71-0C93-4797-BC82-BFD930F3A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36" t="18218" r="30294" b="15511"/>
          <a:stretch/>
        </p:blipFill>
        <p:spPr>
          <a:xfrm>
            <a:off x="3169116" y="790294"/>
            <a:ext cx="2960484" cy="254916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BBCAAD1-6315-479B-BD95-85D814E7A1AC}"/>
              </a:ext>
            </a:extLst>
          </p:cNvPr>
          <p:cNvSpPr txBox="1"/>
          <p:nvPr/>
        </p:nvSpPr>
        <p:spPr>
          <a:xfrm>
            <a:off x="4190874" y="3581003"/>
            <a:ext cx="112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现在的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7061A8A-753B-4424-9058-00EF0237DF27}"/>
              </a:ext>
            </a:extLst>
          </p:cNvPr>
          <p:cNvSpPr txBox="1"/>
          <p:nvPr/>
        </p:nvSpPr>
        <p:spPr>
          <a:xfrm>
            <a:off x="7050484" y="3712373"/>
            <a:ext cx="184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优化一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1DE10F3-A639-422F-8FF3-D474FABB0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191" y="4142811"/>
            <a:ext cx="2881873" cy="192354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A2CCAA0-32AD-4BD7-B362-090B5C28BA36}"/>
              </a:ext>
            </a:extLst>
          </p:cNvPr>
          <p:cNvSpPr txBox="1"/>
          <p:nvPr/>
        </p:nvSpPr>
        <p:spPr>
          <a:xfrm>
            <a:off x="3230761" y="6193092"/>
            <a:ext cx="330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1MPa</a:t>
            </a:r>
            <a:r>
              <a:rPr lang="zh-CN" altLang="en-US" dirty="0"/>
              <a:t>内压，最大变形</a:t>
            </a:r>
            <a:r>
              <a:rPr lang="en-US" altLang="zh-CN" dirty="0"/>
              <a:t>1mm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099079C-B3A5-4813-8343-4B503F42ED21}"/>
              </a:ext>
            </a:extLst>
          </p:cNvPr>
          <p:cNvSpPr/>
          <p:nvPr/>
        </p:nvSpPr>
        <p:spPr>
          <a:xfrm>
            <a:off x="3119394" y="685442"/>
            <a:ext cx="3059928" cy="5960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B6A1BD-7B1C-4CA7-890D-8529F49B0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753" y="4142811"/>
            <a:ext cx="2761945" cy="206599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7E40D326-48EC-4DE5-859B-900EBCAA3848}"/>
              </a:ext>
            </a:extLst>
          </p:cNvPr>
          <p:cNvSpPr/>
          <p:nvPr/>
        </p:nvSpPr>
        <p:spPr>
          <a:xfrm>
            <a:off x="6204431" y="685442"/>
            <a:ext cx="2878363" cy="5960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922D34E-3F89-4F76-956D-06A8CFCBAEF7}"/>
              </a:ext>
            </a:extLst>
          </p:cNvPr>
          <p:cNvSpPr txBox="1"/>
          <p:nvPr/>
        </p:nvSpPr>
        <p:spPr>
          <a:xfrm>
            <a:off x="6686493" y="6211812"/>
            <a:ext cx="330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最大变形</a:t>
            </a:r>
            <a:r>
              <a:rPr lang="en-US" altLang="zh-CN" dirty="0"/>
              <a:t>0.68mm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2C3A7D5-381E-4D28-AF43-DA584B3ABEAD}"/>
              </a:ext>
            </a:extLst>
          </p:cNvPr>
          <p:cNvSpPr/>
          <p:nvPr/>
        </p:nvSpPr>
        <p:spPr>
          <a:xfrm>
            <a:off x="9106116" y="681927"/>
            <a:ext cx="2878363" cy="5960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AA57113-911D-4EB3-AA53-B39A4AD4B9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92" t="4861" r="22285" b="4083"/>
          <a:stretch/>
        </p:blipFill>
        <p:spPr>
          <a:xfrm>
            <a:off x="9138074" y="875854"/>
            <a:ext cx="2793397" cy="272881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0868F28C-4280-4C66-B495-0BB718F44619}"/>
              </a:ext>
            </a:extLst>
          </p:cNvPr>
          <p:cNvSpPr txBox="1"/>
          <p:nvPr/>
        </p:nvSpPr>
        <p:spPr>
          <a:xfrm>
            <a:off x="10050692" y="3711138"/>
            <a:ext cx="184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优化二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1EC9435-3CE2-42BA-8B18-D23082FBBBDD}"/>
              </a:ext>
            </a:extLst>
          </p:cNvPr>
          <p:cNvSpPr txBox="1"/>
          <p:nvPr/>
        </p:nvSpPr>
        <p:spPr>
          <a:xfrm>
            <a:off x="9564856" y="6222929"/>
            <a:ext cx="330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最大变形</a:t>
            </a:r>
            <a:r>
              <a:rPr lang="en-US" altLang="zh-CN" dirty="0"/>
              <a:t>0.46mm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502E3E4-1924-4ADC-ABF7-5A9591EE4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152" y="4170012"/>
            <a:ext cx="2861327" cy="200292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CFF5327-4A70-49EE-B22A-CEA11AFEF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460" y="4142811"/>
            <a:ext cx="2635386" cy="1923547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DB0E1EF3-74C8-4054-A0E8-43B1C453ADAE}"/>
              </a:ext>
            </a:extLst>
          </p:cNvPr>
          <p:cNvSpPr/>
          <p:nvPr/>
        </p:nvSpPr>
        <p:spPr>
          <a:xfrm>
            <a:off x="22930" y="666844"/>
            <a:ext cx="3059928" cy="5960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68D27A8-9E3F-40C4-8BAF-AF059C60048E}"/>
              </a:ext>
            </a:extLst>
          </p:cNvPr>
          <p:cNvSpPr txBox="1"/>
          <p:nvPr/>
        </p:nvSpPr>
        <p:spPr>
          <a:xfrm>
            <a:off x="174902" y="6054592"/>
            <a:ext cx="287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灌胶筒边缘和内部变形差值为</a:t>
            </a:r>
            <a:r>
              <a:rPr lang="en-US" altLang="zh-CN" dirty="0"/>
              <a:t>0.5-0.7mm</a:t>
            </a:r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0C06873-E920-421C-9802-E18482435BE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342" t="17690" r="38681" b="18152"/>
          <a:stretch/>
        </p:blipFill>
        <p:spPr>
          <a:xfrm>
            <a:off x="118834" y="947808"/>
            <a:ext cx="2945278" cy="27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3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290785-951A-48BA-B386-93930C1CD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412" y="190123"/>
            <a:ext cx="9144000" cy="685282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灌胶测试容器及密封法兰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1F87B3-9B9B-41F0-AB91-5A54F3648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6" t="19365" r="37524" b="21584"/>
          <a:stretch/>
        </p:blipFill>
        <p:spPr>
          <a:xfrm>
            <a:off x="606583" y="1638677"/>
            <a:ext cx="3117112" cy="33678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DD7EAD2-7947-46D0-9CA3-06A13DD62806}"/>
              </a:ext>
            </a:extLst>
          </p:cNvPr>
          <p:cNvSpPr txBox="1"/>
          <p:nvPr/>
        </p:nvSpPr>
        <p:spPr>
          <a:xfrm>
            <a:off x="908067" y="5006567"/>
            <a:ext cx="2815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高</a:t>
            </a:r>
            <a:r>
              <a:rPr lang="en-US" altLang="zh-CN" sz="1400" dirty="0"/>
              <a:t>200mm;</a:t>
            </a:r>
          </a:p>
          <a:p>
            <a:r>
              <a:rPr lang="zh-CN" altLang="en-US" sz="1400" dirty="0"/>
              <a:t>内径</a:t>
            </a:r>
            <a:r>
              <a:rPr lang="en-US" altLang="zh-CN" sz="1400" dirty="0"/>
              <a:t>204</a:t>
            </a:r>
            <a:r>
              <a:rPr lang="zh-CN" altLang="en-US" sz="1400" dirty="0"/>
              <a:t>；</a:t>
            </a:r>
            <a:endParaRPr lang="en-US" altLang="zh-CN" sz="1400" dirty="0"/>
          </a:p>
          <a:p>
            <a:r>
              <a:rPr lang="en-US" altLang="zh-CN" sz="1400" dirty="0"/>
              <a:t>CF200</a:t>
            </a:r>
            <a:r>
              <a:rPr lang="zh-CN" altLang="en-US" sz="1400" dirty="0"/>
              <a:t>法兰盖；</a:t>
            </a:r>
            <a:endParaRPr lang="en-US" altLang="zh-CN" sz="1400" dirty="0"/>
          </a:p>
          <a:p>
            <a:r>
              <a:rPr lang="zh-CN" altLang="en-US" sz="1400" dirty="0"/>
              <a:t>桶身一侧接进气阀，一侧接压力表。</a:t>
            </a:r>
            <a:endParaRPr lang="en-US" altLang="zh-CN" sz="1400" dirty="0"/>
          </a:p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D81F2AE-5204-4398-A51B-BCE1DD215C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42" t="17690" r="38681" b="18152"/>
          <a:stretch/>
        </p:blipFill>
        <p:spPr>
          <a:xfrm>
            <a:off x="4345364" y="1638677"/>
            <a:ext cx="3117113" cy="29245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1337E0F-42F3-4711-AE28-5D24E8A60DF2}"/>
              </a:ext>
            </a:extLst>
          </p:cNvPr>
          <p:cNvSpPr txBox="1"/>
          <p:nvPr/>
        </p:nvSpPr>
        <p:spPr>
          <a:xfrm>
            <a:off x="5077485" y="5006567"/>
            <a:ext cx="2815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</a:t>
            </a:r>
            <a:r>
              <a:rPr lang="zh-CN" altLang="en-US" sz="1400" dirty="0"/>
              <a:t>根线灌胶法兰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31D262C-D56C-467C-BF1E-CA414587A0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347" t="23894" r="34745" b="21611"/>
          <a:stretch/>
        </p:blipFill>
        <p:spPr>
          <a:xfrm>
            <a:off x="8207880" y="1566249"/>
            <a:ext cx="3020933" cy="292455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CB09090-4DFA-46BE-B14D-CB72E532DA56}"/>
              </a:ext>
            </a:extLst>
          </p:cNvPr>
          <p:cNvSpPr txBox="1"/>
          <p:nvPr/>
        </p:nvSpPr>
        <p:spPr>
          <a:xfrm>
            <a:off x="8905592" y="5064485"/>
            <a:ext cx="2815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10</a:t>
            </a:r>
            <a:r>
              <a:rPr lang="zh-CN" altLang="en-US" sz="1400" dirty="0"/>
              <a:t>根线灌胶法兰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6CE96D-596F-47E1-82EC-F7878469B99C}"/>
              </a:ext>
            </a:extLst>
          </p:cNvPr>
          <p:cNvSpPr txBox="1"/>
          <p:nvPr/>
        </p:nvSpPr>
        <p:spPr>
          <a:xfrm>
            <a:off x="4572001" y="5665702"/>
            <a:ext cx="6503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进展：容器加工好已寄出，下周一可用；</a:t>
            </a:r>
            <a:endParaRPr lang="en-US" altLang="zh-CN" dirty="0"/>
          </a:p>
          <a:p>
            <a:r>
              <a:rPr lang="en-US" altLang="zh-CN" dirty="0"/>
              <a:t>           1</a:t>
            </a:r>
            <a:r>
              <a:rPr lang="zh-CN" altLang="en-US" dirty="0"/>
              <a:t>根线灌胶法兰下周一可用；</a:t>
            </a:r>
            <a:endParaRPr lang="en-US" altLang="zh-CN" dirty="0"/>
          </a:p>
          <a:p>
            <a:r>
              <a:rPr lang="en-US" altLang="zh-CN" dirty="0"/>
              <a:t>           10</a:t>
            </a:r>
            <a:r>
              <a:rPr lang="zh-CN" altLang="en-US" dirty="0"/>
              <a:t>根线灌胶法兰下周末加工好。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616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06B307D-200A-48E3-870F-9623F7DD3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3" t="6784" r="3255" b="15061"/>
          <a:stretch/>
        </p:blipFill>
        <p:spPr>
          <a:xfrm>
            <a:off x="5712737" y="878186"/>
            <a:ext cx="4367784" cy="27168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FA8C9C-1922-44BF-8E38-54BA40738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10693" r="21331" b="23564"/>
          <a:stretch/>
        </p:blipFill>
        <p:spPr>
          <a:xfrm>
            <a:off x="1489296" y="878186"/>
            <a:ext cx="3988052" cy="27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106</Words>
  <Application>Microsoft Office PowerPoint</Application>
  <PresentationFormat>宽屏</PresentationFormat>
  <Paragraphs>19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灌胶测试容器及密封法兰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灌胶测试容器</dc:title>
  <dc:creator>Administrator</dc:creator>
  <cp:lastModifiedBy>Administrator</cp:lastModifiedBy>
  <cp:revision>12</cp:revision>
  <dcterms:created xsi:type="dcterms:W3CDTF">2025-06-06T06:20:34Z</dcterms:created>
  <dcterms:modified xsi:type="dcterms:W3CDTF">2025-09-19T07:02:53Z</dcterms:modified>
</cp:coreProperties>
</file>