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F2F"/>
    <a:srgbClr val="30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2"/>
    <p:restoredTop sz="94686"/>
  </p:normalViewPr>
  <p:slideViewPr>
    <p:cSldViewPr snapToObjects="1">
      <p:cViewPr varScale="1">
        <p:scale>
          <a:sx n="122" d="100"/>
          <a:sy n="122" d="100"/>
        </p:scale>
        <p:origin x="872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9/8/25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9/8/25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4135438"/>
            <a:ext cx="9144000" cy="165576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11">
            <a:extLst>
              <a:ext uri="{FF2B5EF4-FFF2-40B4-BE49-F238E27FC236}">
                <a16:creationId xmlns:a16="http://schemas.microsoft.com/office/drawing/2014/main" id="{4BE5D865-4251-F17F-799D-FDD8FF96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9888" y="6492875"/>
            <a:ext cx="6572221" cy="365125"/>
          </a:xfrm>
        </p:spPr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6AF3BC-90E1-1032-B5C0-50C08C769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376" y="1046163"/>
            <a:ext cx="11089232" cy="2387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sz="4800"/>
              <a:t>Click to edit Master title style</a:t>
            </a:r>
            <a:endParaRPr lang="en-CH" sz="4800" dirty="0"/>
          </a:p>
        </p:txBody>
      </p:sp>
    </p:spTree>
    <p:extLst>
      <p:ext uri="{BB962C8B-B14F-4D97-AF65-F5344CB8AC3E}">
        <p14:creationId xmlns:p14="http://schemas.microsoft.com/office/powerpoint/2010/main" val="74442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3763-5414-8544-AF6D-F8D5C9B1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B46AD-AE35-A04A-BBC1-316D1F62DB10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8A5D0-906E-0046-B0F3-96283308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B140E-F283-BD43-9D8C-905BDA42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87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7" y="1709738"/>
            <a:ext cx="11376025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4589463"/>
            <a:ext cx="1137602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FEBF6-CE90-CC4E-8695-4D9E4AF1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FAC2-1082-0349-931A-E17E3D1FD5EA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BCDCA-F2B2-9249-AB85-06169E64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B4A1B0-EF49-4F43-ACA9-49641973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2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defRPr>
                <a:solidFill>
                  <a:schemeClr val="tx2"/>
                </a:solidFill>
              </a:defRPr>
            </a:lvl1pPr>
            <a:lvl2pPr marL="252000" indent="-252000">
              <a:spcAft>
                <a:spcPts val="200"/>
              </a:spcAft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504000" indent="-252000"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756000" indent="-252000">
              <a:spcAft>
                <a:spcPts val="200"/>
              </a:spcAft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D44C-4E47-7641-9144-60BC1FFF9E40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88000" indent="-288000"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540000" indent="-252000">
              <a:spcAft>
                <a:spcPts val="200"/>
              </a:spcAft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28000" indent="-252000"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080000" indent="-252000"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9C3C-3539-0F4E-8F5B-F97EBD723FC3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268760"/>
            <a:ext cx="5616575" cy="4932016"/>
          </a:xfrm>
        </p:spPr>
        <p:txBody>
          <a:bodyPr/>
          <a:lstStyle>
            <a:lvl1pPr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defRPr/>
            </a:lvl1pPr>
            <a:lvl2pPr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  <a:lvl4pPr>
              <a:spcAft>
                <a:spcPts val="200"/>
              </a:spcAft>
              <a:defRPr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3A8A69A-7619-C44B-A930-6AC38A3F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9319-06AA-7F42-ADF7-19DBBD11312C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B55D6E3-4871-704B-B795-99BD30EAB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EE4B464-E744-A34F-B223-6B554979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2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00" y="-2737"/>
            <a:ext cx="11380812" cy="10842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200" y="1373626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07987" y="2276872"/>
            <a:ext cx="5616575" cy="3923903"/>
          </a:xfrm>
        </p:spPr>
        <p:txBody>
          <a:bodyPr/>
          <a:lstStyle>
            <a:lvl1pPr marL="324000" indent="-324000"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lvl1pPr>
            <a:lvl2pPr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  <a:lvl4pPr>
              <a:spcAft>
                <a:spcPts val="200"/>
              </a:spcAft>
              <a:defRPr/>
            </a:lvl4pPr>
          </a:lstStyle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59928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276872"/>
            <a:ext cx="5611813" cy="3923903"/>
          </a:xfrm>
        </p:spPr>
        <p:txBody>
          <a:bodyPr/>
          <a:lstStyle>
            <a:lvl1pPr marL="324000" indent="-324000"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lvl1pPr>
            <a:lvl2pPr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  <a:lvl4pPr>
              <a:spcAft>
                <a:spcPts val="200"/>
              </a:spcAft>
              <a:defRPr/>
            </a:lvl4pPr>
          </a:lstStyle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B511762-E0C9-6C4A-9015-D9D3D4FF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718-5652-6746-87EA-2129C5FBB0DE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2689900-D127-9840-8E06-B694B9FE1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398DFD-572D-D549-8BBF-A86A1DFF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86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 userDrawn="1">
          <p15:clr>
            <a:srgbClr val="FBAE40"/>
          </p15:clr>
        </p15:guide>
        <p15:guide id="2" orient="horz" pos="152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7" y="13699"/>
            <a:ext cx="5616574" cy="106574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268760"/>
            <a:ext cx="5616575" cy="4932015"/>
          </a:xfrm>
        </p:spPr>
        <p:txBody>
          <a:bodyPr/>
          <a:lstStyle>
            <a:lvl1pPr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  <a:lvl4pPr>
              <a:spcAft>
                <a:spcPts val="200"/>
              </a:spcAft>
              <a:defRPr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D329237-9A28-7F47-B6F4-ED5E1F4D6B14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7" y="0"/>
            <a:ext cx="11380812" cy="10842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04972"/>
            <a:ext cx="3708400" cy="1995804"/>
          </a:xfrm>
        </p:spPr>
        <p:txBody>
          <a:bodyPr/>
          <a:lstStyle>
            <a:lvl1pPr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defRPr/>
            </a:lvl1pPr>
            <a:lvl2pPr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04972"/>
            <a:ext cx="3665537" cy="1995804"/>
          </a:xfrm>
        </p:spPr>
        <p:txBody>
          <a:bodyPr/>
          <a:lstStyle>
            <a:lvl1pPr>
              <a:lnSpc>
                <a:spcPct val="90000"/>
              </a:lnSpc>
              <a:spcBef>
                <a:spcPts val="500"/>
              </a:spcBef>
              <a:spcAft>
                <a:spcPts val="200"/>
              </a:spcAft>
              <a:defRPr/>
            </a:lvl1pPr>
            <a:lvl2pPr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F864767-D034-6F4D-A79A-403E389348E4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04972"/>
            <a:ext cx="3703132" cy="1995804"/>
          </a:xfrm>
        </p:spPr>
        <p:txBody>
          <a:bodyPr/>
          <a:lstStyle>
            <a:lvl1pPr>
              <a:spcBef>
                <a:spcPts val="500"/>
              </a:spcBef>
              <a:spcAft>
                <a:spcPts val="200"/>
              </a:spcAft>
              <a:defRPr/>
            </a:lvl1pPr>
            <a:lvl2pPr>
              <a:spcAft>
                <a:spcPts val="200"/>
              </a:spcAft>
              <a:defRPr/>
            </a:lvl2pPr>
            <a:lvl3pPr>
              <a:spcAft>
                <a:spcPts val="200"/>
              </a:spcAft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5685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E494-8AEE-344E-B8BB-A4B2E261658F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9723" y="0"/>
            <a:ext cx="11376025" cy="106574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268761"/>
            <a:ext cx="11376024" cy="5035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987" y="6479176"/>
            <a:ext cx="16207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7EFCF37F-0624-3A4F-A6BC-24980A3E6108}" type="datetime1">
              <a:rPr lang="en-GB" smtClean="0"/>
              <a:pPr/>
              <a:t>08/09/2025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2758" y="6479177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9888" y="6492875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Presenter | Presentation 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9C6532-AEDE-354E-83AD-7F67D706DF38}"/>
              </a:ext>
            </a:extLst>
          </p:cNvPr>
          <p:cNvCxnSpPr/>
          <p:nvPr userDrawn="1"/>
        </p:nvCxnSpPr>
        <p:spPr>
          <a:xfrm>
            <a:off x="407987" y="6453336"/>
            <a:ext cx="1137602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B966C392-612E-387F-DCFA-B7BDA127D5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37804" y="149338"/>
            <a:ext cx="1329908" cy="76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  <p:sldLayoutId id="2147483652" r:id="rId5"/>
    <p:sldLayoutId id="2147483653" r:id="rId6"/>
    <p:sldLayoutId id="2147483661" r:id="rId7"/>
    <p:sldLayoutId id="2147483660" r:id="rId8"/>
    <p:sldLayoutId id="2147483654" r:id="rId9"/>
    <p:sldLayoutId id="2147483669" r:id="rId10"/>
    <p:sldLayoutId id="21474836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500"/>
        </a:spcBef>
        <a:spcAft>
          <a:spcPts val="2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500"/>
        </a:spcBef>
        <a:spcAft>
          <a:spcPts val="2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ct val="100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100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72CA46-0EF4-CAC5-57CE-98D27789A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268760"/>
            <a:ext cx="11376024" cy="5035233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Mapping</a:t>
            </a:r>
            <a:r>
              <a:rPr lang="zh-CN" altLang="en-US" dirty="0"/>
              <a:t> </a:t>
            </a:r>
            <a:r>
              <a:rPr lang="en-US" altLang="zh-CN" dirty="0"/>
              <a:t>status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plan</a:t>
            </a:r>
            <a:endParaRPr lang="en-CH" altLang="zh-CN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altLang="zh-CN" dirty="0"/>
              <a:t>LRBPM18</a:t>
            </a:r>
            <a:r>
              <a:rPr lang="zh-CN" altLang="en-US" dirty="0"/>
              <a:t> </a:t>
            </a:r>
            <a:r>
              <a:rPr lang="en-US" altLang="zh-CN" dirty="0"/>
              <a:t>positional</a:t>
            </a:r>
            <a:r>
              <a:rPr lang="zh-CN" altLang="en-US" dirty="0"/>
              <a:t> </a:t>
            </a:r>
            <a:r>
              <a:rPr lang="en-US" altLang="zh-CN" dirty="0"/>
              <a:t>accuracy</a:t>
            </a:r>
            <a:r>
              <a:rPr lang="zh-CN" altLang="en-US" dirty="0"/>
              <a:t> </a:t>
            </a:r>
            <a:r>
              <a:rPr lang="en-US" altLang="zh-CN" dirty="0"/>
              <a:t>(HPF?)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orbits</a:t>
            </a:r>
            <a:r>
              <a:rPr lang="zh-CN" altLang="en-US" dirty="0"/>
              <a:t> </a:t>
            </a:r>
            <a:r>
              <a:rPr lang="en-US" altLang="zh-CN" dirty="0"/>
              <a:t>w/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reconstruction</a:t>
            </a:r>
            <a:r>
              <a:rPr lang="zh-CN" altLang="en-US" dirty="0"/>
              <a:t> </a:t>
            </a:r>
            <a:r>
              <a:rPr lang="en-US" altLang="zh-CN" dirty="0"/>
              <a:t>coef.</a:t>
            </a:r>
            <a:r>
              <a:rPr lang="zh-CN" altLang="en-US" dirty="0"/>
              <a:t> </a:t>
            </a:r>
            <a:r>
              <a:rPr lang="en-US" altLang="zh-CN" dirty="0"/>
              <a:t>(M.</a:t>
            </a:r>
            <a:r>
              <a:rPr lang="zh-CN" altLang="en-US" dirty="0"/>
              <a:t> </a:t>
            </a:r>
            <a:r>
              <a:rPr lang="en-US" altLang="zh-CN" dirty="0"/>
              <a:t>Rehman)</a:t>
            </a:r>
          </a:p>
          <a:p>
            <a:pPr marL="594900" lvl="1" indent="-342900">
              <a:buFont typeface="Wingdings" pitchFamily="2" charset="2"/>
              <a:buChar char="§"/>
            </a:pPr>
            <a:r>
              <a:rPr lang="en-US" altLang="zh-CN" dirty="0"/>
              <a:t>coef.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DC/AC</a:t>
            </a:r>
            <a:r>
              <a:rPr lang="zh-CN" altLang="en-US" dirty="0"/>
              <a:t> </a:t>
            </a:r>
            <a:r>
              <a:rPr lang="en-US" altLang="zh-CN"/>
              <a:t>beam</a:t>
            </a:r>
            <a:endParaRPr lang="en-US" altLang="zh-CN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altLang="zh-CN" dirty="0"/>
              <a:t>LRBT</a:t>
            </a:r>
            <a:r>
              <a:rPr lang="zh-CN" altLang="en-US" dirty="0"/>
              <a:t> </a:t>
            </a:r>
            <a:r>
              <a:rPr lang="en-US" altLang="zh-CN" dirty="0"/>
              <a:t>d96</a:t>
            </a:r>
            <a:r>
              <a:rPr lang="zh-CN" altLang="en-US" dirty="0"/>
              <a:t> </a:t>
            </a:r>
            <a:r>
              <a:rPr lang="en-US" altLang="zh-CN" dirty="0"/>
              <a:t>mm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electronics</a:t>
            </a:r>
          </a:p>
          <a:p>
            <a:pPr marL="594900" lvl="1" indent="-342900">
              <a:buFont typeface="Wingdings" pitchFamily="2" charset="2"/>
              <a:buChar char="§"/>
            </a:pPr>
            <a:r>
              <a:rPr lang="en-US" altLang="zh-CN" dirty="0"/>
              <a:t>RTM</a:t>
            </a:r>
            <a:r>
              <a:rPr lang="zh-CN" altLang="en-US" dirty="0"/>
              <a:t> </a:t>
            </a:r>
            <a:r>
              <a:rPr lang="en-US" altLang="zh-CN" dirty="0"/>
              <a:t>(design,</a:t>
            </a:r>
            <a:r>
              <a:rPr lang="zh-CN" altLang="en-US" dirty="0"/>
              <a:t> </a:t>
            </a:r>
            <a:r>
              <a:rPr lang="en-US" altLang="zh-CN" dirty="0"/>
              <a:t>test,</a:t>
            </a:r>
            <a:r>
              <a:rPr lang="zh-CN" altLang="en-US" dirty="0"/>
              <a:t> </a:t>
            </a:r>
            <a:r>
              <a:rPr lang="en-US" altLang="zh-CN" dirty="0"/>
              <a:t>timeline,</a:t>
            </a:r>
            <a:r>
              <a:rPr lang="zh-CN" altLang="en-US" dirty="0"/>
              <a:t> </a:t>
            </a:r>
            <a:r>
              <a:rPr lang="en-US" altLang="zh-CN" dirty="0"/>
              <a:t>AMP110)</a:t>
            </a:r>
          </a:p>
          <a:p>
            <a:pPr marL="594900" lvl="1" indent="-342900">
              <a:buFont typeface="Wingdings" pitchFamily="2" charset="2"/>
              <a:buChar char="§"/>
            </a:pPr>
            <a:r>
              <a:rPr lang="en-US" altLang="zh-CN" dirty="0"/>
              <a:t>AMC</a:t>
            </a:r>
            <a:r>
              <a:rPr lang="zh-CN" altLang="en-US" dirty="0"/>
              <a:t> </a:t>
            </a:r>
            <a:r>
              <a:rPr lang="en-US" altLang="zh-CN" dirty="0"/>
              <a:t>(algorithm</a:t>
            </a:r>
            <a:r>
              <a:rPr lang="zh-CN" altLang="en-US" dirty="0"/>
              <a:t> </a:t>
            </a:r>
            <a:r>
              <a:rPr lang="en-US" altLang="zh-CN" dirty="0"/>
              <a:t>comparison,</a:t>
            </a:r>
            <a:r>
              <a:rPr lang="zh-CN" altLang="en-US" dirty="0"/>
              <a:t> </a:t>
            </a:r>
            <a:r>
              <a:rPr lang="en-US" altLang="zh-CN" dirty="0"/>
              <a:t>design,</a:t>
            </a:r>
            <a:r>
              <a:rPr lang="zh-CN" altLang="en-US" dirty="0"/>
              <a:t> </a:t>
            </a:r>
            <a:r>
              <a:rPr lang="en-US" altLang="zh-CN" dirty="0"/>
              <a:t>..)</a:t>
            </a:r>
          </a:p>
          <a:p>
            <a:pPr marL="594900" lvl="1" indent="-342900">
              <a:buFont typeface="Wingdings" pitchFamily="2" charset="2"/>
              <a:buChar char="§"/>
            </a:pPr>
            <a:r>
              <a:rPr lang="en-US" altLang="zh-CN" dirty="0"/>
              <a:t>Integration,</a:t>
            </a:r>
            <a:r>
              <a:rPr lang="zh-CN" altLang="en-US" dirty="0"/>
              <a:t>  </a:t>
            </a:r>
            <a:r>
              <a:rPr lang="en-US" altLang="zh-CN" dirty="0"/>
              <a:t>IOC</a:t>
            </a:r>
            <a:r>
              <a:rPr lang="zh-CN" altLang="en-US" dirty="0"/>
              <a:t> </a:t>
            </a:r>
            <a:r>
              <a:rPr lang="en-US" altLang="zh-CN" dirty="0" err="1"/>
              <a:t>etc</a:t>
            </a:r>
            <a:endParaRPr lang="en-US" altLang="zh-CN" dirty="0"/>
          </a:p>
          <a:p>
            <a:pPr marL="342900" indent="-342900">
              <a:buFont typeface="Wingdings" pitchFamily="2" charset="2"/>
              <a:buChar char="§"/>
            </a:pPr>
            <a:endParaRPr lang="en-US" altLang="zh-C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A47A9A-D5BB-BA81-24AA-7CD100A4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Tbd</a:t>
            </a:r>
            <a:endParaRPr lang="en-CH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C340A-0C76-0307-20E2-B3E0AB18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D44C-4E47-7641-9144-60BC1FFF9E40}" type="datetime1">
              <a:rPr lang="de-CH" smtClean="0"/>
              <a:t>08.09.25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5F97A-51E3-5038-9246-33DAE8EC0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22C23-1AF6-2FA5-8710-2D4570269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39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imic_CERN_16-9" id="{B9393490-C2B8-7D4F-B234-671AD63CF1C6}" vid="{2AEFECBA-DAED-F243-AAB0-827E549752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70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Tbd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Microsoft Office User</dc:creator>
  <cp:lastModifiedBy>Microsoft Office User</cp:lastModifiedBy>
  <cp:revision>1</cp:revision>
  <cp:lastPrinted>2020-01-30T13:49:18Z</cp:lastPrinted>
  <dcterms:created xsi:type="dcterms:W3CDTF">2025-09-08T05:47:44Z</dcterms:created>
  <dcterms:modified xsi:type="dcterms:W3CDTF">2025-09-08T05:53:03Z</dcterms:modified>
</cp:coreProperties>
</file>