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19" r:id="rId2"/>
  </p:sldMasterIdLst>
  <p:notesMasterIdLst>
    <p:notesMasterId r:id="rId29"/>
  </p:notesMasterIdLst>
  <p:sldIdLst>
    <p:sldId id="256" r:id="rId3"/>
    <p:sldId id="257" r:id="rId4"/>
    <p:sldId id="258" r:id="rId5"/>
    <p:sldId id="1414" r:id="rId6"/>
    <p:sldId id="300" r:id="rId7"/>
    <p:sldId id="296" r:id="rId8"/>
    <p:sldId id="298" r:id="rId9"/>
    <p:sldId id="325" r:id="rId10"/>
    <p:sldId id="294" r:id="rId11"/>
    <p:sldId id="1415" r:id="rId12"/>
    <p:sldId id="1416" r:id="rId13"/>
    <p:sldId id="295" r:id="rId14"/>
    <p:sldId id="302" r:id="rId15"/>
    <p:sldId id="1408" r:id="rId16"/>
    <p:sldId id="1419" r:id="rId17"/>
    <p:sldId id="306" r:id="rId18"/>
    <p:sldId id="312" r:id="rId19"/>
    <p:sldId id="307" r:id="rId20"/>
    <p:sldId id="308" r:id="rId21"/>
    <p:sldId id="1417" r:id="rId22"/>
    <p:sldId id="305" r:id="rId23"/>
    <p:sldId id="1404" r:id="rId24"/>
    <p:sldId id="304" r:id="rId25"/>
    <p:sldId id="1418" r:id="rId26"/>
    <p:sldId id="1406" r:id="rId27"/>
    <p:sldId id="1409" r:id="rId28"/>
  </p:sldIdLst>
  <p:sldSz cx="12192000" cy="6858000"/>
  <p:notesSz cx="6797675" cy="99282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1A46CF"/>
    <a:srgbClr val="D34817"/>
    <a:srgbClr val="0033CC"/>
    <a:srgbClr val="918485"/>
    <a:srgbClr val="003399"/>
    <a:srgbClr val="0000FF"/>
    <a:srgbClr val="000099"/>
    <a:srgbClr val="FFFF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主题样式 1 - 强调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浅色样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1" autoAdjust="0"/>
    <p:restoredTop sz="93421" autoAdjust="0"/>
  </p:normalViewPr>
  <p:slideViewPr>
    <p:cSldViewPr>
      <p:cViewPr varScale="1">
        <p:scale>
          <a:sx n="85" d="100"/>
          <a:sy n="85" d="100"/>
        </p:scale>
        <p:origin x="394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3197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989794c663eea0a1" providerId="LiveId" clId="{DBEF213B-DF92-46B3-998A-6F38976D272D}"/>
    <pc:docChg chg="undo custSel addSld delSld modSld">
      <pc:chgData name="" userId="989794c663eea0a1" providerId="LiveId" clId="{DBEF213B-DF92-46B3-998A-6F38976D272D}" dt="2025-10-13T02:51:50.638" v="1277" actId="1076"/>
      <pc:docMkLst>
        <pc:docMk/>
      </pc:docMkLst>
      <pc:sldChg chg="modSp">
        <pc:chgData name="" userId="989794c663eea0a1" providerId="LiveId" clId="{DBEF213B-DF92-46B3-998A-6F38976D272D}" dt="2025-10-12T15:38:41.097" v="55" actId="20577"/>
        <pc:sldMkLst>
          <pc:docMk/>
          <pc:sldMk cId="418764471" sldId="257"/>
        </pc:sldMkLst>
        <pc:spChg chg="mod">
          <ac:chgData name="" userId="989794c663eea0a1" providerId="LiveId" clId="{DBEF213B-DF92-46B3-998A-6F38976D272D}" dt="2025-10-12T15:38:41.097" v="55" actId="20577"/>
          <ac:spMkLst>
            <pc:docMk/>
            <pc:sldMk cId="418764471" sldId="257"/>
            <ac:spMk id="4" creationId="{00000000-0000-0000-0000-000000000000}"/>
          </ac:spMkLst>
        </pc:spChg>
      </pc:sldChg>
      <pc:sldChg chg="addSp delSp modSp">
        <pc:chgData name="" userId="989794c663eea0a1" providerId="LiveId" clId="{DBEF213B-DF92-46B3-998A-6F38976D272D}" dt="2025-10-13T02:51:50.638" v="1277" actId="1076"/>
        <pc:sldMkLst>
          <pc:docMk/>
          <pc:sldMk cId="3446894691" sldId="258"/>
        </pc:sldMkLst>
        <pc:spChg chg="mod">
          <ac:chgData name="" userId="989794c663eea0a1" providerId="LiveId" clId="{DBEF213B-DF92-46B3-998A-6F38976D272D}" dt="2025-10-13T02:47:15.237" v="1263" actId="6549"/>
          <ac:spMkLst>
            <pc:docMk/>
            <pc:sldMk cId="3446894691" sldId="258"/>
            <ac:spMk id="6" creationId="{00000000-0000-0000-0000-000000000000}"/>
          </ac:spMkLst>
        </pc:spChg>
        <pc:picChg chg="add del mod">
          <ac:chgData name="" userId="989794c663eea0a1" providerId="LiveId" clId="{DBEF213B-DF92-46B3-998A-6F38976D272D}" dt="2025-10-13T02:51:31.775" v="1275" actId="478"/>
          <ac:picMkLst>
            <pc:docMk/>
            <pc:sldMk cId="3446894691" sldId="258"/>
            <ac:picMk id="4" creationId="{9627F204-90A3-4FE8-BEA0-3627DF2F527E}"/>
          </ac:picMkLst>
        </pc:picChg>
        <pc:picChg chg="del">
          <ac:chgData name="" userId="989794c663eea0a1" providerId="LiveId" clId="{DBEF213B-DF92-46B3-998A-6F38976D272D}" dt="2025-10-13T02:46:31.693" v="1172" actId="478"/>
          <ac:picMkLst>
            <pc:docMk/>
            <pc:sldMk cId="3446894691" sldId="258"/>
            <ac:picMk id="5" creationId="{00000000-0000-0000-0000-000000000000}"/>
          </ac:picMkLst>
        </pc:picChg>
        <pc:picChg chg="add mod">
          <ac:chgData name="" userId="989794c663eea0a1" providerId="LiveId" clId="{DBEF213B-DF92-46B3-998A-6F38976D272D}" dt="2025-10-13T02:51:50.638" v="1277" actId="1076"/>
          <ac:picMkLst>
            <pc:docMk/>
            <pc:sldMk cId="3446894691" sldId="258"/>
            <ac:picMk id="8" creationId="{9E758ACF-AD94-42BA-864E-3AC815CA4DF1}"/>
          </ac:picMkLst>
        </pc:picChg>
      </pc:sldChg>
      <pc:sldChg chg="addSp delSp modSp">
        <pc:chgData name="" userId="989794c663eea0a1" providerId="LiveId" clId="{DBEF213B-DF92-46B3-998A-6F38976D272D}" dt="2025-10-12T15:44:48.651" v="215"/>
        <pc:sldMkLst>
          <pc:docMk/>
          <pc:sldMk cId="512880238" sldId="304"/>
        </pc:sldMkLst>
        <pc:spChg chg="mod">
          <ac:chgData name="" userId="989794c663eea0a1" providerId="LiveId" clId="{DBEF213B-DF92-46B3-998A-6F38976D272D}" dt="2025-10-12T15:44:48.651" v="215"/>
          <ac:spMkLst>
            <pc:docMk/>
            <pc:sldMk cId="512880238" sldId="304"/>
            <ac:spMk id="10" creationId="{B97C7272-C442-40AB-95DD-6DDAC9D3312B}"/>
          </ac:spMkLst>
        </pc:spChg>
        <pc:spChg chg="add">
          <ac:chgData name="" userId="989794c663eea0a1" providerId="LiveId" clId="{DBEF213B-DF92-46B3-998A-6F38976D272D}" dt="2025-10-12T15:43:20.885" v="116"/>
          <ac:spMkLst>
            <pc:docMk/>
            <pc:sldMk cId="512880238" sldId="304"/>
            <ac:spMk id="22" creationId="{CE9019C5-222A-44D8-9ABB-A5B438140D92}"/>
          </ac:spMkLst>
        </pc:spChg>
        <pc:spChg chg="mod">
          <ac:chgData name="" userId="989794c663eea0a1" providerId="LiveId" clId="{DBEF213B-DF92-46B3-998A-6F38976D272D}" dt="2025-10-12T15:43:46.355" v="118" actId="1076"/>
          <ac:spMkLst>
            <pc:docMk/>
            <pc:sldMk cId="512880238" sldId="304"/>
            <ac:spMk id="24" creationId="{8962871F-F079-460C-844D-E86F7C9CBE92}"/>
          </ac:spMkLst>
        </pc:spChg>
        <pc:spChg chg="mod">
          <ac:chgData name="" userId="989794c663eea0a1" providerId="LiveId" clId="{DBEF213B-DF92-46B3-998A-6F38976D272D}" dt="2025-10-12T15:43:46.355" v="118" actId="1076"/>
          <ac:spMkLst>
            <pc:docMk/>
            <pc:sldMk cId="512880238" sldId="304"/>
            <ac:spMk id="26" creationId="{BDC0E23F-9745-4EE2-BD7C-DEAAAEB15BF3}"/>
          </ac:spMkLst>
        </pc:spChg>
        <pc:spChg chg="mod">
          <ac:chgData name="" userId="989794c663eea0a1" providerId="LiveId" clId="{DBEF213B-DF92-46B3-998A-6F38976D272D}" dt="2025-10-12T15:43:46.355" v="118" actId="1076"/>
          <ac:spMkLst>
            <pc:docMk/>
            <pc:sldMk cId="512880238" sldId="304"/>
            <ac:spMk id="27" creationId="{C93E3D23-B95E-4A78-878D-880695053B2A}"/>
          </ac:spMkLst>
        </pc:spChg>
        <pc:grpChg chg="add mod">
          <ac:chgData name="" userId="989794c663eea0a1" providerId="LiveId" clId="{DBEF213B-DF92-46B3-998A-6F38976D272D}" dt="2025-10-12T15:43:55.772" v="120" actId="1076"/>
          <ac:grpSpMkLst>
            <pc:docMk/>
            <pc:sldMk cId="512880238" sldId="304"/>
            <ac:grpSpMk id="19" creationId="{0C5EBF21-93E9-4C2D-8A48-2CB8B6CF44C3}"/>
          </ac:grpSpMkLst>
        </pc:grpChg>
        <pc:picChg chg="del">
          <ac:chgData name="" userId="989794c663eea0a1" providerId="LiveId" clId="{DBEF213B-DF92-46B3-998A-6F38976D272D}" dt="2025-10-12T15:43:15.632" v="115" actId="478"/>
          <ac:picMkLst>
            <pc:docMk/>
            <pc:sldMk cId="512880238" sldId="304"/>
            <ac:picMk id="6" creationId="{FF9DEE9E-E7BE-4F67-A097-01984209AD62}"/>
          </ac:picMkLst>
        </pc:picChg>
        <pc:picChg chg="mod">
          <ac:chgData name="" userId="989794c663eea0a1" providerId="LiveId" clId="{DBEF213B-DF92-46B3-998A-6F38976D272D}" dt="2025-10-12T15:43:46.355" v="118" actId="1076"/>
          <ac:picMkLst>
            <pc:docMk/>
            <pc:sldMk cId="512880238" sldId="304"/>
            <ac:picMk id="11" creationId="{C5C14EA9-925D-4573-BB95-83021F248B44}"/>
          </ac:picMkLst>
        </pc:picChg>
        <pc:picChg chg="add">
          <ac:chgData name="" userId="989794c663eea0a1" providerId="LiveId" clId="{DBEF213B-DF92-46B3-998A-6F38976D272D}" dt="2025-10-12T15:43:20.885" v="116"/>
          <ac:picMkLst>
            <pc:docMk/>
            <pc:sldMk cId="512880238" sldId="304"/>
            <ac:picMk id="20" creationId="{4A84030A-4215-465D-8489-246CAC4DA11C}"/>
          </ac:picMkLst>
        </pc:picChg>
        <pc:cxnChg chg="add">
          <ac:chgData name="" userId="989794c663eea0a1" providerId="LiveId" clId="{DBEF213B-DF92-46B3-998A-6F38976D272D}" dt="2025-10-12T15:43:20.885" v="116"/>
          <ac:cxnSpMkLst>
            <pc:docMk/>
            <pc:sldMk cId="512880238" sldId="304"/>
            <ac:cxnSpMk id="21" creationId="{58587C25-053C-46ED-B6C3-98E1CD5F5461}"/>
          </ac:cxnSpMkLst>
        </pc:cxnChg>
        <pc:cxnChg chg="mod">
          <ac:chgData name="" userId="989794c663eea0a1" providerId="LiveId" clId="{DBEF213B-DF92-46B3-998A-6F38976D272D}" dt="2025-10-12T15:43:46.355" v="118" actId="1076"/>
          <ac:cxnSpMkLst>
            <pc:docMk/>
            <pc:sldMk cId="512880238" sldId="304"/>
            <ac:cxnSpMk id="23" creationId="{592773A9-843B-44BE-8BE1-351D891B20CA}"/>
          </ac:cxnSpMkLst>
        </pc:cxnChg>
        <pc:cxnChg chg="mod">
          <ac:chgData name="" userId="989794c663eea0a1" providerId="LiveId" clId="{DBEF213B-DF92-46B3-998A-6F38976D272D}" dt="2025-10-12T15:43:46.355" v="118" actId="1076"/>
          <ac:cxnSpMkLst>
            <pc:docMk/>
            <pc:sldMk cId="512880238" sldId="304"/>
            <ac:cxnSpMk id="25" creationId="{FD61D0C0-A6CF-4738-8CCB-D8CBD8CDF0A9}"/>
          </ac:cxnSpMkLst>
        </pc:cxnChg>
      </pc:sldChg>
      <pc:sldChg chg="modSp">
        <pc:chgData name="" userId="989794c663eea0a1" providerId="LiveId" clId="{DBEF213B-DF92-46B3-998A-6F38976D272D}" dt="2025-10-12T15:39:53.703" v="105" actId="20577"/>
        <pc:sldMkLst>
          <pc:docMk/>
          <pc:sldMk cId="2964874874" sldId="305"/>
        </pc:sldMkLst>
        <pc:spChg chg="mod">
          <ac:chgData name="" userId="989794c663eea0a1" providerId="LiveId" clId="{DBEF213B-DF92-46B3-998A-6F38976D272D}" dt="2025-10-12T15:39:53.703" v="105" actId="20577"/>
          <ac:spMkLst>
            <pc:docMk/>
            <pc:sldMk cId="2964874874" sldId="305"/>
            <ac:spMk id="2" creationId="{BAE6E7CF-2855-4967-9673-E142741F5140}"/>
          </ac:spMkLst>
        </pc:spChg>
      </pc:sldChg>
      <pc:sldChg chg="modSp">
        <pc:chgData name="" userId="989794c663eea0a1" providerId="LiveId" clId="{DBEF213B-DF92-46B3-998A-6F38976D272D}" dt="2025-10-12T15:40:07.904" v="111" actId="20577"/>
        <pc:sldMkLst>
          <pc:docMk/>
          <pc:sldMk cId="850310474" sldId="307"/>
        </pc:sldMkLst>
        <pc:spChg chg="mod">
          <ac:chgData name="" userId="989794c663eea0a1" providerId="LiveId" clId="{DBEF213B-DF92-46B3-998A-6F38976D272D}" dt="2025-10-12T15:40:07.904" v="111" actId="20577"/>
          <ac:spMkLst>
            <pc:docMk/>
            <pc:sldMk cId="850310474" sldId="307"/>
            <ac:spMk id="26" creationId="{282266D5-89A1-408C-9F83-7FAE505000E5}"/>
          </ac:spMkLst>
        </pc:spChg>
      </pc:sldChg>
      <pc:sldChg chg="modSp">
        <pc:chgData name="" userId="989794c663eea0a1" providerId="LiveId" clId="{DBEF213B-DF92-46B3-998A-6F38976D272D}" dt="2025-10-12T15:40:03.044" v="109" actId="20577"/>
        <pc:sldMkLst>
          <pc:docMk/>
          <pc:sldMk cId="2552946143" sldId="308"/>
        </pc:sldMkLst>
        <pc:spChg chg="mod">
          <ac:chgData name="" userId="989794c663eea0a1" providerId="LiveId" clId="{DBEF213B-DF92-46B3-998A-6F38976D272D}" dt="2025-10-12T15:40:03.044" v="109" actId="20577"/>
          <ac:spMkLst>
            <pc:docMk/>
            <pc:sldMk cId="2552946143" sldId="308"/>
            <ac:spMk id="16" creationId="{F056E51C-E720-4E9B-A844-5872AB23C0A7}"/>
          </ac:spMkLst>
        </pc:spChg>
      </pc:sldChg>
      <pc:sldChg chg="modSp">
        <pc:chgData name="" userId="989794c663eea0a1" providerId="LiveId" clId="{DBEF213B-DF92-46B3-998A-6F38976D272D}" dt="2025-10-12T15:40:14.293" v="113" actId="20577"/>
        <pc:sldMkLst>
          <pc:docMk/>
          <pc:sldMk cId="2958658981" sldId="312"/>
        </pc:sldMkLst>
        <pc:spChg chg="mod">
          <ac:chgData name="" userId="989794c663eea0a1" providerId="LiveId" clId="{DBEF213B-DF92-46B3-998A-6F38976D272D}" dt="2025-10-12T15:40:14.293" v="113" actId="20577"/>
          <ac:spMkLst>
            <pc:docMk/>
            <pc:sldMk cId="2958658981" sldId="312"/>
            <ac:spMk id="12" creationId="{8EC6CF46-5E5A-4BBA-AE1A-EDE1CC2B2BAB}"/>
          </ac:spMkLst>
        </pc:spChg>
      </pc:sldChg>
      <pc:sldChg chg="modSp">
        <pc:chgData name="" userId="989794c663eea0a1" providerId="LiveId" clId="{DBEF213B-DF92-46B3-998A-6F38976D272D}" dt="2025-10-12T15:39:48.764" v="103" actId="20577"/>
        <pc:sldMkLst>
          <pc:docMk/>
          <pc:sldMk cId="271251843" sldId="1404"/>
        </pc:sldMkLst>
        <pc:spChg chg="mod">
          <ac:chgData name="" userId="989794c663eea0a1" providerId="LiveId" clId="{DBEF213B-DF92-46B3-998A-6F38976D272D}" dt="2025-10-12T15:39:48.764" v="103" actId="20577"/>
          <ac:spMkLst>
            <pc:docMk/>
            <pc:sldMk cId="271251843" sldId="1404"/>
            <ac:spMk id="9" creationId="{C68696B3-ECC0-43F9-A7C1-E0D3984EC469}"/>
          </ac:spMkLst>
        </pc:spChg>
      </pc:sldChg>
      <pc:sldChg chg="modSp">
        <pc:chgData name="" userId="989794c663eea0a1" providerId="LiveId" clId="{DBEF213B-DF92-46B3-998A-6F38976D272D}" dt="2025-10-12T16:00:57.717" v="1163" actId="1076"/>
        <pc:sldMkLst>
          <pc:docMk/>
          <pc:sldMk cId="301306644" sldId="1406"/>
        </pc:sldMkLst>
        <pc:spChg chg="mod">
          <ac:chgData name="" userId="989794c663eea0a1" providerId="LiveId" clId="{DBEF213B-DF92-46B3-998A-6F38976D272D}" dt="2025-10-12T16:00:57.717" v="1163" actId="1076"/>
          <ac:spMkLst>
            <pc:docMk/>
            <pc:sldMk cId="301306644" sldId="1406"/>
            <ac:spMk id="6" creationId="{B058CCD7-D741-4319-BB61-6D5A13DFBE21}"/>
          </ac:spMkLst>
        </pc:spChg>
      </pc:sldChg>
      <pc:sldChg chg="delSp modSp">
        <pc:chgData name="" userId="989794c663eea0a1" providerId="LiveId" clId="{DBEF213B-DF92-46B3-998A-6F38976D272D}" dt="2025-10-13T02:50:26.886" v="1272" actId="478"/>
        <pc:sldMkLst>
          <pc:docMk/>
          <pc:sldMk cId="2494974761" sldId="1417"/>
        </pc:sldMkLst>
        <pc:spChg chg="del">
          <ac:chgData name="" userId="989794c663eea0a1" providerId="LiveId" clId="{DBEF213B-DF92-46B3-998A-6F38976D272D}" dt="2025-10-13T02:50:26.886" v="1272" actId="478"/>
          <ac:spMkLst>
            <pc:docMk/>
            <pc:sldMk cId="2494974761" sldId="1417"/>
            <ac:spMk id="6" creationId="{69F96FDE-65A6-48F7-A396-8B2A2A649C03}"/>
          </ac:spMkLst>
        </pc:spChg>
        <pc:spChg chg="mod">
          <ac:chgData name="" userId="989794c663eea0a1" providerId="LiveId" clId="{DBEF213B-DF92-46B3-998A-6F38976D272D}" dt="2025-10-12T16:02:28.831" v="1169" actId="20577"/>
          <ac:spMkLst>
            <pc:docMk/>
            <pc:sldMk cId="2494974761" sldId="1417"/>
            <ac:spMk id="15" creationId="{7079C54B-5D09-400D-B1CB-40DA3DA4CE30}"/>
          </ac:spMkLst>
        </pc:spChg>
        <pc:spChg chg="mod">
          <ac:chgData name="" userId="989794c663eea0a1" providerId="LiveId" clId="{DBEF213B-DF92-46B3-998A-6F38976D272D}" dt="2025-10-12T15:39:58.550" v="107" actId="20577"/>
          <ac:spMkLst>
            <pc:docMk/>
            <pc:sldMk cId="2494974761" sldId="1417"/>
            <ac:spMk id="16" creationId="{F056E51C-E720-4E9B-A844-5872AB23C0A7}"/>
          </ac:spMkLst>
        </pc:spChg>
      </pc:sldChg>
      <pc:sldChg chg="addSp delSp modSp">
        <pc:chgData name="" userId="989794c663eea0a1" providerId="LiveId" clId="{DBEF213B-DF92-46B3-998A-6F38976D272D}" dt="2025-10-12T16:02:00.663" v="1168" actId="1076"/>
        <pc:sldMkLst>
          <pc:docMk/>
          <pc:sldMk cId="3809289187" sldId="1418"/>
        </pc:sldMkLst>
        <pc:spChg chg="mod">
          <ac:chgData name="" userId="989794c663eea0a1" providerId="LiveId" clId="{DBEF213B-DF92-46B3-998A-6F38976D272D}" dt="2025-10-12T15:57:34.245" v="1044"/>
          <ac:spMkLst>
            <pc:docMk/>
            <pc:sldMk cId="3809289187" sldId="1418"/>
            <ac:spMk id="28" creationId="{4301683B-D78B-41E7-964F-2F609CBDEB2A}"/>
          </ac:spMkLst>
        </pc:spChg>
        <pc:grpChg chg="add mod">
          <ac:chgData name="" userId="989794c663eea0a1" providerId="LiveId" clId="{DBEF213B-DF92-46B3-998A-6F38976D272D}" dt="2025-10-12T15:50:00.643" v="278" actId="1076"/>
          <ac:grpSpMkLst>
            <pc:docMk/>
            <pc:sldMk cId="3809289187" sldId="1418"/>
            <ac:grpSpMk id="7" creationId="{2F7BA2DE-F4A8-46D3-B176-231D860AD1D9}"/>
          </ac:grpSpMkLst>
        </pc:grpChg>
        <pc:graphicFrameChg chg="mod modGraphic">
          <ac:chgData name="" userId="989794c663eea0a1" providerId="LiveId" clId="{DBEF213B-DF92-46B3-998A-6F38976D272D}" dt="2025-10-12T16:02:00.663" v="1168" actId="1076"/>
          <ac:graphicFrameMkLst>
            <pc:docMk/>
            <pc:sldMk cId="3809289187" sldId="1418"/>
            <ac:graphicFrameMk id="16" creationId="{9785DCB6-0775-4716-B9EA-16639237638E}"/>
          </ac:graphicFrameMkLst>
        </pc:graphicFrameChg>
        <pc:picChg chg="add mod">
          <ac:chgData name="" userId="989794c663eea0a1" providerId="LiveId" clId="{DBEF213B-DF92-46B3-998A-6F38976D272D}" dt="2025-10-12T15:49:51.190" v="277" actId="14100"/>
          <ac:picMkLst>
            <pc:docMk/>
            <pc:sldMk cId="3809289187" sldId="1418"/>
            <ac:picMk id="4" creationId="{7BFB2C4C-3EF5-4935-A796-53B8950109EF}"/>
          </ac:picMkLst>
        </pc:picChg>
        <pc:picChg chg="add del mod">
          <ac:chgData name="" userId="989794c663eea0a1" providerId="LiveId" clId="{DBEF213B-DF92-46B3-998A-6F38976D272D}" dt="2025-10-12T15:48:48.854" v="272" actId="478"/>
          <ac:picMkLst>
            <pc:docMk/>
            <pc:sldMk cId="3809289187" sldId="1418"/>
            <ac:picMk id="11" creationId="{8B9BEF52-17AD-473D-85AB-4606946FFDE9}"/>
          </ac:picMkLst>
        </pc:picChg>
        <pc:picChg chg="del">
          <ac:chgData name="" userId="989794c663eea0a1" providerId="LiveId" clId="{DBEF213B-DF92-46B3-998A-6F38976D272D}" dt="2025-10-12T15:46:43.986" v="262" actId="478"/>
          <ac:picMkLst>
            <pc:docMk/>
            <pc:sldMk cId="3809289187" sldId="1418"/>
            <ac:picMk id="17" creationId="{78129430-3493-4931-8713-BCCBA08C7723}"/>
          </ac:picMkLst>
        </pc:picChg>
      </pc:sldChg>
      <pc:sldChg chg="addSp delSp modSp add">
        <pc:chgData name="" userId="989794c663eea0a1" providerId="LiveId" clId="{DBEF213B-DF92-46B3-998A-6F38976D272D}" dt="2025-10-13T02:51:08.706" v="1274" actId="1076"/>
        <pc:sldMkLst>
          <pc:docMk/>
          <pc:sldMk cId="814199497" sldId="1419"/>
        </pc:sldMkLst>
        <pc:spChg chg="del">
          <ac:chgData name="" userId="989794c663eea0a1" providerId="LiveId" clId="{DBEF213B-DF92-46B3-998A-6F38976D272D}" dt="2025-10-13T02:49:13.445" v="1265" actId="478"/>
          <ac:spMkLst>
            <pc:docMk/>
            <pc:sldMk cId="814199497" sldId="1419"/>
            <ac:spMk id="5" creationId="{9E23A0E2-E81A-41BF-9CF4-6498292553D3}"/>
          </ac:spMkLst>
        </pc:spChg>
        <pc:spChg chg="del">
          <ac:chgData name="" userId="989794c663eea0a1" providerId="LiveId" clId="{DBEF213B-DF92-46B3-998A-6F38976D272D}" dt="2025-10-13T02:49:46.533" v="1269" actId="478"/>
          <ac:spMkLst>
            <pc:docMk/>
            <pc:sldMk cId="814199497" sldId="1419"/>
            <ac:spMk id="8" creationId="{9BD280FB-2254-442B-904D-197ADD0BC9BD}"/>
          </ac:spMkLst>
        </pc:spChg>
        <pc:spChg chg="add mod">
          <ac:chgData name="" userId="989794c663eea0a1" providerId="LiveId" clId="{DBEF213B-DF92-46B3-998A-6F38976D272D}" dt="2025-10-13T02:49:56.040" v="1271" actId="1076"/>
          <ac:spMkLst>
            <pc:docMk/>
            <pc:sldMk cId="814199497" sldId="1419"/>
            <ac:spMk id="10" creationId="{62EFBE31-A500-4B5B-AED0-8B2B1A9B7686}"/>
          </ac:spMkLst>
        </pc:spChg>
        <pc:spChg chg="del">
          <ac:chgData name="" userId="989794c663eea0a1" providerId="LiveId" clId="{DBEF213B-DF92-46B3-998A-6F38976D272D}" dt="2025-10-13T02:49:19.309" v="1267" actId="478"/>
          <ac:spMkLst>
            <pc:docMk/>
            <pc:sldMk cId="814199497" sldId="1419"/>
            <ac:spMk id="12" creationId="{0754E031-4C15-4EEE-AE05-BCD65942E315}"/>
          </ac:spMkLst>
        </pc:spChg>
        <pc:spChg chg="add mod">
          <ac:chgData name="" userId="989794c663eea0a1" providerId="LiveId" clId="{DBEF213B-DF92-46B3-998A-6F38976D272D}" dt="2025-10-13T02:49:56.040" v="1271" actId="1076"/>
          <ac:spMkLst>
            <pc:docMk/>
            <pc:sldMk cId="814199497" sldId="1419"/>
            <ac:spMk id="13" creationId="{0EB089A4-5B43-47D1-B8F5-289C13F222F1}"/>
          </ac:spMkLst>
        </pc:spChg>
        <pc:graphicFrameChg chg="del">
          <ac:chgData name="" userId="989794c663eea0a1" providerId="LiveId" clId="{DBEF213B-DF92-46B3-998A-6F38976D272D}" dt="2025-10-13T02:49:17.106" v="1266" actId="478"/>
          <ac:graphicFrameMkLst>
            <pc:docMk/>
            <pc:sldMk cId="814199497" sldId="1419"/>
            <ac:graphicFrameMk id="9" creationId="{E26299DF-1D23-49B3-9EE7-116678B1D252}"/>
          </ac:graphicFrameMkLst>
        </pc:graphicFrameChg>
        <pc:picChg chg="del">
          <ac:chgData name="" userId="989794c663eea0a1" providerId="LiveId" clId="{DBEF213B-DF92-46B3-998A-6F38976D272D}" dt="2025-10-13T02:49:44.075" v="1268" actId="478"/>
          <ac:picMkLst>
            <pc:docMk/>
            <pc:sldMk cId="814199497" sldId="1419"/>
            <ac:picMk id="11" creationId="{3C890EB3-7BFC-441A-A9B5-A1E273A509F6}"/>
          </ac:picMkLst>
        </pc:picChg>
        <pc:picChg chg="add mod">
          <ac:chgData name="" userId="989794c663eea0a1" providerId="LiveId" clId="{DBEF213B-DF92-46B3-998A-6F38976D272D}" dt="2025-10-13T02:51:08.706" v="1274" actId="1076"/>
          <ac:picMkLst>
            <pc:docMk/>
            <pc:sldMk cId="814199497" sldId="1419"/>
            <ac:picMk id="14" creationId="{668842EB-182E-400A-8928-31606546FF1B}"/>
          </ac:picMkLst>
        </pc:picChg>
      </pc:sldChg>
      <pc:sldChg chg="add del">
        <pc:chgData name="" userId="989794c663eea0a1" providerId="LiveId" clId="{DBEF213B-DF92-46B3-998A-6F38976D272D}" dt="2025-10-12T15:47:49.541" v="267" actId="2696"/>
        <pc:sldMkLst>
          <pc:docMk/>
          <pc:sldMk cId="1313262324" sldId="1419"/>
        </pc:sldMkLst>
      </pc:sldChg>
    </pc:docChg>
  </pc:docChgLst>
  <pc:docChgLst>
    <pc:chgData userId="989794c663eea0a1" providerId="LiveId" clId="{F4E59F90-C7F1-462F-9235-D917E213054D}"/>
    <pc:docChg chg="undo custSel addSld modSld sldOrd">
      <pc:chgData name="" userId="989794c663eea0a1" providerId="LiveId" clId="{F4E59F90-C7F1-462F-9235-D917E213054D}" dt="2025-10-12T15:10:02.341" v="2656"/>
      <pc:docMkLst>
        <pc:docMk/>
      </pc:docMkLst>
      <pc:sldChg chg="modSp">
        <pc:chgData name="" userId="989794c663eea0a1" providerId="LiveId" clId="{F4E59F90-C7F1-462F-9235-D917E213054D}" dt="2025-10-12T14:48:42.500" v="1907" actId="14100"/>
        <pc:sldMkLst>
          <pc:docMk/>
          <pc:sldMk cId="0" sldId="256"/>
        </pc:sldMkLst>
        <pc:spChg chg="mod">
          <ac:chgData name="" userId="989794c663eea0a1" providerId="LiveId" clId="{F4E59F90-C7F1-462F-9235-D917E213054D}" dt="2025-10-12T14:48:42.500" v="1907" actId="14100"/>
          <ac:spMkLst>
            <pc:docMk/>
            <pc:sldMk cId="0" sldId="256"/>
            <ac:spMk id="4" creationId="{00000000-0000-0000-0000-000000000000}"/>
          </ac:spMkLst>
        </pc:spChg>
      </pc:sldChg>
      <pc:sldChg chg="modSp">
        <pc:chgData name="" userId="989794c663eea0a1" providerId="LiveId" clId="{F4E59F90-C7F1-462F-9235-D917E213054D}" dt="2025-10-12T14:45:48.566" v="1817" actId="1076"/>
        <pc:sldMkLst>
          <pc:docMk/>
          <pc:sldMk cId="4144548079" sldId="295"/>
        </pc:sldMkLst>
        <pc:spChg chg="mod">
          <ac:chgData name="" userId="989794c663eea0a1" providerId="LiveId" clId="{F4E59F90-C7F1-462F-9235-D917E213054D}" dt="2025-10-12T14:45:48.566" v="1817" actId="1076"/>
          <ac:spMkLst>
            <pc:docMk/>
            <pc:sldMk cId="4144548079" sldId="295"/>
            <ac:spMk id="6" creationId="{F453C02F-E4F1-408A-BE1A-9B56AF616C67}"/>
          </ac:spMkLst>
        </pc:spChg>
      </pc:sldChg>
      <pc:sldChg chg="addSp modSp ord">
        <pc:chgData name="" userId="989794c663eea0a1" providerId="LiveId" clId="{F4E59F90-C7F1-462F-9235-D917E213054D}" dt="2025-10-12T14:47:35.984" v="1895" actId="1076"/>
        <pc:sldMkLst>
          <pc:docMk/>
          <pc:sldMk cId="1497726801" sldId="296"/>
        </pc:sldMkLst>
        <pc:spChg chg="mod">
          <ac:chgData name="" userId="989794c663eea0a1" providerId="LiveId" clId="{F4E59F90-C7F1-462F-9235-D917E213054D}" dt="2025-10-12T14:34:57.521" v="1682" actId="20577"/>
          <ac:spMkLst>
            <pc:docMk/>
            <pc:sldMk cId="1497726801" sldId="296"/>
            <ac:spMk id="4" creationId="{136BA6E9-AD4D-43DB-8003-977F1868E518}"/>
          </ac:spMkLst>
        </pc:spChg>
        <pc:spChg chg="mod">
          <ac:chgData name="" userId="989794c663eea0a1" providerId="LiveId" clId="{F4E59F90-C7F1-462F-9235-D917E213054D}" dt="2025-10-12T14:35:21.375" v="1684" actId="2711"/>
          <ac:spMkLst>
            <pc:docMk/>
            <pc:sldMk cId="1497726801" sldId="296"/>
            <ac:spMk id="5" creationId="{2F8646C6-6361-4636-A96B-5AB5F277B585}"/>
          </ac:spMkLst>
        </pc:spChg>
        <pc:graphicFrameChg chg="add mod modGraphic">
          <ac:chgData name="" userId="989794c663eea0a1" providerId="LiveId" clId="{F4E59F90-C7F1-462F-9235-D917E213054D}" dt="2025-10-12T14:47:35.984" v="1895" actId="1076"/>
          <ac:graphicFrameMkLst>
            <pc:docMk/>
            <pc:sldMk cId="1497726801" sldId="296"/>
            <ac:graphicFrameMk id="6" creationId="{C57DB787-2B13-494E-932A-6C8EF0FC33B0}"/>
          </ac:graphicFrameMkLst>
        </pc:graphicFrameChg>
      </pc:sldChg>
      <pc:sldChg chg="ord">
        <pc:chgData name="" userId="989794c663eea0a1" providerId="LiveId" clId="{F4E59F90-C7F1-462F-9235-D917E213054D}" dt="2025-10-12T14:36:21.288" v="1686"/>
        <pc:sldMkLst>
          <pc:docMk/>
          <pc:sldMk cId="1451632700" sldId="298"/>
        </pc:sldMkLst>
      </pc:sldChg>
      <pc:sldChg chg="modSp">
        <pc:chgData name="" userId="989794c663eea0a1" providerId="LiveId" clId="{F4E59F90-C7F1-462F-9235-D917E213054D}" dt="2025-10-12T14:20:13.702" v="1236"/>
        <pc:sldMkLst>
          <pc:docMk/>
          <pc:sldMk cId="3143100707" sldId="300"/>
        </pc:sldMkLst>
        <pc:spChg chg="mod">
          <ac:chgData name="" userId="989794c663eea0a1" providerId="LiveId" clId="{F4E59F90-C7F1-462F-9235-D917E213054D}" dt="2025-10-12T14:20:13.702" v="1236"/>
          <ac:spMkLst>
            <pc:docMk/>
            <pc:sldMk cId="3143100707" sldId="300"/>
            <ac:spMk id="2" creationId="{28896EF7-FCF1-4046-B7C8-0AC8A703419C}"/>
          </ac:spMkLst>
        </pc:spChg>
      </pc:sldChg>
      <pc:sldChg chg="addSp modSp">
        <pc:chgData name="" userId="989794c663eea0a1" providerId="LiveId" clId="{F4E59F90-C7F1-462F-9235-D917E213054D}" dt="2025-10-12T15:07:36.786" v="2641" actId="1076"/>
        <pc:sldMkLst>
          <pc:docMk/>
          <pc:sldMk cId="677092223" sldId="302"/>
        </pc:sldMkLst>
        <pc:spChg chg="add mod">
          <ac:chgData name="" userId="989794c663eea0a1" providerId="LiveId" clId="{F4E59F90-C7F1-462F-9235-D917E213054D}" dt="2025-10-12T15:07:36.786" v="2641" actId="1076"/>
          <ac:spMkLst>
            <pc:docMk/>
            <pc:sldMk cId="677092223" sldId="302"/>
            <ac:spMk id="19" creationId="{09D935BD-A1DB-45AF-8847-47B5D93BA813}"/>
          </ac:spMkLst>
        </pc:spChg>
        <pc:grpChg chg="add mod">
          <ac:chgData name="" userId="989794c663eea0a1" providerId="LiveId" clId="{F4E59F90-C7F1-462F-9235-D917E213054D}" dt="2025-10-12T15:07:01.238" v="2639" actId="1076"/>
          <ac:grpSpMkLst>
            <pc:docMk/>
            <pc:sldMk cId="677092223" sldId="302"/>
            <ac:grpSpMk id="10" creationId="{BD238567-F663-40E7-A2AD-A01970B92F0F}"/>
          </ac:grpSpMkLst>
        </pc:grpChg>
      </pc:sldChg>
      <pc:sldChg chg="modSp">
        <pc:chgData name="" userId="989794c663eea0a1" providerId="LiveId" clId="{F4E59F90-C7F1-462F-9235-D917E213054D}" dt="2025-10-12T11:18:50.287" v="6"/>
        <pc:sldMkLst>
          <pc:docMk/>
          <pc:sldMk cId="2964874874" sldId="305"/>
        </pc:sldMkLst>
        <pc:spChg chg="mod">
          <ac:chgData name="" userId="989794c663eea0a1" providerId="LiveId" clId="{F4E59F90-C7F1-462F-9235-D917E213054D}" dt="2025-10-12T11:18:50.287" v="6"/>
          <ac:spMkLst>
            <pc:docMk/>
            <pc:sldMk cId="2964874874" sldId="305"/>
            <ac:spMk id="2" creationId="{BAE6E7CF-2855-4967-9673-E142741F5140}"/>
          </ac:spMkLst>
        </pc:spChg>
      </pc:sldChg>
      <pc:sldChg chg="modSp">
        <pc:chgData name="" userId="989794c663eea0a1" providerId="LiveId" clId="{F4E59F90-C7F1-462F-9235-D917E213054D}" dt="2025-10-12T15:10:02.341" v="2656"/>
        <pc:sldMkLst>
          <pc:docMk/>
          <pc:sldMk cId="301306644" sldId="1406"/>
        </pc:sldMkLst>
        <pc:spChg chg="mod">
          <ac:chgData name="" userId="989794c663eea0a1" providerId="LiveId" clId="{F4E59F90-C7F1-462F-9235-D917E213054D}" dt="2025-10-12T15:10:02.341" v="2656"/>
          <ac:spMkLst>
            <pc:docMk/>
            <pc:sldMk cId="301306644" sldId="1406"/>
            <ac:spMk id="6" creationId="{B058CCD7-D741-4319-BB61-6D5A13DFBE21}"/>
          </ac:spMkLst>
        </pc:spChg>
      </pc:sldChg>
      <pc:sldChg chg="addSp modSp">
        <pc:chgData name="" userId="989794c663eea0a1" providerId="LiveId" clId="{F4E59F90-C7F1-462F-9235-D917E213054D}" dt="2025-10-12T15:09:11.332" v="2649" actId="1076"/>
        <pc:sldMkLst>
          <pc:docMk/>
          <pc:sldMk cId="2922593227" sldId="1408"/>
        </pc:sldMkLst>
        <pc:spChg chg="add mod">
          <ac:chgData name="" userId="989794c663eea0a1" providerId="LiveId" clId="{F4E59F90-C7F1-462F-9235-D917E213054D}" dt="2025-10-12T15:09:11.332" v="2649" actId="1076"/>
          <ac:spMkLst>
            <pc:docMk/>
            <pc:sldMk cId="2922593227" sldId="1408"/>
            <ac:spMk id="13" creationId="{BA81A6C6-6443-4CE2-82C1-00708B3FDD26}"/>
          </ac:spMkLst>
        </pc:spChg>
        <pc:picChg chg="add mod">
          <ac:chgData name="" userId="989794c663eea0a1" providerId="LiveId" clId="{F4E59F90-C7F1-462F-9235-D917E213054D}" dt="2025-10-12T15:08:47.854" v="2646" actId="1076"/>
          <ac:picMkLst>
            <pc:docMk/>
            <pc:sldMk cId="2922593227" sldId="1408"/>
            <ac:picMk id="2" creationId="{E655A081-8FA7-4819-AAAA-FBF1C5B26D1F}"/>
          </ac:picMkLst>
        </pc:picChg>
      </pc:sldChg>
      <pc:sldChg chg="addSp modSp">
        <pc:chgData name="" userId="989794c663eea0a1" providerId="LiveId" clId="{F4E59F90-C7F1-462F-9235-D917E213054D}" dt="2025-10-12T14:44:04.923" v="1805" actId="164"/>
        <pc:sldMkLst>
          <pc:docMk/>
          <pc:sldMk cId="376299802" sldId="1415"/>
        </pc:sldMkLst>
        <pc:spChg chg="add mod">
          <ac:chgData name="" userId="989794c663eea0a1" providerId="LiveId" clId="{F4E59F90-C7F1-462F-9235-D917E213054D}" dt="2025-10-12T14:44:04.923" v="1805" actId="164"/>
          <ac:spMkLst>
            <pc:docMk/>
            <pc:sldMk cId="376299802" sldId="1415"/>
            <ac:spMk id="7" creationId="{14B6279C-3927-40AB-AB14-2B9222F899FA}"/>
          </ac:spMkLst>
        </pc:spChg>
        <pc:spChg chg="add mod">
          <ac:chgData name="" userId="989794c663eea0a1" providerId="LiveId" clId="{F4E59F90-C7F1-462F-9235-D917E213054D}" dt="2025-10-12T14:44:04.923" v="1805" actId="164"/>
          <ac:spMkLst>
            <pc:docMk/>
            <pc:sldMk cId="376299802" sldId="1415"/>
            <ac:spMk id="17" creationId="{273A8D83-AE43-49B5-8B99-52366F614144}"/>
          </ac:spMkLst>
        </pc:spChg>
        <pc:grpChg chg="add mod">
          <ac:chgData name="" userId="989794c663eea0a1" providerId="LiveId" clId="{F4E59F90-C7F1-462F-9235-D917E213054D}" dt="2025-10-12T14:44:04.923" v="1805" actId="164"/>
          <ac:grpSpMkLst>
            <pc:docMk/>
            <pc:sldMk cId="376299802" sldId="1415"/>
            <ac:grpSpMk id="18" creationId="{30C679F7-4AB0-4AB4-9630-FEC63A058DF8}"/>
          </ac:grpSpMkLst>
        </pc:grpChg>
        <pc:picChg chg="add mod modCrop">
          <ac:chgData name="" userId="989794c663eea0a1" providerId="LiveId" clId="{F4E59F90-C7F1-462F-9235-D917E213054D}" dt="2025-10-12T14:44:04.923" v="1805" actId="164"/>
          <ac:picMkLst>
            <pc:docMk/>
            <pc:sldMk cId="376299802" sldId="1415"/>
            <ac:picMk id="6" creationId="{9679906D-27A1-4707-9AB2-6EC5524527E5}"/>
          </ac:picMkLst>
        </pc:picChg>
        <pc:cxnChg chg="add mod">
          <ac:chgData name="" userId="989794c663eea0a1" providerId="LiveId" clId="{F4E59F90-C7F1-462F-9235-D917E213054D}" dt="2025-10-12T14:44:04.923" v="1805" actId="164"/>
          <ac:cxnSpMkLst>
            <pc:docMk/>
            <pc:sldMk cId="376299802" sldId="1415"/>
            <ac:cxnSpMk id="12" creationId="{9B143955-D888-4AC4-84BC-AE811A49806F}"/>
          </ac:cxnSpMkLst>
        </pc:cxnChg>
      </pc:sldChg>
      <pc:sldChg chg="addSp modSp">
        <pc:chgData name="" userId="989794c663eea0a1" providerId="LiveId" clId="{F4E59F90-C7F1-462F-9235-D917E213054D}" dt="2025-10-12T14:45:24.540" v="1816" actId="1076"/>
        <pc:sldMkLst>
          <pc:docMk/>
          <pc:sldMk cId="1146076218" sldId="1416"/>
        </pc:sldMkLst>
        <pc:picChg chg="add mod">
          <ac:chgData name="" userId="989794c663eea0a1" providerId="LiveId" clId="{F4E59F90-C7F1-462F-9235-D917E213054D}" dt="2025-10-12T14:44:44.233" v="1809" actId="1076"/>
          <ac:picMkLst>
            <pc:docMk/>
            <pc:sldMk cId="1146076218" sldId="1416"/>
            <ac:picMk id="6" creationId="{60BBD0DD-9792-4742-955C-D68AEE730AD7}"/>
          </ac:picMkLst>
        </pc:picChg>
        <pc:picChg chg="add mod modCrop">
          <ac:chgData name="" userId="989794c663eea0a1" providerId="LiveId" clId="{F4E59F90-C7F1-462F-9235-D917E213054D}" dt="2025-10-12T14:45:24.540" v="1816" actId="1076"/>
          <ac:picMkLst>
            <pc:docMk/>
            <pc:sldMk cId="1146076218" sldId="1416"/>
            <ac:picMk id="7" creationId="{107AA485-F053-441D-AA82-FCD89661DEAC}"/>
          </ac:picMkLst>
        </pc:picChg>
      </pc:sldChg>
      <pc:sldChg chg="addSp delSp modSp">
        <pc:chgData name="" userId="989794c663eea0a1" providerId="LiveId" clId="{F4E59F90-C7F1-462F-9235-D917E213054D}" dt="2025-10-12T15:02:13.419" v="2403" actId="1076"/>
        <pc:sldMkLst>
          <pc:docMk/>
          <pc:sldMk cId="2494974761" sldId="1417"/>
        </pc:sldMkLst>
        <pc:spChg chg="mod">
          <ac:chgData name="" userId="989794c663eea0a1" providerId="LiveId" clId="{F4E59F90-C7F1-462F-9235-D917E213054D}" dt="2025-10-12T15:02:13.419" v="2403" actId="1076"/>
          <ac:spMkLst>
            <pc:docMk/>
            <pc:sldMk cId="2494974761" sldId="1417"/>
            <ac:spMk id="15" creationId="{7079C54B-5D09-400D-B1CB-40DA3DA4CE30}"/>
          </ac:spMkLst>
        </pc:spChg>
        <pc:spChg chg="mod">
          <ac:chgData name="" userId="989794c663eea0a1" providerId="LiveId" clId="{F4E59F90-C7F1-462F-9235-D917E213054D}" dt="2025-10-12T15:01:00.667" v="2395" actId="1076"/>
          <ac:spMkLst>
            <pc:docMk/>
            <pc:sldMk cId="2494974761" sldId="1417"/>
            <ac:spMk id="17" creationId="{1918D56F-9286-43E0-941E-D3A751AC7E52}"/>
          </ac:spMkLst>
        </pc:spChg>
        <pc:spChg chg="mod">
          <ac:chgData name="" userId="989794c663eea0a1" providerId="LiveId" clId="{F4E59F90-C7F1-462F-9235-D917E213054D}" dt="2025-10-12T14:58:52.520" v="2375" actId="164"/>
          <ac:spMkLst>
            <pc:docMk/>
            <pc:sldMk cId="2494974761" sldId="1417"/>
            <ac:spMk id="19" creationId="{E2B7E387-0656-49D3-B269-EDD69EBFC788}"/>
          </ac:spMkLst>
        </pc:spChg>
        <pc:grpChg chg="add mod">
          <ac:chgData name="" userId="989794c663eea0a1" providerId="LiveId" clId="{F4E59F90-C7F1-462F-9235-D917E213054D}" dt="2025-10-12T14:58:54.427" v="2376" actId="1076"/>
          <ac:grpSpMkLst>
            <pc:docMk/>
            <pc:sldMk cId="2494974761" sldId="1417"/>
            <ac:grpSpMk id="5" creationId="{50BF06F9-0523-49AD-B261-6AF677DA5DCC}"/>
          </ac:grpSpMkLst>
        </pc:grpChg>
        <pc:picChg chg="add mod modCrop">
          <ac:chgData name="" userId="989794c663eea0a1" providerId="LiveId" clId="{F4E59F90-C7F1-462F-9235-D917E213054D}" dt="2025-10-12T15:01:08.601" v="2396" actId="1076"/>
          <ac:picMkLst>
            <pc:docMk/>
            <pc:sldMk cId="2494974761" sldId="1417"/>
            <ac:picMk id="2" creationId="{DC5480C3-3802-41FA-904C-1FBA8C879657}"/>
          </ac:picMkLst>
        </pc:picChg>
        <pc:picChg chg="mod">
          <ac:chgData name="" userId="989794c663eea0a1" providerId="LiveId" clId="{F4E59F90-C7F1-462F-9235-D917E213054D}" dt="2025-10-12T15:00:47.039" v="2394" actId="1076"/>
          <ac:picMkLst>
            <pc:docMk/>
            <pc:sldMk cId="2494974761" sldId="1417"/>
            <ac:picMk id="9" creationId="{3A4352A8-56A0-4696-8B5A-EAA551FB3E78}"/>
          </ac:picMkLst>
        </pc:picChg>
        <pc:picChg chg="mod">
          <ac:chgData name="" userId="989794c663eea0a1" providerId="LiveId" clId="{F4E59F90-C7F1-462F-9235-D917E213054D}" dt="2025-10-12T14:58:52.520" v="2375" actId="164"/>
          <ac:picMkLst>
            <pc:docMk/>
            <pc:sldMk cId="2494974761" sldId="1417"/>
            <ac:picMk id="10" creationId="{98C4473C-922C-41CC-B8AE-D2AC559804B6}"/>
          </ac:picMkLst>
        </pc:picChg>
        <pc:picChg chg="del mod">
          <ac:chgData name="" userId="989794c663eea0a1" providerId="LiveId" clId="{F4E59F90-C7F1-462F-9235-D917E213054D}" dt="2025-10-12T14:59:52.695" v="2391" actId="478"/>
          <ac:picMkLst>
            <pc:docMk/>
            <pc:sldMk cId="2494974761" sldId="1417"/>
            <ac:picMk id="11" creationId="{64A72417-0CD7-4475-BD75-6B19BB473269}"/>
          </ac:picMkLst>
        </pc:picChg>
        <pc:cxnChg chg="mod">
          <ac:chgData name="" userId="989794c663eea0a1" providerId="LiveId" clId="{F4E59F90-C7F1-462F-9235-D917E213054D}" dt="2025-10-12T14:59:58.359" v="2392" actId="14100"/>
          <ac:cxnSpMkLst>
            <pc:docMk/>
            <pc:sldMk cId="2494974761" sldId="1417"/>
            <ac:cxnSpMk id="13" creationId="{AA0A8ACC-A92B-4665-B3CB-409F59621F14}"/>
          </ac:cxnSpMkLst>
        </pc:cxnChg>
      </pc:sldChg>
      <pc:sldChg chg="addSp delSp modSp add">
        <pc:chgData name="" userId="989794c663eea0a1" providerId="LiveId" clId="{F4E59F90-C7F1-462F-9235-D917E213054D}" dt="2025-10-12T11:38:16.889" v="1140" actId="20577"/>
        <pc:sldMkLst>
          <pc:docMk/>
          <pc:sldMk cId="3809289187" sldId="1418"/>
        </pc:sldMkLst>
        <pc:spChg chg="del">
          <ac:chgData name="" userId="989794c663eea0a1" providerId="LiveId" clId="{F4E59F90-C7F1-462F-9235-D917E213054D}" dt="2025-10-12T11:23:48.936" v="447" actId="478"/>
          <ac:spMkLst>
            <pc:docMk/>
            <pc:sldMk cId="3809289187" sldId="1418"/>
            <ac:spMk id="4" creationId="{A29143D6-004E-4351-A60B-9C7226FC230A}"/>
          </ac:spMkLst>
        </pc:spChg>
        <pc:spChg chg="del">
          <ac:chgData name="" userId="989794c663eea0a1" providerId="LiveId" clId="{F4E59F90-C7F1-462F-9235-D917E213054D}" dt="2025-10-12T11:23:35.616" v="439" actId="478"/>
          <ac:spMkLst>
            <pc:docMk/>
            <pc:sldMk cId="3809289187" sldId="1418"/>
            <ac:spMk id="8" creationId="{E2419D8E-5391-48D5-B7A0-897527F37990}"/>
          </ac:spMkLst>
        </pc:spChg>
        <pc:spChg chg="del mod">
          <ac:chgData name="" userId="989794c663eea0a1" providerId="LiveId" clId="{F4E59F90-C7F1-462F-9235-D917E213054D}" dt="2025-10-12T11:30:51.359" v="649" actId="478"/>
          <ac:spMkLst>
            <pc:docMk/>
            <pc:sldMk cId="3809289187" sldId="1418"/>
            <ac:spMk id="10" creationId="{B97C7272-C442-40AB-95DD-6DDAC9D3312B}"/>
          </ac:spMkLst>
        </pc:spChg>
        <pc:spChg chg="add mod ord">
          <ac:chgData name="" userId="989794c663eea0a1" providerId="LiveId" clId="{F4E59F90-C7F1-462F-9235-D917E213054D}" dt="2025-10-12T11:24:10.350" v="450" actId="167"/>
          <ac:spMkLst>
            <pc:docMk/>
            <pc:sldMk cId="3809289187" sldId="1418"/>
            <ac:spMk id="12" creationId="{53C4F331-3B28-4DBA-86BF-38A76D652E81}"/>
          </ac:spMkLst>
        </pc:spChg>
        <pc:spChg chg="del">
          <ac:chgData name="" userId="989794c663eea0a1" providerId="LiveId" clId="{F4E59F90-C7F1-462F-9235-D917E213054D}" dt="2025-10-12T11:23:59.541" v="448" actId="478"/>
          <ac:spMkLst>
            <pc:docMk/>
            <pc:sldMk cId="3809289187" sldId="1418"/>
            <ac:spMk id="13" creationId="{A94D4C9C-6983-4D73-865E-13E0690AE797}"/>
          </ac:spMkLst>
        </pc:spChg>
        <pc:spChg chg="del">
          <ac:chgData name="" userId="989794c663eea0a1" providerId="LiveId" clId="{F4E59F90-C7F1-462F-9235-D917E213054D}" dt="2025-10-12T11:24:13.526" v="451" actId="478"/>
          <ac:spMkLst>
            <pc:docMk/>
            <pc:sldMk cId="3809289187" sldId="1418"/>
            <ac:spMk id="15" creationId="{1D4DBD20-6EDC-4120-B02F-6B8172B80F8C}"/>
          </ac:spMkLst>
        </pc:spChg>
        <pc:spChg chg="del mod">
          <ac:chgData name="" userId="989794c663eea0a1" providerId="LiveId" clId="{F4E59F90-C7F1-462F-9235-D917E213054D}" dt="2025-10-12T11:23:44.578" v="444" actId="478"/>
          <ac:spMkLst>
            <pc:docMk/>
            <pc:sldMk cId="3809289187" sldId="1418"/>
            <ac:spMk id="24" creationId="{8962871F-F079-460C-844D-E86F7C9CBE92}"/>
          </ac:spMkLst>
        </pc:spChg>
        <pc:spChg chg="del">
          <ac:chgData name="" userId="989794c663eea0a1" providerId="LiveId" clId="{F4E59F90-C7F1-462F-9235-D917E213054D}" dt="2025-10-12T11:23:45.898" v="445" actId="478"/>
          <ac:spMkLst>
            <pc:docMk/>
            <pc:sldMk cId="3809289187" sldId="1418"/>
            <ac:spMk id="26" creationId="{BDC0E23F-9745-4EE2-BD7C-DEAAAEB15BF3}"/>
          </ac:spMkLst>
        </pc:spChg>
        <pc:spChg chg="del">
          <ac:chgData name="" userId="989794c663eea0a1" providerId="LiveId" clId="{F4E59F90-C7F1-462F-9235-D917E213054D}" dt="2025-10-12T11:30:55.546" v="650" actId="478"/>
          <ac:spMkLst>
            <pc:docMk/>
            <pc:sldMk cId="3809289187" sldId="1418"/>
            <ac:spMk id="27" creationId="{C93E3D23-B95E-4A78-878D-880695053B2A}"/>
          </ac:spMkLst>
        </pc:spChg>
        <pc:spChg chg="add mod">
          <ac:chgData name="" userId="989794c663eea0a1" providerId="LiveId" clId="{F4E59F90-C7F1-462F-9235-D917E213054D}" dt="2025-10-12T11:38:16.889" v="1140" actId="20577"/>
          <ac:spMkLst>
            <pc:docMk/>
            <pc:sldMk cId="3809289187" sldId="1418"/>
            <ac:spMk id="28" creationId="{4301683B-D78B-41E7-964F-2F609CBDEB2A}"/>
          </ac:spMkLst>
        </pc:spChg>
        <pc:graphicFrameChg chg="mod modGraphic">
          <ac:chgData name="" userId="989794c663eea0a1" providerId="LiveId" clId="{F4E59F90-C7F1-462F-9235-D917E213054D}" dt="2025-10-12T11:31:25.438" v="686" actId="14100"/>
          <ac:graphicFrameMkLst>
            <pc:docMk/>
            <pc:sldMk cId="3809289187" sldId="1418"/>
            <ac:graphicFrameMk id="16" creationId="{9785DCB6-0775-4716-B9EA-16639237638E}"/>
          </ac:graphicFrameMkLst>
        </pc:graphicFrameChg>
        <pc:picChg chg="del">
          <ac:chgData name="" userId="989794c663eea0a1" providerId="LiveId" clId="{F4E59F90-C7F1-462F-9235-D917E213054D}" dt="2025-10-12T11:23:33.066" v="438" actId="478"/>
          <ac:picMkLst>
            <pc:docMk/>
            <pc:sldMk cId="3809289187" sldId="1418"/>
            <ac:picMk id="5" creationId="{682AE684-3324-4239-AE62-C645C57A3FE8}"/>
          </ac:picMkLst>
        </pc:picChg>
        <pc:picChg chg="del">
          <ac:chgData name="" userId="989794c663eea0a1" providerId="LiveId" clId="{F4E59F90-C7F1-462F-9235-D917E213054D}" dt="2025-10-12T11:23:36.563" v="440" actId="478"/>
          <ac:picMkLst>
            <pc:docMk/>
            <pc:sldMk cId="3809289187" sldId="1418"/>
            <ac:picMk id="6" creationId="{FF9DEE9E-E7BE-4F67-A097-01984209AD62}"/>
          </ac:picMkLst>
        </pc:picChg>
        <pc:picChg chg="del">
          <ac:chgData name="" userId="989794c663eea0a1" providerId="LiveId" clId="{F4E59F90-C7F1-462F-9235-D917E213054D}" dt="2025-10-12T11:23:38.759" v="441" actId="478"/>
          <ac:picMkLst>
            <pc:docMk/>
            <pc:sldMk cId="3809289187" sldId="1418"/>
            <ac:picMk id="11" creationId="{C5C14EA9-925D-4573-BB95-83021F248B44}"/>
          </ac:picMkLst>
        </pc:picChg>
        <pc:picChg chg="add mod modCrop">
          <ac:chgData name="" userId="989794c663eea0a1" providerId="LiveId" clId="{F4E59F90-C7F1-462F-9235-D917E213054D}" dt="2025-10-12T11:31:18.581" v="684" actId="1076"/>
          <ac:picMkLst>
            <pc:docMk/>
            <pc:sldMk cId="3809289187" sldId="1418"/>
            <ac:picMk id="17" creationId="{78129430-3493-4931-8713-BCCBA08C7723}"/>
          </ac:picMkLst>
        </pc:picChg>
        <pc:cxnChg chg="del">
          <ac:chgData name="" userId="989794c663eea0a1" providerId="LiveId" clId="{F4E59F90-C7F1-462F-9235-D917E213054D}" dt="2025-10-12T11:24:02.733" v="449" actId="478"/>
          <ac:cxnSpMkLst>
            <pc:docMk/>
            <pc:sldMk cId="3809289187" sldId="1418"/>
            <ac:cxnSpMk id="9" creationId="{88AF2336-7451-490B-AE07-909AAFEA6FF5}"/>
          </ac:cxnSpMkLst>
        </pc:cxnChg>
        <pc:cxnChg chg="del">
          <ac:chgData name="" userId="989794c663eea0a1" providerId="LiveId" clId="{F4E59F90-C7F1-462F-9235-D917E213054D}" dt="2025-10-12T11:24:14.660" v="452" actId="478"/>
          <ac:cxnSpMkLst>
            <pc:docMk/>
            <pc:sldMk cId="3809289187" sldId="1418"/>
            <ac:cxnSpMk id="14" creationId="{7D3A1025-C679-40C7-9E3F-3D8C0C6BA265}"/>
          </ac:cxnSpMkLst>
        </pc:cxnChg>
        <pc:cxnChg chg="del">
          <ac:chgData name="" userId="989794c663eea0a1" providerId="LiveId" clId="{F4E59F90-C7F1-462F-9235-D917E213054D}" dt="2025-10-12T11:23:40.777" v="442" actId="478"/>
          <ac:cxnSpMkLst>
            <pc:docMk/>
            <pc:sldMk cId="3809289187" sldId="1418"/>
            <ac:cxnSpMk id="23" creationId="{592773A9-843B-44BE-8BE1-351D891B20CA}"/>
          </ac:cxnSpMkLst>
        </pc:cxnChg>
        <pc:cxnChg chg="del">
          <ac:chgData name="" userId="989794c663eea0a1" providerId="LiveId" clId="{F4E59F90-C7F1-462F-9235-D917E213054D}" dt="2025-10-12T11:23:47.246" v="446" actId="478"/>
          <ac:cxnSpMkLst>
            <pc:docMk/>
            <pc:sldMk cId="3809289187" sldId="1418"/>
            <ac:cxnSpMk id="25" creationId="{FD61D0C0-A6CF-4738-8CCB-D8CBD8CDF0A9}"/>
          </ac:cxnSpMkLst>
        </pc:cxnChg>
      </pc:sldChg>
    </pc:docChg>
  </pc:docChgLst>
  <pc:docChgLst>
    <pc:chgData name="辉 李" userId="989794c663eea0a1" providerId="LiveId" clId="{6415DD5E-D581-43BA-94EB-00B3C3D28CAA}"/>
    <pc:docChg chg="delSld">
      <pc:chgData name="辉 李" userId="989794c663eea0a1" providerId="LiveId" clId="{6415DD5E-D581-43BA-94EB-00B3C3D28CAA}" dt="2025-10-10T02:37:10.397" v="0" actId="47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7BED5614-8F96-47A4-B373-DF5AE4189DAE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71" tIns="47786" rIns="95571" bIns="4778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70FA1DCF-4D90-4FD5-827E-B99E3354A8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8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圆角矩形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>
              <a:latin typeface="华文宋体" panose="02010600040101010101" pitchFamily="2" charset="-122"/>
              <a:ea typeface="华文宋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727200" y="343248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/>
              <a:t>单击此处编辑母版副标题样式</a:t>
            </a:r>
            <a:endParaRPr kumimoji="0" lang="en-US" dirty="0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3A0A8D-0BFF-45A4-BA06-64D26BD170CC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1199456" y="6237312"/>
            <a:ext cx="52832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95071" y="6344198"/>
            <a:ext cx="431071" cy="323303"/>
          </a:xfrm>
        </p:spPr>
        <p:txBody>
          <a:bodyPr lIns="0" tIns="0" rIns="0" bIns="0">
            <a:noAutofit/>
          </a:bodyPr>
          <a:lstStyle>
            <a:lvl1pPr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3909" y="168138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3909" y="162880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909" y="320872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609600" y="173801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pic>
        <p:nvPicPr>
          <p:cNvPr id="14" name="Picture 3" descr="D:\CSNS\Reports\20150612报告\Material\CSNS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4406" y="340652"/>
            <a:ext cx="2235599" cy="826652"/>
          </a:xfrm>
          <a:prstGeom prst="rect">
            <a:avLst/>
          </a:prstGeom>
          <a:noFill/>
        </p:spPr>
      </p:pic>
      <p:pic>
        <p:nvPicPr>
          <p:cNvPr id="15" name="Picture 8" descr="D:\CSNS\Reports\20150612报告\Material\高能所_透明背景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81" y="113153"/>
            <a:ext cx="2351584" cy="1170349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1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761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60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996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5"/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954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>
            <a:normAutofit/>
          </a:bodyPr>
          <a:lstStyle>
            <a:lvl1pPr>
              <a:defRPr sz="2800" b="0">
                <a:solidFill>
                  <a:srgbClr val="0033CC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</a:lstStyle>
          <a:p>
            <a:r>
              <a:rPr kumimoji="0" lang="zh-CN" altLang="en-US" dirty="0"/>
              <a:t>单击此处编辑母版标题样式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20237" y="6238777"/>
            <a:ext cx="33020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070C0D-E32B-4B5A-B310-04439150F1AD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309837" y="6219727"/>
            <a:ext cx="52832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802584" y="6568996"/>
            <a:ext cx="389416" cy="292062"/>
          </a:xfrm>
        </p:spPr>
        <p:txBody>
          <a:bodyPr/>
          <a:lstStyle>
            <a:lvl1pPr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1103445" y="1495327"/>
            <a:ext cx="10569592" cy="4572000"/>
          </a:xfrm>
        </p:spPr>
        <p:txBody>
          <a:bodyPr vert="horz"/>
          <a:lstStyle>
            <a:lvl1pPr>
              <a:defRPr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1pPr>
            <a:lvl2pPr>
              <a:defRPr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2pPr>
            <a:lvl3pPr>
              <a:defRPr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3pPr>
            <a:lvl4pPr>
              <a:defRPr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4pPr>
            <a:lvl5pPr>
              <a:defRPr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zh-CN" altLang="en-US" dirty="0"/>
              <a:t>单击此处编辑母版文本样式</a:t>
            </a:r>
          </a:p>
          <a:p>
            <a:pPr lvl="1" eaLnBrk="1" latinLnBrk="0" hangingPunct="1"/>
            <a:r>
              <a:rPr lang="zh-CN" altLang="en-US" dirty="0"/>
              <a:t>第二级</a:t>
            </a:r>
          </a:p>
          <a:p>
            <a:pPr lvl="2" eaLnBrk="1" latinLnBrk="0" hangingPunct="1"/>
            <a:r>
              <a:rPr lang="zh-CN" altLang="en-US" dirty="0"/>
              <a:t>第三级</a:t>
            </a:r>
          </a:p>
          <a:p>
            <a:pPr lvl="3" eaLnBrk="1" latinLnBrk="0" hangingPunct="1"/>
            <a:r>
              <a:rPr lang="zh-CN" altLang="en-US" dirty="0"/>
              <a:t>第四级</a:t>
            </a:r>
          </a:p>
          <a:p>
            <a:pPr lvl="4" eaLnBrk="1" latinLnBrk="0" hangingPunct="1"/>
            <a:r>
              <a:rPr lang="zh-CN" altLang="en-US" dirty="0"/>
              <a:t>第五级</a:t>
            </a:r>
            <a:endParaRPr kumimoji="0" lang="en-US" dirty="0"/>
          </a:p>
        </p:txBody>
      </p:sp>
      <p:sp>
        <p:nvSpPr>
          <p:cNvPr id="7" name="矩形 6"/>
          <p:cNvSpPr/>
          <p:nvPr userDrawn="1"/>
        </p:nvSpPr>
        <p:spPr>
          <a:xfrm flipV="1">
            <a:off x="0" y="944074"/>
            <a:ext cx="12192000" cy="8421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908721"/>
            <a:ext cx="12192000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1007017"/>
            <a:ext cx="12192000" cy="45719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8" descr="D:\CSNS\Reports\20150612报告\Material\高能所_透明背景.png"/>
          <p:cNvPicPr>
            <a:picLocks noChangeAspect="1" noChangeArrowheads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18" y="236167"/>
            <a:ext cx="1157487" cy="576064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07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687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07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223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035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673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84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圆角矩形 7"/>
          <p:cNvSpPr/>
          <p:nvPr/>
        </p:nvSpPr>
        <p:spPr>
          <a:xfrm>
            <a:off x="85344" y="1052736"/>
            <a:ext cx="12017829" cy="5616624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CN" altLang="en-US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CN" altLang="en-US"/>
              <a:t>单击此处编辑母版文本样式</a:t>
            </a:r>
          </a:p>
          <a:p>
            <a:pPr lvl="1" eaLnBrk="1" latinLnBrk="0" hangingPunct="1"/>
            <a:r>
              <a:rPr kumimoji="0" lang="zh-CN" altLang="en-US"/>
              <a:t>第二级</a:t>
            </a:r>
          </a:p>
          <a:p>
            <a:pPr lvl="2" eaLnBrk="1" latinLnBrk="0" hangingPunct="1"/>
            <a:r>
              <a:rPr kumimoji="0" lang="zh-CN" altLang="en-US"/>
              <a:t>第三级</a:t>
            </a:r>
          </a:p>
          <a:p>
            <a:pPr lvl="3" eaLnBrk="1" latinLnBrk="0" hangingPunct="1"/>
            <a:r>
              <a:rPr kumimoji="0" lang="zh-CN" altLang="en-US"/>
              <a:t>第四级</a:t>
            </a:r>
          </a:p>
          <a:p>
            <a:pPr lvl="4" eaLnBrk="1" latinLnBrk="0" hangingPunct="1"/>
            <a:r>
              <a:rPr kumimoji="0" lang="zh-CN" altLang="en-US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67AC3D-B01C-4CD4-A2F4-9C1A4AD80F08}" type="datetime1">
              <a:rPr lang="zh-CN" altLang="en-US" smtClean="0"/>
              <a:pPr/>
              <a:t>2025/10/13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246411" y="6265092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黑体" panose="02010609060101010101" pitchFamily="49" charset="-122"/>
          <a:ea typeface="黑体" panose="02010609060101010101" pitchFamily="49" charset="-122"/>
          <a:cs typeface="Arial" panose="020B0604020202020204" pitchFamily="34" charset="0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Arial" panose="020B0604020202020204" pitchFamily="34" charset="0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6B2F5-37E7-4D33-864A-F886B7B8BED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D2A6F-2129-41F6-AAE6-98B321D679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28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宋体" panose="02010600040101010101" pitchFamily="2" charset="-122"/>
          <a:ea typeface="华文宋体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18420" y="3429000"/>
            <a:ext cx="7355160" cy="1800200"/>
          </a:xfrm>
        </p:spPr>
        <p:txBody>
          <a:bodyPr>
            <a:normAutofit/>
          </a:bodyPr>
          <a:lstStyle/>
          <a:p>
            <a:endParaRPr lang="en-US" altLang="zh-CN" sz="3200" b="1" dirty="0"/>
          </a:p>
          <a:p>
            <a:r>
              <a:rPr lang="zh-CN" altLang="en-US" sz="3200" dirty="0"/>
              <a:t>加速器前端组</a:t>
            </a:r>
            <a:endParaRPr lang="en-US" altLang="zh-CN" sz="3200" dirty="0"/>
          </a:p>
          <a:p>
            <a:r>
              <a:rPr lang="en-US" altLang="zh-CN" sz="3200" dirty="0"/>
              <a:t>2025</a:t>
            </a:r>
            <a:r>
              <a:rPr lang="zh-CN" altLang="en-US" sz="3200" dirty="0"/>
              <a:t>年</a:t>
            </a:r>
            <a:r>
              <a:rPr lang="en-US" altLang="zh-CN" sz="3200" dirty="0"/>
              <a:t>10</a:t>
            </a:r>
            <a:r>
              <a:rPr lang="zh-CN" altLang="en-US" sz="3200" dirty="0"/>
              <a:t>月</a:t>
            </a:r>
            <a:r>
              <a:rPr lang="en-US" altLang="zh-CN" sz="3200" dirty="0"/>
              <a:t>13</a:t>
            </a:r>
            <a:r>
              <a:rPr lang="zh-CN" altLang="en-US" sz="3200" dirty="0"/>
              <a:t>日</a:t>
            </a:r>
            <a:endParaRPr lang="en-US" altLang="zh-CN" sz="32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919536" y="1738011"/>
            <a:ext cx="8424936" cy="1470025"/>
          </a:xfrm>
        </p:spPr>
        <p:txBody>
          <a:bodyPr>
            <a:normAutofit fontScale="90000"/>
          </a:bodyPr>
          <a:lstStyle/>
          <a:p>
            <a:r>
              <a:rPr lang="en-US" altLang="zh-CN" sz="4400" dirty="0"/>
              <a:t>CSNS </a:t>
            </a:r>
            <a:r>
              <a:rPr lang="zh-CN" altLang="en-US" sz="4400" dirty="0"/>
              <a:t>前端系统运行状态及升级进展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"/>
    </mc:Choice>
    <mc:Fallback xmlns="">
      <p:transition spd="slow" advTm="351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99CDC-819E-4A0A-85CE-0355BF23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dirty="0"/>
              <a:t>离子源的运行状况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284B32A-04CE-4A5F-BC22-DEADF48E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6BA6E9-AD4D-43DB-8003-977F1868E5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5556" y="1484784"/>
            <a:ext cx="10569592" cy="4572000"/>
          </a:xfrm>
        </p:spPr>
        <p:txBody>
          <a:bodyPr/>
          <a:lstStyle/>
          <a:p>
            <a:r>
              <a:rPr lang="en-US" altLang="zh-CN" dirty="0"/>
              <a:t>2024.9-2025.8</a:t>
            </a:r>
            <a:r>
              <a:rPr lang="zh-CN" altLang="en-US" dirty="0"/>
              <a:t>故障来源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8646C6-6361-4636-A96B-5AB5F277B585}"/>
              </a:ext>
            </a:extLst>
          </p:cNvPr>
          <p:cNvSpPr txBox="1"/>
          <p:nvPr/>
        </p:nvSpPr>
        <p:spPr>
          <a:xfrm>
            <a:off x="755556" y="2021849"/>
            <a:ext cx="10680888" cy="127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、引出电极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高压接头大气侧耐压下降，影响供束故障时间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3.8h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2024.11.25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）；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、引出电极高压线缆因接触高温铯管道而受损，电缆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10kV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下阻抗由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10G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欧降低至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150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欧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,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故障时间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1.73h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2025.8.19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暑期检修）。</a:t>
            </a: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55DDD1E-6A05-427D-9763-A78E97A7A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8" y="3429000"/>
            <a:ext cx="1668864" cy="29668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F71426-00B9-469D-8532-1D9F60E5A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5" y="3429000"/>
            <a:ext cx="1668865" cy="296687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79CA226-4FAD-4255-B5E4-671F6C6878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44" y="3434711"/>
            <a:ext cx="2226895" cy="29691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86AFF0B-4917-4DB5-8B49-1710E21254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94" y="3432314"/>
            <a:ext cx="2226894" cy="296687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30C679F7-4AB0-4AB4-9630-FEC63A058DF8}"/>
              </a:ext>
            </a:extLst>
          </p:cNvPr>
          <p:cNvGrpSpPr/>
          <p:nvPr/>
        </p:nvGrpSpPr>
        <p:grpSpPr>
          <a:xfrm>
            <a:off x="620324" y="3660536"/>
            <a:ext cx="2402502" cy="2707536"/>
            <a:chOff x="620324" y="3660536"/>
            <a:chExt cx="2402502" cy="270753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679906D-27A1-4707-9AB2-6EC552452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2646" t="30812" r="7822" b="32944"/>
            <a:stretch/>
          </p:blipFill>
          <p:spPr>
            <a:xfrm>
              <a:off x="620324" y="4339372"/>
              <a:ext cx="2333354" cy="2028700"/>
            </a:xfrm>
            <a:prstGeom prst="rect">
              <a:avLst/>
            </a:prstGeom>
          </p:spPr>
        </p:pic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14B6279C-3927-40AB-AB14-2B9222F899FA}"/>
                </a:ext>
              </a:extLst>
            </p:cNvPr>
            <p:cNvSpPr/>
            <p:nvPr/>
          </p:nvSpPr>
          <p:spPr>
            <a:xfrm>
              <a:off x="818337" y="5025415"/>
              <a:ext cx="803940" cy="504056"/>
            </a:xfrm>
            <a:prstGeom prst="ellipse">
              <a:avLst/>
            </a:prstGeom>
            <a:solidFill>
              <a:srgbClr val="FF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Plasma</a:t>
              </a:r>
              <a:endParaRPr lang="zh-CN" altLang="en-US" sz="1200" dirty="0"/>
            </a:p>
          </p:txBody>
        </p: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9B143955-D888-4AC4-84BC-AE811A4980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3880" y="4172059"/>
              <a:ext cx="235131" cy="63188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73A8D83-AE43-49B5-8B99-52366F614144}"/>
                </a:ext>
              </a:extLst>
            </p:cNvPr>
            <p:cNvSpPr txBox="1"/>
            <p:nvPr/>
          </p:nvSpPr>
          <p:spPr>
            <a:xfrm>
              <a:off x="1210774" y="3660536"/>
              <a:ext cx="18120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0000"/>
                  </a:solidFill>
                </a:rPr>
                <a:t>引出电极，需加载正高压引出负氢离子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99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99CDC-819E-4A0A-85CE-0355BF23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dirty="0"/>
              <a:t>离子源的运行状况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284B32A-04CE-4A5F-BC22-DEADF48E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幼圆" panose="02010509060101010101" pitchFamily="49" charset="-122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幼圆" panose="020105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6BA6E9-AD4D-43DB-8003-977F1868E5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5556" y="1484784"/>
            <a:ext cx="10569592" cy="4572000"/>
          </a:xfrm>
        </p:spPr>
        <p:txBody>
          <a:bodyPr/>
          <a:lstStyle/>
          <a:p>
            <a:r>
              <a:rPr lang="en-US" altLang="zh-CN" dirty="0"/>
              <a:t>2024.9-2025.8</a:t>
            </a:r>
            <a:r>
              <a:rPr lang="zh-CN" altLang="en-US" dirty="0"/>
              <a:t>故障处理措施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8646C6-6361-4636-A96B-5AB5F277B585}"/>
              </a:ext>
            </a:extLst>
          </p:cNvPr>
          <p:cNvSpPr txBox="1"/>
          <p:nvPr/>
        </p:nvSpPr>
        <p:spPr>
          <a:xfrm>
            <a:off x="755556" y="2021849"/>
            <a:ext cx="10680888" cy="3766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、引出电极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高压接头大气侧耐压下降</a:t>
            </a: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措施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：采购高压接头，制作备件，随时可进行更换</a:t>
            </a: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措施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：分析耐压下降原因，制作纯镍镀金插针，并采用树脂密封插针与线缆连接处</a:t>
            </a: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、引出电极高压电缆因接触铯管道而受损</a:t>
            </a: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措施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：固定高压电缆及其他线缆，避免与铯管道接触</a:t>
            </a: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措施</a:t>
            </a:r>
            <a:r>
              <a:rPr lang="en-US" altLang="zh-CN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：分析接触原因，更改并固定注铯管道位置，安装时注意线缆位置</a:t>
            </a: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lang="en-US" altLang="zh-CN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0BBD0DD-9792-4742-955C-D68AEE73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2304" y="3654080"/>
            <a:ext cx="1426915" cy="25367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AA485-F053-441D-AA82-FCD89661D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29" r="24971"/>
          <a:stretch/>
        </p:blipFill>
        <p:spPr>
          <a:xfrm>
            <a:off x="10416480" y="3654080"/>
            <a:ext cx="1238080" cy="253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7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50E72-2836-4107-944C-01986B74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dirty="0"/>
              <a:t>RFQ </a:t>
            </a:r>
            <a:r>
              <a:rPr lang="zh-CN" altLang="en-US" dirty="0"/>
              <a:t>运行状况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6CAE7C7-149F-48A1-828D-ACD9E443E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453C02F-E4F1-408A-BE1A-9B56AF616C67}"/>
              </a:ext>
            </a:extLst>
          </p:cNvPr>
          <p:cNvSpPr txBox="1"/>
          <p:nvPr/>
        </p:nvSpPr>
        <p:spPr>
          <a:xfrm>
            <a:off x="532184" y="1484784"/>
            <a:ext cx="488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运行功率：</a:t>
            </a:r>
            <a:r>
              <a:rPr lang="en-US" altLang="zh-CN" dirty="0"/>
              <a:t>375kW</a:t>
            </a:r>
            <a:r>
              <a:rPr lang="zh-CN" altLang="en-US" dirty="0"/>
              <a:t>（</a:t>
            </a:r>
            <a:r>
              <a:rPr lang="en-US" altLang="zh-CN" dirty="0"/>
              <a:t>2023.09-2024.02</a:t>
            </a:r>
            <a:r>
              <a:rPr lang="zh-CN" altLang="en-US" dirty="0"/>
              <a:t>）</a:t>
            </a:r>
            <a:r>
              <a:rPr lang="en-US" altLang="zh-CN" dirty="0"/>
              <a:t>                   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E155510-7EEA-4CCB-A828-C2D8E5B001DD}"/>
              </a:ext>
            </a:extLst>
          </p:cNvPr>
          <p:cNvSpPr txBox="1"/>
          <p:nvPr/>
        </p:nvSpPr>
        <p:spPr>
          <a:xfrm>
            <a:off x="508556" y="1879894"/>
            <a:ext cx="100050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2024.02-2024.08:</a:t>
            </a:r>
            <a:r>
              <a:rPr lang="zh-CN" altLang="en-US" dirty="0"/>
              <a:t>   增加老练时间：在每周停机检修期间，开机前约</a:t>
            </a:r>
            <a:r>
              <a:rPr lang="en-US" altLang="zh-CN" dirty="0"/>
              <a:t>4-5</a:t>
            </a:r>
            <a:r>
              <a:rPr lang="zh-CN" altLang="en-US" dirty="0"/>
              <a:t>小时老练，效果未见多大改善</a:t>
            </a:r>
            <a:endParaRPr lang="en-US" altLang="zh-CN" dirty="0"/>
          </a:p>
          <a:p>
            <a:r>
              <a:rPr lang="en-US" altLang="zh-CN" dirty="0"/>
              <a:t>2024.09-2025.06:</a:t>
            </a:r>
            <a:r>
              <a:rPr lang="zh-CN" altLang="en-US" dirty="0"/>
              <a:t>   切束器旋转</a:t>
            </a:r>
            <a:r>
              <a:rPr lang="en-US" altLang="zh-CN" dirty="0"/>
              <a:t>90</a:t>
            </a:r>
            <a:r>
              <a:rPr lang="zh-CN" altLang="en-US" dirty="0"/>
              <a:t>度，改变被切束流轰击</a:t>
            </a:r>
            <a:r>
              <a:rPr lang="en-US" altLang="zh-CN" dirty="0"/>
              <a:t>RFQ</a:t>
            </a:r>
            <a:r>
              <a:rPr lang="zh-CN" altLang="en-US" dirty="0"/>
              <a:t>的位置</a:t>
            </a:r>
            <a:endParaRPr lang="en-US" altLang="zh-CN" dirty="0"/>
          </a:p>
          <a:p>
            <a:r>
              <a:rPr lang="en-US" altLang="zh-CN" dirty="0"/>
              <a:t>	               </a:t>
            </a:r>
            <a:r>
              <a:rPr lang="zh-CN" altLang="en-US" dirty="0"/>
              <a:t>缩短切束器：切束电极离端板约</a:t>
            </a:r>
            <a:r>
              <a:rPr lang="en-US" altLang="zh-CN" dirty="0"/>
              <a:t>9.0mm</a:t>
            </a:r>
          </a:p>
          <a:p>
            <a:r>
              <a:rPr lang="zh-CN" altLang="en-US" dirty="0"/>
              <a:t>                                 改变束流准直器的位置，末端锥面直接进入切束器内部</a:t>
            </a:r>
            <a:endParaRPr lang="en-US" altLang="zh-CN" dirty="0"/>
          </a:p>
          <a:p>
            <a:r>
              <a:rPr lang="en-US" altLang="zh-CN" dirty="0"/>
              <a:t>	               </a:t>
            </a:r>
            <a:r>
              <a:rPr lang="zh-CN" altLang="en-US" dirty="0"/>
              <a:t>改变低能段参数，使束流尽量损失在低能段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6C43E50-E862-4585-B00C-82B7BA1EB6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800207"/>
              </p:ext>
            </p:extLst>
          </p:nvPr>
        </p:nvGraphicFramePr>
        <p:xfrm>
          <a:off x="479375" y="3533979"/>
          <a:ext cx="1123324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9">
                  <a:extLst>
                    <a:ext uri="{9D8B030D-6E8A-4147-A177-3AD203B41FA5}">
                      <a16:colId xmlns:a16="http://schemas.microsoft.com/office/drawing/2014/main" val="1489157549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3891480391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3284560498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1239664416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2084540373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3162613528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3312588833"/>
                    </a:ext>
                  </a:extLst>
                </a:gridCol>
                <a:gridCol w="1285857">
                  <a:extLst>
                    <a:ext uri="{9D8B030D-6E8A-4147-A177-3AD203B41FA5}">
                      <a16:colId xmlns:a16="http://schemas.microsoft.com/office/drawing/2014/main" val="37502920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2024.09-2025.08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2023.09-2024.08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2022.09-2023.08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2021.09-2022.08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2020.09-2021.08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2019.09-2020.08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2018.09-2019.09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880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故障时间</a:t>
                      </a:r>
                      <a:r>
                        <a:rPr lang="en-US" altLang="zh-CN" dirty="0"/>
                        <a:t>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9.78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23.23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29.22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12.77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79.83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73.33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0.73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249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影响供束故障时间</a:t>
                      </a:r>
                      <a:r>
                        <a:rPr lang="en-US" altLang="zh-CN" dirty="0"/>
                        <a:t>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8.85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17.63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11.58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10.05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55.53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73.3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0.73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9852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永久阻塞次数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376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681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419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345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229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482929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D36CC453-9C87-4E08-87C1-75683E38BB3B}"/>
              </a:ext>
            </a:extLst>
          </p:cNvPr>
          <p:cNvSpPr/>
          <p:nvPr/>
        </p:nvSpPr>
        <p:spPr>
          <a:xfrm>
            <a:off x="2711624" y="3429000"/>
            <a:ext cx="1296144" cy="194421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44548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8D9867D-22DD-4ACF-BC78-FFDFE00BD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470" y="1364993"/>
            <a:ext cx="10278324" cy="4379693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ED157D8-9903-4A8E-ACEB-DAA7BB495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FE61C6C-F4D3-4B05-9646-A2CE15F3A675}"/>
              </a:ext>
            </a:extLst>
          </p:cNvPr>
          <p:cNvCxnSpPr>
            <a:cxnSpLocks/>
          </p:cNvCxnSpPr>
          <p:nvPr/>
        </p:nvCxnSpPr>
        <p:spPr>
          <a:xfrm flipV="1">
            <a:off x="1919536" y="2276872"/>
            <a:ext cx="1224136" cy="1944216"/>
          </a:xfrm>
          <a:prstGeom prst="line">
            <a:avLst/>
          </a:prstGeom>
          <a:ln w="28575">
            <a:solidFill>
              <a:srgbClr val="1A46C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970F5269-4ED1-4D85-BE08-2679C57FEF33}"/>
              </a:ext>
            </a:extLst>
          </p:cNvPr>
          <p:cNvSpPr txBox="1"/>
          <p:nvPr/>
        </p:nvSpPr>
        <p:spPr>
          <a:xfrm>
            <a:off x="4511824" y="5886105"/>
            <a:ext cx="391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RFQ</a:t>
            </a:r>
            <a:r>
              <a:rPr lang="zh-CN" altLang="en-US" dirty="0"/>
              <a:t>驻波比累加次数：</a:t>
            </a:r>
            <a:r>
              <a:rPr lang="en-US" altLang="zh-CN" dirty="0"/>
              <a:t>2024.09-2025.08</a:t>
            </a:r>
            <a:endParaRPr lang="zh-CN" altLang="en-US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2570AAC0-3EEF-4C24-ACF4-4BC9B9BAD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dirty="0"/>
              <a:t>RFQ </a:t>
            </a:r>
            <a:r>
              <a:rPr lang="zh-CN" altLang="en-US" dirty="0"/>
              <a:t>运行状况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5556A14-BC4A-477B-B5E6-95284B58080B}"/>
              </a:ext>
            </a:extLst>
          </p:cNvPr>
          <p:cNvCxnSpPr>
            <a:cxnSpLocks/>
          </p:cNvCxnSpPr>
          <p:nvPr/>
        </p:nvCxnSpPr>
        <p:spPr>
          <a:xfrm flipV="1">
            <a:off x="2639616" y="2996952"/>
            <a:ext cx="2952328" cy="1985935"/>
          </a:xfrm>
          <a:prstGeom prst="line">
            <a:avLst/>
          </a:prstGeom>
          <a:ln w="28575">
            <a:solidFill>
              <a:srgbClr val="1A46C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7D1C75F-16A2-402C-B774-CB4D5D2CB9B7}"/>
              </a:ext>
            </a:extLst>
          </p:cNvPr>
          <p:cNvCxnSpPr>
            <a:cxnSpLocks/>
          </p:cNvCxnSpPr>
          <p:nvPr/>
        </p:nvCxnSpPr>
        <p:spPr>
          <a:xfrm flipV="1">
            <a:off x="5544140" y="3813372"/>
            <a:ext cx="3312368" cy="1046838"/>
          </a:xfrm>
          <a:prstGeom prst="line">
            <a:avLst/>
          </a:prstGeom>
          <a:ln w="28575">
            <a:solidFill>
              <a:srgbClr val="1A46C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669CA99F-8414-4E53-ABE4-E50E98FC12BC}"/>
              </a:ext>
            </a:extLst>
          </p:cNvPr>
          <p:cNvCxnSpPr>
            <a:cxnSpLocks/>
          </p:cNvCxnSpPr>
          <p:nvPr/>
        </p:nvCxnSpPr>
        <p:spPr>
          <a:xfrm flipV="1">
            <a:off x="7104112" y="4255610"/>
            <a:ext cx="3312368" cy="1046838"/>
          </a:xfrm>
          <a:prstGeom prst="line">
            <a:avLst/>
          </a:prstGeom>
          <a:ln w="28575">
            <a:solidFill>
              <a:srgbClr val="1A46CF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BD238567-F663-40E7-A2AD-A01970B92F0F}"/>
              </a:ext>
            </a:extLst>
          </p:cNvPr>
          <p:cNvGrpSpPr>
            <a:grpSpLocks noChangeAspect="1"/>
          </p:cNvGrpSpPr>
          <p:nvPr/>
        </p:nvGrpSpPr>
        <p:grpSpPr>
          <a:xfrm>
            <a:off x="6888088" y="1347481"/>
            <a:ext cx="4251031" cy="1624304"/>
            <a:chOff x="702304" y="1711161"/>
            <a:chExt cx="10427681" cy="398438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0C27DD9F-4A90-4F07-A0C7-5C687582D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304" y="1901725"/>
              <a:ext cx="10226187" cy="3793816"/>
            </a:xfrm>
            <a:prstGeom prst="rect">
              <a:avLst/>
            </a:prstGeom>
          </p:spPr>
        </p:pic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0D8129B6-76AB-4C4B-8100-25556EB859B3}"/>
                </a:ext>
              </a:extLst>
            </p:cNvPr>
            <p:cNvCxnSpPr/>
            <p:nvPr/>
          </p:nvCxnSpPr>
          <p:spPr>
            <a:xfrm flipV="1">
              <a:off x="702304" y="1711161"/>
              <a:ext cx="10263422" cy="3147646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9BF93D6E-EC98-47A3-A565-FEE2525EE336}"/>
                </a:ext>
              </a:extLst>
            </p:cNvPr>
            <p:cNvCxnSpPr/>
            <p:nvPr/>
          </p:nvCxnSpPr>
          <p:spPr>
            <a:xfrm flipH="1">
              <a:off x="3647728" y="3284984"/>
              <a:ext cx="4985239" cy="1846384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670083DE-FE7B-41AF-9085-EB2EF0005FDB}"/>
                </a:ext>
              </a:extLst>
            </p:cNvPr>
            <p:cNvCxnSpPr/>
            <p:nvPr/>
          </p:nvCxnSpPr>
          <p:spPr>
            <a:xfrm flipV="1">
              <a:off x="8553839" y="1951516"/>
              <a:ext cx="2576146" cy="140380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09D935BD-A1DB-45AF-8847-47B5D93BA813}"/>
              </a:ext>
            </a:extLst>
          </p:cNvPr>
          <p:cNvSpPr txBox="1"/>
          <p:nvPr/>
        </p:nvSpPr>
        <p:spPr>
          <a:xfrm>
            <a:off x="7032986" y="2986794"/>
            <a:ext cx="391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RFQ</a:t>
            </a:r>
            <a:r>
              <a:rPr lang="zh-CN" altLang="en-US" dirty="0"/>
              <a:t>驻波比累加次数：</a:t>
            </a:r>
            <a:r>
              <a:rPr lang="en-US" altLang="zh-CN" dirty="0"/>
              <a:t>2023.09-2024.08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77092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9D7F129-D332-4E29-83CA-9332454D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9E8197A-E695-4F31-8711-0DFCB7E1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352" y="1242588"/>
            <a:ext cx="11665295" cy="4178601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0FE688C1-CD42-4B30-A6FC-D6521B3D6B39}"/>
              </a:ext>
            </a:extLst>
          </p:cNvPr>
          <p:cNvCxnSpPr/>
          <p:nvPr/>
        </p:nvCxnSpPr>
        <p:spPr>
          <a:xfrm>
            <a:off x="119336" y="4128654"/>
            <a:ext cx="11369964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2361DB26-E3F7-4B5D-882E-5C8B1B1E2A13}"/>
              </a:ext>
            </a:extLst>
          </p:cNvPr>
          <p:cNvSpPr txBox="1"/>
          <p:nvPr/>
        </p:nvSpPr>
        <p:spPr>
          <a:xfrm>
            <a:off x="3647728" y="5845214"/>
            <a:ext cx="391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RFQ</a:t>
            </a:r>
            <a:r>
              <a:rPr lang="zh-CN" altLang="en-US" dirty="0"/>
              <a:t>每天驻波比次数：</a:t>
            </a:r>
            <a:r>
              <a:rPr lang="en-US" altLang="zh-CN" dirty="0"/>
              <a:t>2024.09-2025.09</a:t>
            </a:r>
            <a:endParaRPr lang="zh-CN" altLang="en-US" dirty="0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534582D3-3245-4BCB-955F-429D6437B85F}"/>
              </a:ext>
            </a:extLst>
          </p:cNvPr>
          <p:cNvCxnSpPr/>
          <p:nvPr/>
        </p:nvCxnSpPr>
        <p:spPr>
          <a:xfrm flipH="1">
            <a:off x="3935760" y="3068960"/>
            <a:ext cx="576064" cy="1059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46ACC611-D5B1-42AC-9EB4-8368C7B1C232}"/>
              </a:ext>
            </a:extLst>
          </p:cNvPr>
          <p:cNvSpPr txBox="1"/>
          <p:nvPr/>
        </p:nvSpPr>
        <p:spPr>
          <a:xfrm>
            <a:off x="4220123" y="2760184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150</a:t>
            </a:r>
            <a:r>
              <a:rPr lang="zh-CN" altLang="en-US" dirty="0"/>
              <a:t>次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967F3411-9CCD-4530-ACA6-EF0B81FE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zh-CN" dirty="0"/>
              <a:t>RFQ </a:t>
            </a:r>
            <a:r>
              <a:rPr lang="zh-CN" altLang="en-US" dirty="0"/>
              <a:t>运行状况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655A081-8FA7-4819-AAAA-FBF1C5B26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944" y="1242588"/>
            <a:ext cx="4848202" cy="177784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A81A6C6-6443-4CE2-82C1-00708B3FDD26}"/>
              </a:ext>
            </a:extLst>
          </p:cNvPr>
          <p:cNvSpPr txBox="1"/>
          <p:nvPr/>
        </p:nvSpPr>
        <p:spPr>
          <a:xfrm>
            <a:off x="6138632" y="2959879"/>
            <a:ext cx="391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RFQ</a:t>
            </a:r>
            <a:r>
              <a:rPr lang="zh-CN" altLang="en-US" dirty="0"/>
              <a:t>每天驻波比次数：</a:t>
            </a:r>
            <a:r>
              <a:rPr lang="en-US" altLang="zh-CN" dirty="0"/>
              <a:t>2023.09-2024.08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2593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4568EB-7966-42D8-B98E-5D6DE984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</a:t>
            </a:r>
            <a:r>
              <a:rPr lang="en-US" altLang="zh-CN" dirty="0"/>
              <a:t> CSNS-II</a:t>
            </a:r>
            <a:r>
              <a:rPr lang="zh-CN" altLang="en-US" dirty="0"/>
              <a:t>前端系统升级进展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969D82-62A3-46C6-BFA6-504E670F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62EFBE31-A500-4B5B-AED0-8B2B1A9B7686}"/>
              </a:ext>
            </a:extLst>
          </p:cNvPr>
          <p:cNvSpPr txBox="1"/>
          <p:nvPr/>
        </p:nvSpPr>
        <p:spPr>
          <a:xfrm>
            <a:off x="383092" y="5109554"/>
            <a:ext cx="1145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射频负氢离子源：</a:t>
            </a:r>
            <a:r>
              <a:rPr lang="en-US" altLang="zh-CN" dirty="0"/>
              <a:t> </a:t>
            </a:r>
            <a:r>
              <a:rPr lang="zh-CN" altLang="en-US" dirty="0"/>
              <a:t>束流强度超过</a:t>
            </a:r>
            <a:r>
              <a:rPr lang="en-US" altLang="zh-CN" dirty="0"/>
              <a:t>50mA</a:t>
            </a:r>
            <a:r>
              <a:rPr lang="zh-CN" altLang="en-US" dirty="0"/>
              <a:t>，归一化发射度</a:t>
            </a:r>
            <a:r>
              <a:rPr lang="en-US" altLang="zh-CN" dirty="0"/>
              <a:t>&lt;0.26∙</a:t>
            </a:r>
            <a:r>
              <a:rPr lang="el-GR" altLang="zh-CN" dirty="0"/>
              <a:t>π</a:t>
            </a:r>
            <a:r>
              <a:rPr lang="en-US" altLang="zh-CN" dirty="0"/>
              <a:t>∙</a:t>
            </a:r>
            <a:r>
              <a:rPr lang="en-US" altLang="zh-CN" dirty="0" err="1"/>
              <a:t>mm∙md</a:t>
            </a:r>
            <a:r>
              <a:rPr lang="zh-CN" altLang="en-US" dirty="0"/>
              <a:t>（难点），维护周期超过一年（亮点）。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低能传输线：实现伴生质子过滤和差分真空（创新点）；实现切束功能并控制切束造成的发射度增长（难点）。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RFQ</a:t>
            </a:r>
            <a:r>
              <a:rPr lang="zh-CN" altLang="en-US" dirty="0"/>
              <a:t>加速器：提高运行稳定性，降低表面电场。入口能量提升至</a:t>
            </a:r>
            <a:r>
              <a:rPr lang="en-US" altLang="zh-CN" dirty="0"/>
              <a:t>55keV</a:t>
            </a:r>
            <a:r>
              <a:rPr lang="zh-CN" altLang="en-US" dirty="0"/>
              <a:t>，在</a:t>
            </a:r>
            <a:r>
              <a:rPr lang="en-US" altLang="zh-CN" dirty="0"/>
              <a:t>50mA</a:t>
            </a:r>
            <a:r>
              <a:rPr lang="zh-CN" altLang="en-US" dirty="0"/>
              <a:t>束流强度下通过率超过</a:t>
            </a:r>
            <a:r>
              <a:rPr lang="en-US" altLang="zh-CN" dirty="0"/>
              <a:t>90%</a:t>
            </a:r>
            <a:r>
              <a:rPr lang="zh-CN" altLang="en-US" dirty="0"/>
              <a:t>（难点）。</a:t>
            </a:r>
            <a:endParaRPr lang="en-US" altLang="zh-CN" dirty="0"/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0EB089A4-5B43-47D1-B8F5-289C13F222F1}"/>
              </a:ext>
            </a:extLst>
          </p:cNvPr>
          <p:cNvSpPr txBox="1"/>
          <p:nvPr/>
        </p:nvSpPr>
        <p:spPr>
          <a:xfrm>
            <a:off x="623392" y="4653136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建设指标和难点如下：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68842EB-182E-400A-8928-31606546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1724785"/>
            <a:ext cx="9479902" cy="259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199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4568EB-7966-42D8-B98E-5D6DE984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二、</a:t>
            </a:r>
            <a:r>
              <a:rPr lang="en-US" altLang="zh-CN" dirty="0"/>
              <a:t> CSNS-II</a:t>
            </a:r>
            <a:r>
              <a:rPr lang="zh-CN" altLang="en-US" dirty="0"/>
              <a:t>前端系统升级进展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A969D82-62A3-46C6-BFA6-504E670F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E23A0E2-E81A-41BF-9CF4-6498292553D3}"/>
              </a:ext>
            </a:extLst>
          </p:cNvPr>
          <p:cNvSpPr txBox="1"/>
          <p:nvPr/>
        </p:nvSpPr>
        <p:spPr>
          <a:xfrm>
            <a:off x="513147" y="1449403"/>
            <a:ext cx="2929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zh-CN" altLang="en-US" dirty="0"/>
              <a:t>势垒电极发射度优化</a:t>
            </a:r>
            <a:endParaRPr lang="en-US" altLang="zh-CN" dirty="0"/>
          </a:p>
          <a:p>
            <a:pPr marL="342900" indent="-342900">
              <a:buAutoNum type="arabicPeriod"/>
            </a:pPr>
            <a:r>
              <a:rPr lang="zh-CN" altLang="en-US" dirty="0"/>
              <a:t>新型胡椒罐设计与实验</a:t>
            </a:r>
            <a:endParaRPr lang="en-US" altLang="zh-CN" dirty="0"/>
          </a:p>
        </p:txBody>
      </p:sp>
      <p:graphicFrame>
        <p:nvGraphicFramePr>
          <p:cNvPr id="9" name="表格 6">
            <a:extLst>
              <a:ext uri="{FF2B5EF4-FFF2-40B4-BE49-F238E27FC236}">
                <a16:creationId xmlns:a16="http://schemas.microsoft.com/office/drawing/2014/main" id="{E26299DF-1D23-49B3-9EE7-116678B1D2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660273"/>
              </p:ext>
            </p:extLst>
          </p:nvPr>
        </p:nvGraphicFramePr>
        <p:xfrm>
          <a:off x="4936717" y="1449403"/>
          <a:ext cx="6742136" cy="341975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79741">
                  <a:extLst>
                    <a:ext uri="{9D8B030D-6E8A-4147-A177-3AD203B41FA5}">
                      <a16:colId xmlns:a16="http://schemas.microsoft.com/office/drawing/2014/main" val="3372378420"/>
                    </a:ext>
                  </a:extLst>
                </a:gridCol>
                <a:gridCol w="1463918">
                  <a:extLst>
                    <a:ext uri="{9D8B030D-6E8A-4147-A177-3AD203B41FA5}">
                      <a16:colId xmlns:a16="http://schemas.microsoft.com/office/drawing/2014/main" val="4220280914"/>
                    </a:ext>
                  </a:extLst>
                </a:gridCol>
                <a:gridCol w="2198477">
                  <a:extLst>
                    <a:ext uri="{9D8B030D-6E8A-4147-A177-3AD203B41FA5}">
                      <a16:colId xmlns:a16="http://schemas.microsoft.com/office/drawing/2014/main" val="365817488"/>
                    </a:ext>
                  </a:extLst>
                </a:gridCol>
              </a:tblGrid>
              <a:tr h="570065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LEBT</a:t>
                      </a:r>
                      <a:endParaRPr lang="zh-CN" altLang="en-US" b="1" baseline="0" dirty="0"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CSNS-I</a:t>
                      </a:r>
                      <a:endParaRPr lang="zh-CN" altLang="en-US" b="1" baseline="0" dirty="0"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baseline="0" dirty="0"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CSNS-II</a:t>
                      </a:r>
                      <a:endParaRPr lang="zh-CN" altLang="en-US" b="1" baseline="0" dirty="0"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1715938"/>
                  </a:ext>
                </a:extLst>
              </a:tr>
              <a:tr h="537057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搭配离子源类型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潘宁</a:t>
                      </a: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&amp;RF</a:t>
                      </a:r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RF</a:t>
                      </a:r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6218921"/>
                  </a:ext>
                </a:extLst>
              </a:tr>
              <a:tr h="503621">
                <a:tc>
                  <a:txBody>
                    <a:bodyPr/>
                    <a:lstStyle/>
                    <a:p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螺线管数目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zh-CN" altLang="en-US" sz="18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zh-CN" altLang="en-US" sz="18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8459163"/>
                  </a:ext>
                </a:extLst>
              </a:tr>
              <a:tr h="503621">
                <a:tc>
                  <a:txBody>
                    <a:bodyPr/>
                    <a:lstStyle/>
                    <a:p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长度</a:t>
                      </a: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(m)</a:t>
                      </a:r>
                      <a:endParaRPr lang="zh-CN" altLang="en-US" sz="18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~1.7</a:t>
                      </a:r>
                      <a:endParaRPr lang="zh-CN" altLang="en-US" sz="18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&lt;0.8</a:t>
                      </a:r>
                      <a:endParaRPr lang="zh-CN" altLang="en-US" sz="18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597206"/>
                  </a:ext>
                </a:extLst>
              </a:tr>
              <a:tr h="604189">
                <a:tc>
                  <a:txBody>
                    <a:bodyPr/>
                    <a:lstStyle/>
                    <a:p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LEBT</a:t>
                      </a:r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切束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是，新切束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9597252"/>
                  </a:ext>
                </a:extLst>
              </a:tr>
              <a:tr h="701204">
                <a:tc>
                  <a:txBody>
                    <a:bodyPr/>
                    <a:lstStyle/>
                    <a:p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伴生质子去除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sz="18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是，偏转磁铁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1656636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0754E031-4C15-4EEE-AE05-BCD65942E315}"/>
              </a:ext>
            </a:extLst>
          </p:cNvPr>
          <p:cNvSpPr txBox="1"/>
          <p:nvPr/>
        </p:nvSpPr>
        <p:spPr>
          <a:xfrm>
            <a:off x="4935806" y="5266074"/>
            <a:ext cx="6590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实验目的：缩短</a:t>
            </a:r>
            <a:r>
              <a:rPr lang="en-US" altLang="zh-CN" dirty="0"/>
              <a:t>LEBT</a:t>
            </a:r>
            <a:r>
              <a:rPr lang="zh-CN" altLang="en-US" dirty="0"/>
              <a:t>长度，抑制发射度的增长；去除伴生质子，减少被切束流进入</a:t>
            </a:r>
            <a:r>
              <a:rPr lang="en-US" altLang="zh-CN" dirty="0"/>
              <a:t>RFQ</a:t>
            </a:r>
            <a:r>
              <a:rPr lang="zh-CN" altLang="en-US" dirty="0"/>
              <a:t>腔体；优化切束器，提高束流品质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C890EB3-7BFC-441A-A9B5-A1E273A50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47" y="2782433"/>
            <a:ext cx="4123888" cy="30892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BD280FB-2254-442B-904D-197ADD0BC9BD}"/>
              </a:ext>
            </a:extLst>
          </p:cNvPr>
          <p:cNvSpPr txBox="1"/>
          <p:nvPr/>
        </p:nvSpPr>
        <p:spPr>
          <a:xfrm>
            <a:off x="1469190" y="59124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离子源测试平台</a:t>
            </a:r>
          </a:p>
        </p:txBody>
      </p:sp>
    </p:spTree>
    <p:extLst>
      <p:ext uri="{BB962C8B-B14F-4D97-AF65-F5344CB8AC3E}">
        <p14:creationId xmlns:p14="http://schemas.microsoft.com/office/powerpoint/2010/main" val="74226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309FFDD-F2AB-4DC0-92F0-430CA8C3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DDDE254-8538-4E6C-B961-436A623AAA02}"/>
              </a:ext>
            </a:extLst>
          </p:cNvPr>
          <p:cNvSpPr/>
          <p:nvPr/>
        </p:nvSpPr>
        <p:spPr>
          <a:xfrm>
            <a:off x="4227536" y="5884030"/>
            <a:ext cx="73373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sz="2400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结论：安装在加速电极的势垒电极可以降低发射度；流强越高，使得发射度最小的电压设置值越高</a:t>
            </a:r>
            <a:endParaRPr lang="en-US" altLang="zh-CN" sz="2400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EC6CF46-5E5A-4BBA-AE1A-EDE1CC2B2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/>
          <a:lstStyle/>
          <a:p>
            <a:r>
              <a:rPr lang="zh-CN" altLang="en-US" dirty="0"/>
              <a:t>二、</a:t>
            </a:r>
            <a:r>
              <a:rPr lang="en-US" altLang="zh-CN" dirty="0"/>
              <a:t> CSNS-II</a:t>
            </a:r>
            <a:r>
              <a:rPr lang="zh-CN" altLang="en-US" dirty="0"/>
              <a:t>前端系统升级进展 </a:t>
            </a:r>
            <a:r>
              <a:rPr lang="en-US" altLang="zh-CN" dirty="0"/>
              <a:t>- </a:t>
            </a:r>
            <a:r>
              <a:rPr lang="zh-CN" altLang="en-US" dirty="0"/>
              <a:t>势垒电极实验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24AB924-3927-4750-9147-E24FA81A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1254701"/>
            <a:ext cx="3024336" cy="21842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E7A7023-7F3D-4985-A172-CA9582FFC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3444617"/>
            <a:ext cx="3024336" cy="21842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BA1FCD3-CFC2-470A-93CD-81AC4356A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1254701"/>
            <a:ext cx="3024336" cy="21842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49A9A16-70E4-468D-A5C3-7597562EB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84" y="3439735"/>
            <a:ext cx="3024336" cy="21842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470E52-53E1-461D-B7FA-54CB718D9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320" y="1255096"/>
            <a:ext cx="3024336" cy="218424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1FEBD70-5BF9-42F1-BAA7-3882B3FDE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0570" y="3450027"/>
            <a:ext cx="3010086" cy="2173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1E7BD7E-190E-4FB3-89A3-2C552B24AE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873" t="36898" r="36261" b="27357"/>
          <a:stretch/>
        </p:blipFill>
        <p:spPr>
          <a:xfrm rot="16200000">
            <a:off x="41219" y="1895725"/>
            <a:ext cx="3198147" cy="2232252"/>
          </a:xfrm>
          <a:prstGeom prst="rect">
            <a:avLst/>
          </a:prstGeom>
        </p:spPr>
      </p:pic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F609032A-C82D-4E99-87AC-E6FFF022A2BE}"/>
              </a:ext>
            </a:extLst>
          </p:cNvPr>
          <p:cNvCxnSpPr>
            <a:cxnSpLocks/>
          </p:cNvCxnSpPr>
          <p:nvPr/>
        </p:nvCxnSpPr>
        <p:spPr>
          <a:xfrm flipH="1">
            <a:off x="1487488" y="3068960"/>
            <a:ext cx="216024" cy="23042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5D772FFD-9CAD-4343-8AE8-BE6AFE978F0F}"/>
              </a:ext>
            </a:extLst>
          </p:cNvPr>
          <p:cNvSpPr txBox="1"/>
          <p:nvPr/>
        </p:nvSpPr>
        <p:spPr>
          <a:xfrm>
            <a:off x="565633" y="5387113"/>
            <a:ext cx="2362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加速电极后势垒电极</a:t>
            </a:r>
          </a:p>
        </p:txBody>
      </p:sp>
    </p:spTree>
    <p:extLst>
      <p:ext uri="{BB962C8B-B14F-4D97-AF65-F5344CB8AC3E}">
        <p14:creationId xmlns:p14="http://schemas.microsoft.com/office/powerpoint/2010/main" val="2958658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686EBC7-404C-4358-BF26-D1EC0B91D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100EA40B-23DC-4CFE-AEF3-E6D5D76DDA41}"/>
              </a:ext>
            </a:extLst>
          </p:cNvPr>
          <p:cNvSpPr txBox="1">
            <a:spLocks/>
          </p:cNvSpPr>
          <p:nvPr/>
        </p:nvSpPr>
        <p:spPr>
          <a:xfrm>
            <a:off x="5753431" y="4221207"/>
            <a:ext cx="6243861" cy="2594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sz="21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胡椒罐设计</a:t>
            </a:r>
            <a:endParaRPr lang="en-US" altLang="zh-CN" sz="21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掩板由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层组成，实现实时绝对流强校准。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荧光屏为</a:t>
            </a: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YAG</a:t>
            </a:r>
            <a:r>
              <a:rPr lang="zh-CN" altLang="en-US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</a:t>
            </a:r>
            <a:r>
              <a:rPr lang="zh-CN" altLang="en-US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（铈），单面镀金膜</a:t>
            </a: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20nm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荧光屏与掩板距离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20-100mm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可调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 </a:t>
            </a:r>
            <a:r>
              <a:rPr lang="zh-CN" altLang="en-US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或 </a:t>
            </a: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CMOS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工业相机，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4100*3000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分辨，曝光时间最短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el-GR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μ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s【</a:t>
            </a: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50 -400 </a:t>
            </a:r>
            <a:r>
              <a:rPr lang="el-GR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μ</a:t>
            </a:r>
            <a:r>
              <a:rPr lang="en-US" altLang="zh-CN" sz="18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282266D5-89A1-408C-9F83-7FAE5050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/>
          <a:lstStyle/>
          <a:p>
            <a:r>
              <a:rPr lang="zh-CN" altLang="en-US" dirty="0"/>
              <a:t>二、</a:t>
            </a:r>
            <a:r>
              <a:rPr lang="en-US" altLang="zh-CN" dirty="0"/>
              <a:t> CSNS-II</a:t>
            </a:r>
            <a:r>
              <a:rPr lang="zh-CN" altLang="en-US" dirty="0"/>
              <a:t>前端系统升级进展 </a:t>
            </a:r>
            <a:r>
              <a:rPr lang="en-US" altLang="zh-CN" dirty="0"/>
              <a:t>- </a:t>
            </a:r>
            <a:r>
              <a:rPr lang="zh-CN" altLang="en-US" dirty="0"/>
              <a:t>新型胡椒罐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D8718D-8420-4134-B6E9-A65AD5CC1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234054"/>
            <a:ext cx="4816425" cy="256978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C38BAB9-2779-4FE6-AA70-21DEBAD371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3"/>
          <a:stretch/>
        </p:blipFill>
        <p:spPr>
          <a:xfrm>
            <a:off x="353275" y="4221207"/>
            <a:ext cx="2243819" cy="201543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9D9A170E-A7B5-495B-BF5E-EBC9AA638792}"/>
              </a:ext>
            </a:extLst>
          </p:cNvPr>
          <p:cNvSpPr txBox="1"/>
          <p:nvPr/>
        </p:nvSpPr>
        <p:spPr>
          <a:xfrm>
            <a:off x="699828" y="6226484"/>
            <a:ext cx="204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多层结构掩板实物</a:t>
            </a: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1E5BA299-CE7E-4719-9E2D-48BD3B447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468" y="4221207"/>
            <a:ext cx="2556023" cy="2005277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D01E89EF-96B8-44CE-B01B-FF74FF832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989" y="1234054"/>
            <a:ext cx="6165802" cy="2376264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A643D28F-F533-4816-8DAC-678543D745A2}"/>
              </a:ext>
            </a:extLst>
          </p:cNvPr>
          <p:cNvSpPr txBox="1"/>
          <p:nvPr/>
        </p:nvSpPr>
        <p:spPr>
          <a:xfrm>
            <a:off x="7622816" y="3610318"/>
            <a:ext cx="2505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多次测量后荧光屏效率下降</a:t>
            </a:r>
          </a:p>
        </p:txBody>
      </p:sp>
    </p:spTree>
    <p:extLst>
      <p:ext uri="{BB962C8B-B14F-4D97-AF65-F5344CB8AC3E}">
        <p14:creationId xmlns:p14="http://schemas.microsoft.com/office/powerpoint/2010/main" val="850310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ED4BAC-317B-4BC0-AE19-1469BCC2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292FC6-8051-425B-895F-BE6FBD0D6347}"/>
              </a:ext>
            </a:extLst>
          </p:cNvPr>
          <p:cNvSpPr txBox="1"/>
          <p:nvPr/>
        </p:nvSpPr>
        <p:spPr>
          <a:xfrm>
            <a:off x="7176120" y="3495923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79C54B-5D09-400D-B1CB-40DA3DA4CE30}"/>
              </a:ext>
            </a:extLst>
          </p:cNvPr>
          <p:cNvSpPr txBox="1"/>
          <p:nvPr/>
        </p:nvSpPr>
        <p:spPr>
          <a:xfrm>
            <a:off x="7536160" y="4252316"/>
            <a:ext cx="4565326" cy="213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设计并实验绝对流强校准胡椒罐发射度仪，发射度仪测量得到发射度与双缝误差在</a:t>
            </a: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15%</a:t>
            </a: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之下；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多次测量后，荧光屏不同位置的荧光效率不一致。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F056E51C-E720-4E9B-A844-5872AB23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/>
          <a:lstStyle/>
          <a:p>
            <a:r>
              <a:rPr lang="zh-CN" altLang="en-US" dirty="0"/>
              <a:t>二、</a:t>
            </a:r>
            <a:r>
              <a:rPr lang="en-US" altLang="zh-CN" dirty="0"/>
              <a:t> CSNS-II</a:t>
            </a:r>
            <a:r>
              <a:rPr lang="zh-CN" altLang="en-US" dirty="0"/>
              <a:t>前端系统升级进展 </a:t>
            </a:r>
            <a:r>
              <a:rPr lang="en-US" altLang="zh-CN" dirty="0"/>
              <a:t>- </a:t>
            </a:r>
            <a:r>
              <a:rPr lang="zh-CN" altLang="en-US" dirty="0"/>
              <a:t>新型胡椒罐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2FC983D-BA08-478D-AA54-7AEFCF56D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62" y="1413567"/>
            <a:ext cx="2913502" cy="201543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4CC5704-41F4-46E0-AC33-CB0AEA91D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7" y="1423776"/>
            <a:ext cx="2895543" cy="200522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E221B28-8FA4-48F7-B2B7-BCEAAACCA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86" y="4061019"/>
            <a:ext cx="2917904" cy="21335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678044-B028-4FDE-AD50-A5FAA0472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6607" y="1418694"/>
            <a:ext cx="2760631" cy="201030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0EF05B9-FB9D-4D2D-B0F0-4DADFF149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46" y="4061019"/>
            <a:ext cx="2881510" cy="213358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ECF1CF7-748C-4174-8A5C-2EACFB905912}"/>
              </a:ext>
            </a:extLst>
          </p:cNvPr>
          <p:cNvSpPr txBox="1"/>
          <p:nvPr/>
        </p:nvSpPr>
        <p:spPr>
          <a:xfrm>
            <a:off x="1205058" y="3446405"/>
            <a:ext cx="12818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法拉第筒编号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0206C9E-1CCB-417C-BB92-7D038F41C135}"/>
              </a:ext>
            </a:extLst>
          </p:cNvPr>
          <p:cNvSpPr txBox="1"/>
          <p:nvPr/>
        </p:nvSpPr>
        <p:spPr>
          <a:xfrm>
            <a:off x="4223792" y="3446405"/>
            <a:ext cx="2570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积分强度与灰度值测量关系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9858653-602F-4312-BF5D-022BBBCA9718}"/>
              </a:ext>
            </a:extLst>
          </p:cNvPr>
          <p:cNvSpPr txBox="1"/>
          <p:nvPr/>
        </p:nvSpPr>
        <p:spPr>
          <a:xfrm>
            <a:off x="7680176" y="3446405"/>
            <a:ext cx="2823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多次测量后，流强与灰度值关系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46DF708-32B2-4834-AB89-7511C8AB352A}"/>
              </a:ext>
            </a:extLst>
          </p:cNvPr>
          <p:cNvSpPr txBox="1"/>
          <p:nvPr/>
        </p:nvSpPr>
        <p:spPr>
          <a:xfrm>
            <a:off x="1120525" y="6192726"/>
            <a:ext cx="1584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偏压与积分关系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062EDA4-55DC-4505-BF53-86B56DEF23D3}"/>
              </a:ext>
            </a:extLst>
          </p:cNvPr>
          <p:cNvSpPr txBox="1"/>
          <p:nvPr/>
        </p:nvSpPr>
        <p:spPr>
          <a:xfrm>
            <a:off x="4165037" y="6192725"/>
            <a:ext cx="27606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胡椒罐与双缝测量发射度对比</a:t>
            </a:r>
          </a:p>
        </p:txBody>
      </p:sp>
    </p:spTree>
    <p:extLst>
      <p:ext uri="{BB962C8B-B14F-4D97-AF65-F5344CB8AC3E}">
        <p14:creationId xmlns:p14="http://schemas.microsoft.com/office/powerpoint/2010/main" val="2552946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主要内容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1703512" y="1700808"/>
            <a:ext cx="9361040" cy="43204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zh-CN" altLang="en-US" dirty="0"/>
              <a:t>一、前端系统的运行状况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离子源的运行状况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的运行状况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zh-CN" altLang="en-US" dirty="0"/>
              <a:t>二、</a:t>
            </a:r>
            <a:r>
              <a:rPr lang="en-US" altLang="zh-CN" dirty="0"/>
              <a:t>CSNS-II</a:t>
            </a:r>
            <a:r>
              <a:rPr lang="zh-CN" altLang="en-US" dirty="0"/>
              <a:t>前端系统升级进展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测试平台实验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CSNS-II LEBT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设计加工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CSNS-II RFQ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设计加工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r>
              <a:rPr lang="zh-CN" altLang="en-US" dirty="0"/>
              <a:t>三、</a:t>
            </a:r>
            <a:r>
              <a:rPr lang="en-US" altLang="zh-CN" dirty="0"/>
              <a:t>2025</a:t>
            </a:r>
            <a:r>
              <a:rPr lang="zh-CN" altLang="en-US" dirty="0"/>
              <a:t>年检修工作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四、总结与展望</a:t>
            </a:r>
          </a:p>
        </p:txBody>
      </p:sp>
    </p:spTree>
    <p:extLst>
      <p:ext uri="{BB962C8B-B14F-4D97-AF65-F5344CB8AC3E}">
        <p14:creationId xmlns:p14="http://schemas.microsoft.com/office/powerpoint/2010/main" val="418764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EED4BAC-317B-4BC0-AE19-1469BCC2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292FC6-8051-425B-895F-BE6FBD0D6347}"/>
              </a:ext>
            </a:extLst>
          </p:cNvPr>
          <p:cNvSpPr txBox="1"/>
          <p:nvPr/>
        </p:nvSpPr>
        <p:spPr>
          <a:xfrm>
            <a:off x="7176120" y="3495923"/>
            <a:ext cx="6480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79C54B-5D09-400D-B1CB-40DA3DA4CE30}"/>
              </a:ext>
            </a:extLst>
          </p:cNvPr>
          <p:cNvSpPr txBox="1"/>
          <p:nvPr/>
        </p:nvSpPr>
        <p:spPr>
          <a:xfrm>
            <a:off x="8314916" y="3981653"/>
            <a:ext cx="3195015" cy="254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设备安装、预准直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快卸法兰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低能段设备检漏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50kV</a:t>
            </a: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耐压测试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部分设备测试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CN" altLang="en-US" b="1" dirty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安装至隧道</a:t>
            </a:r>
            <a:endParaRPr lang="en-US" altLang="zh-CN" b="1" dirty="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F056E51C-E720-4E9B-A844-5872AB23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/>
          <a:lstStyle/>
          <a:p>
            <a:r>
              <a:rPr lang="zh-CN" altLang="en-US" dirty="0"/>
              <a:t>二、</a:t>
            </a:r>
            <a:r>
              <a:rPr lang="en-US" altLang="zh-CN" dirty="0"/>
              <a:t> CSNS-II</a:t>
            </a:r>
            <a:r>
              <a:rPr lang="zh-CN" altLang="en-US" dirty="0"/>
              <a:t>前端系统升级进展 </a:t>
            </a:r>
            <a:r>
              <a:rPr lang="en-US" altLang="zh-CN" dirty="0"/>
              <a:t>- CSNS-II LEBT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F6907B-425B-4836-8E5A-7C86DC13AD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6" y="1236800"/>
            <a:ext cx="3384376" cy="25382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4352A8-56A0-4696-8B5A-EAA551FB3E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5" y="4341407"/>
            <a:ext cx="1380492" cy="179894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E6B3154A-8547-4683-8359-4A6AA5518173}"/>
              </a:ext>
            </a:extLst>
          </p:cNvPr>
          <p:cNvSpPr txBox="1"/>
          <p:nvPr/>
        </p:nvSpPr>
        <p:spPr>
          <a:xfrm>
            <a:off x="659396" y="1234422"/>
            <a:ext cx="3384376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低能传输线沿束流方向长度小于0.8m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A0A8ACC-A92B-4665-B3CB-409F59621F14}"/>
              </a:ext>
            </a:extLst>
          </p:cNvPr>
          <p:cNvCxnSpPr>
            <a:cxnSpLocks/>
          </p:cNvCxnSpPr>
          <p:nvPr/>
        </p:nvCxnSpPr>
        <p:spPr>
          <a:xfrm flipH="1">
            <a:off x="2279576" y="2442940"/>
            <a:ext cx="648072" cy="2300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1918D56F-9286-43E0-941E-D3A751AC7E52}"/>
              </a:ext>
            </a:extLst>
          </p:cNvPr>
          <p:cNvSpPr/>
          <p:nvPr/>
        </p:nvSpPr>
        <p:spPr>
          <a:xfrm>
            <a:off x="2351584" y="5056211"/>
            <a:ext cx="12503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快卸法兰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0BF06F9-0523-49AD-B261-6AF677DA5DCC}"/>
              </a:ext>
            </a:extLst>
          </p:cNvPr>
          <p:cNvGrpSpPr/>
          <p:nvPr/>
        </p:nvGrpSpPr>
        <p:grpSpPr>
          <a:xfrm>
            <a:off x="8014931" y="1234422"/>
            <a:ext cx="3384376" cy="2577942"/>
            <a:chOff x="4439816" y="3853348"/>
            <a:chExt cx="3384376" cy="257794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98C4473C-922C-41CC-B8AE-D2AC55980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6" y="3893008"/>
              <a:ext cx="3384376" cy="2538282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2B7E387-0656-49D3-B269-EDD69EBFC788}"/>
                </a:ext>
              </a:extLst>
            </p:cNvPr>
            <p:cNvSpPr txBox="1"/>
            <p:nvPr/>
          </p:nvSpPr>
          <p:spPr>
            <a:xfrm>
              <a:off x="4439816" y="3853348"/>
              <a:ext cx="33843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dirty="0">
                  <a:solidFill>
                    <a:srgbClr val="FF0000"/>
                  </a:solidFill>
                </a:rPr>
                <a:t>检漏</a:t>
              </a: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DC5480C3-3802-41FA-904C-1FBA8C8796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-751"/>
          <a:stretch/>
        </p:blipFill>
        <p:spPr>
          <a:xfrm>
            <a:off x="4280072" y="1394311"/>
            <a:ext cx="3384376" cy="517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74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E6E7CF-2855-4967-9673-E142741F5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二、</a:t>
            </a:r>
            <a:r>
              <a:rPr lang="en-US" altLang="zh-CN" dirty="0"/>
              <a:t> CSNS-II</a:t>
            </a:r>
            <a:r>
              <a:rPr lang="zh-CN" altLang="en-US" dirty="0"/>
              <a:t>前端系统升级进展 </a:t>
            </a:r>
            <a:r>
              <a:rPr lang="en-US" altLang="zh-CN" dirty="0"/>
              <a:t>- CSNS-II RFQ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FF1AA9A-7B2A-4D9C-8356-59CDF260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7B8441-F2C0-4D58-A396-19D05BB9C28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54105" y="1143000"/>
            <a:ext cx="10569592" cy="4572000"/>
          </a:xfrm>
        </p:spPr>
        <p:txBody>
          <a:bodyPr/>
          <a:lstStyle/>
          <a:p>
            <a:r>
              <a:rPr lang="zh-CN" altLang="en-US" dirty="0"/>
              <a:t>新</a:t>
            </a:r>
            <a:r>
              <a:rPr lang="en-US" altLang="zh-CN" dirty="0"/>
              <a:t>RFQ</a:t>
            </a:r>
            <a:r>
              <a:rPr lang="zh-CN" altLang="en-US" dirty="0"/>
              <a:t>的设计：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D71AD05-FFC8-4DD5-AD55-E50481D244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5322836"/>
              </p:ext>
            </p:extLst>
          </p:nvPr>
        </p:nvGraphicFramePr>
        <p:xfrm>
          <a:off x="6733778" y="2047319"/>
          <a:ext cx="3954463" cy="45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5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28">
                <a:tc>
                  <a:txBody>
                    <a:bodyPr/>
                    <a:lstStyle/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 频率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(MHz)</a:t>
                      </a:r>
                      <a:endParaRPr lang="zh-CN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324</a:t>
                      </a:r>
                      <a:endParaRPr lang="zh-CN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极间电压</a:t>
                      </a:r>
                      <a:r>
                        <a:rPr lang="en-US" altLang="zh-CN" sz="1800" dirty="0"/>
                        <a:t>(kV)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77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能量</a:t>
                      </a:r>
                      <a:r>
                        <a:rPr lang="en-US" altLang="zh-CN" sz="1800" dirty="0"/>
                        <a:t>(MeV)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3.025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脉冲流强</a:t>
                      </a:r>
                      <a:r>
                        <a:rPr lang="en-US" altLang="zh-CN" sz="1800" dirty="0"/>
                        <a:t>(mA)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注入能量</a:t>
                      </a:r>
                      <a:r>
                        <a:rPr lang="en-US" altLang="zh-CN" sz="1800" dirty="0"/>
                        <a:t>(</a:t>
                      </a:r>
                      <a:r>
                        <a:rPr lang="en-US" altLang="zh-CN" sz="1800" dirty="0" err="1"/>
                        <a:t>keV</a:t>
                      </a:r>
                      <a:r>
                        <a:rPr lang="en-US" altLang="zh-CN" sz="1800" dirty="0"/>
                        <a:t>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55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平均孔径</a:t>
                      </a:r>
                      <a:r>
                        <a:rPr lang="en-US" altLang="zh-CN" sz="1800" dirty="0"/>
                        <a:t>(mm)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3.600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极头半径</a:t>
                      </a:r>
                      <a:r>
                        <a:rPr lang="en-US" altLang="zh-CN" sz="1800" dirty="0"/>
                        <a:t>(mm)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3.204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296"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Emax</a:t>
                      </a:r>
                      <a:r>
                        <a:rPr lang="en-US" altLang="zh-CN" sz="1800" baseline="0" dirty="0"/>
                        <a:t>   </a:t>
                      </a:r>
                      <a:r>
                        <a:rPr lang="en-US" altLang="zh-CN" sz="1800" dirty="0"/>
                        <a:t>(MV/m)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rgbClr val="FF0000"/>
                          </a:solidFill>
                        </a:rPr>
                        <a:t>29.9(1.68kilp)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电极长度 </a:t>
                      </a:r>
                      <a:r>
                        <a:rPr lang="en-US" altLang="zh-CN" sz="1800" dirty="0"/>
                        <a:t>(mm)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3989.149</a:t>
                      </a:r>
                      <a:endParaRPr lang="zh-CN" alt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104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腔耗</a:t>
                      </a:r>
                      <a:r>
                        <a:rPr lang="en-US" altLang="zh-CN" sz="1800" baseline="0" dirty="0"/>
                        <a:t>(kW)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407(1.4parteqm)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耦合度</a:t>
                      </a:r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1.29@40mA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传输效率</a:t>
                      </a:r>
                    </a:p>
                  </a:txBody>
                  <a:tcPr marL="91422" marR="91422" marT="45731" marB="4573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97.2%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@60mA</a:t>
                      </a:r>
                      <a:endParaRPr lang="zh-CN" altLang="en-US" sz="1800" dirty="0"/>
                    </a:p>
                  </a:txBody>
                  <a:tcPr marL="91422" marR="91422" marT="45731" marB="4573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1301AF00-031D-4B98-A5F1-27BB17BEB3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97849"/>
              </p:ext>
            </p:extLst>
          </p:nvPr>
        </p:nvGraphicFramePr>
        <p:xfrm>
          <a:off x="827088" y="2009775"/>
          <a:ext cx="3673475" cy="4537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7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928">
                <a:tc>
                  <a:txBody>
                    <a:bodyPr/>
                    <a:lstStyle/>
                    <a:p>
                      <a:r>
                        <a:rPr lang="zh-CN" altLang="en-US" sz="1800" b="0" dirty="0">
                          <a:solidFill>
                            <a:schemeClr val="tx1"/>
                          </a:solidFill>
                        </a:rPr>
                        <a:t> 频率</a:t>
                      </a:r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(MHz)</a:t>
                      </a:r>
                      <a:endParaRPr lang="zh-CN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b="0" dirty="0">
                          <a:solidFill>
                            <a:schemeClr val="tx1"/>
                          </a:solidFill>
                        </a:rPr>
                        <a:t>324</a:t>
                      </a:r>
                      <a:endParaRPr lang="zh-CN" alt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极间电压</a:t>
                      </a:r>
                      <a:r>
                        <a:rPr lang="en-US" altLang="zh-CN" sz="1800" dirty="0"/>
                        <a:t>(kV)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80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能量</a:t>
                      </a:r>
                      <a:r>
                        <a:rPr lang="en-US" altLang="zh-CN" sz="1800" dirty="0"/>
                        <a:t>(MeV)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脉冲流强</a:t>
                      </a:r>
                      <a:r>
                        <a:rPr lang="en-US" altLang="zh-CN" sz="1800" dirty="0"/>
                        <a:t>(mA)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40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注入能量</a:t>
                      </a:r>
                      <a:r>
                        <a:rPr lang="en-US" altLang="zh-CN" sz="1800" dirty="0"/>
                        <a:t>(</a:t>
                      </a:r>
                      <a:r>
                        <a:rPr lang="en-US" altLang="zh-CN" sz="1800" dirty="0" err="1"/>
                        <a:t>keV</a:t>
                      </a:r>
                      <a:r>
                        <a:rPr lang="en-US" altLang="zh-CN" sz="1800" dirty="0"/>
                        <a:t>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50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平均孔径</a:t>
                      </a:r>
                      <a:r>
                        <a:rPr lang="en-US" altLang="zh-CN" sz="1800" dirty="0"/>
                        <a:t>(mm)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3.565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极头半径</a:t>
                      </a:r>
                      <a:r>
                        <a:rPr lang="en-US" altLang="zh-CN" sz="1800" dirty="0"/>
                        <a:t>(mm)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3.173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694">
                <a:tc>
                  <a:txBody>
                    <a:bodyPr/>
                    <a:lstStyle/>
                    <a:p>
                      <a:r>
                        <a:rPr lang="en-US" altLang="zh-CN" sz="1800" dirty="0" err="1"/>
                        <a:t>Emax</a:t>
                      </a:r>
                      <a:r>
                        <a:rPr lang="en-US" altLang="zh-CN" sz="1800" baseline="0" dirty="0"/>
                        <a:t>   </a:t>
                      </a:r>
                      <a:r>
                        <a:rPr lang="en-US" altLang="zh-CN" sz="1800" dirty="0"/>
                        <a:t>(MV/m)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31.68(1.79kilp)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电极长度 </a:t>
                      </a:r>
                      <a:r>
                        <a:rPr lang="en-US" altLang="zh-CN" sz="1800" dirty="0"/>
                        <a:t>(mm)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solidFill>
                            <a:schemeClr val="tx1"/>
                          </a:solidFill>
                        </a:rPr>
                        <a:t>3620.074</a:t>
                      </a:r>
                      <a:endParaRPr lang="zh-CN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1104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腔耗</a:t>
                      </a:r>
                      <a:r>
                        <a:rPr lang="en-US" altLang="zh-CN" sz="1800" baseline="0" dirty="0"/>
                        <a:t>(kW)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390(1.4Superfish)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/>
                        <a:t>耦合度</a:t>
                      </a:r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1.16@20mA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928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传输效率</a:t>
                      </a:r>
                    </a:p>
                  </a:txBody>
                  <a:tcPr marL="91467" marR="91467" marT="45731" marB="4573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97.6%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@40mA</a:t>
                      </a:r>
                      <a:endParaRPr lang="zh-CN" altLang="en-US" sz="1800" dirty="0"/>
                    </a:p>
                  </a:txBody>
                  <a:tcPr marL="91467" marR="91467" marT="45731" marB="4573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CC36DD94-A076-4263-B6A3-EEBB0E25A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1700213"/>
            <a:ext cx="1638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一期</a:t>
            </a:r>
            <a:r>
              <a:rPr lang="en-US" altLang="zh-CN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RFQ</a:t>
            </a:r>
            <a:r>
              <a:rPr lang="zh-CN" altLang="en-US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参数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2884964-D4A8-4D18-BAE5-AEC1BB690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114" y="1712009"/>
            <a:ext cx="3598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二期</a:t>
            </a:r>
            <a:r>
              <a:rPr lang="en-US" altLang="zh-CN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RFQ</a:t>
            </a:r>
            <a:r>
              <a:rPr lang="zh-CN" altLang="en-US" sz="1800" dirty="0">
                <a:latin typeface="华文宋体" panose="02010600040101010101" pitchFamily="2" charset="-122"/>
                <a:ea typeface="华文宋体" panose="02010600040101010101" pitchFamily="2" charset="-122"/>
              </a:rPr>
              <a:t>参数</a:t>
            </a:r>
          </a:p>
          <a:p>
            <a:pPr eaLnBrk="1" hangingPunct="1"/>
            <a:endParaRPr lang="zh-CN" altLang="en-US" sz="1800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17C2A4-1BF7-4A65-8230-FA3B055756A0}"/>
              </a:ext>
            </a:extLst>
          </p:cNvPr>
          <p:cNvSpPr/>
          <p:nvPr/>
        </p:nvSpPr>
        <p:spPr>
          <a:xfrm>
            <a:off x="623392" y="3861048"/>
            <a:ext cx="10441160" cy="1512168"/>
          </a:xfrm>
          <a:prstGeom prst="roundRect">
            <a:avLst/>
          </a:prstGeom>
          <a:noFill/>
          <a:ln w="317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64874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ADA73C9-3608-4994-A893-A7639C92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FD2C69-0BD4-41E4-AB27-AE65CFEAFB66}" type="slidenum">
              <a:rPr lang="en-US" altLang="zh-CN" smtClean="0"/>
              <a:t>22</a:t>
            </a:fld>
            <a:endParaRPr lang="en-US" alt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0E93FB8-9B2E-8135-51F0-0B0BD54A2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119318"/>
            <a:ext cx="5879976" cy="498606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FB4A280-D520-317A-E0D4-4E12BE40FC95}"/>
              </a:ext>
            </a:extLst>
          </p:cNvPr>
          <p:cNvSpPr/>
          <p:nvPr/>
        </p:nvSpPr>
        <p:spPr>
          <a:xfrm>
            <a:off x="6384032" y="1111183"/>
            <a:ext cx="57271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dirty="0"/>
              <a:t>  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直线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段机械加工情况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共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段机械腔体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及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前端板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后端板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中间耦合板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腔加工完成，并完成冷测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腔垂直电极加工完成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功率耦合器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套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，加工完成一套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铝调谐器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64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套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（加工完成），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铜调谐器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66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套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（腔到隧道后加工）。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冷测端板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铝端头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个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冷测拉线系统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套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准直调节支架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套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加工完成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水冷系统</a:t>
            </a:r>
            <a:r>
              <a:rPr lang="en-US" altLang="zh-CN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套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直线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RFQ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段需再次利用的部件是</a:t>
            </a:r>
            <a:r>
              <a:rPr lang="zh-CN" altLang="en-US" sz="2400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腔体真空系统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C68696B3-ECC0-43F9-A7C1-E0D3984E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104" y="188641"/>
            <a:ext cx="9505056" cy="745171"/>
          </a:xfrm>
        </p:spPr>
        <p:txBody>
          <a:bodyPr>
            <a:normAutofit/>
          </a:bodyPr>
          <a:lstStyle/>
          <a:p>
            <a:r>
              <a:rPr lang="zh-CN" altLang="en-US" dirty="0"/>
              <a:t>二、</a:t>
            </a:r>
            <a:r>
              <a:rPr lang="en-US" altLang="zh-CN" dirty="0"/>
              <a:t> CSNS-II</a:t>
            </a:r>
            <a:r>
              <a:rPr lang="zh-CN" altLang="en-US" dirty="0"/>
              <a:t>前端系统升级进展 </a:t>
            </a:r>
            <a:r>
              <a:rPr lang="en-US" altLang="zh-CN" dirty="0"/>
              <a:t>- CSNS-II RFQ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251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01959B-2B6D-4400-B3F5-C1AA66B6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三、</a:t>
            </a:r>
            <a:r>
              <a:rPr lang="en-US" altLang="zh-CN" dirty="0"/>
              <a:t>2025</a:t>
            </a:r>
            <a:r>
              <a:rPr lang="zh-CN" altLang="en-US" dirty="0"/>
              <a:t>暑期检修工作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D3D4F2E-0969-4639-9CEF-1B3A3D16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29143D6-004E-4351-A60B-9C7226FC230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23392" y="1196752"/>
            <a:ext cx="10569592" cy="4572000"/>
          </a:xfrm>
        </p:spPr>
        <p:txBody>
          <a:bodyPr/>
          <a:lstStyle/>
          <a:p>
            <a:r>
              <a:rPr lang="en-US" altLang="zh-CN" sz="2000" dirty="0"/>
              <a:t>1.</a:t>
            </a:r>
            <a:r>
              <a:rPr lang="zh-CN" altLang="en-US" sz="2000" dirty="0"/>
              <a:t>常规：更换离子源放电室（高热导率陶瓷腔体），清洁真空腔室</a:t>
            </a:r>
            <a:endParaRPr lang="en-US" altLang="zh-CN" sz="2000" dirty="0"/>
          </a:p>
          <a:p>
            <a:r>
              <a:rPr lang="en-US" altLang="zh-CN" sz="2000" dirty="0"/>
              <a:t>2.</a:t>
            </a:r>
            <a:r>
              <a:rPr lang="zh-CN" altLang="en-US" sz="2000" dirty="0"/>
              <a:t>将气动束流挡板更换为步进电机驱动束流挡板</a:t>
            </a:r>
            <a:endParaRPr lang="en-US" altLang="zh-CN" sz="2000" dirty="0"/>
          </a:p>
          <a:p>
            <a:r>
              <a:rPr lang="en-US" altLang="zh-CN" sz="2000" dirty="0"/>
              <a:t>3.</a:t>
            </a:r>
            <a:r>
              <a:rPr lang="zh-CN" altLang="en-US" sz="2000" dirty="0"/>
              <a:t>引出高压接线改进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419D8E-5391-48D5-B7A0-897527F37990}"/>
              </a:ext>
            </a:extLst>
          </p:cNvPr>
          <p:cNvSpPr txBox="1"/>
          <p:nvPr/>
        </p:nvSpPr>
        <p:spPr>
          <a:xfrm>
            <a:off x="623392" y="5662360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实验室测量更换离子源流强可达</a:t>
            </a:r>
            <a:r>
              <a:rPr lang="en-US" altLang="zh-CN" dirty="0"/>
              <a:t>60mA</a:t>
            </a:r>
            <a:r>
              <a:rPr lang="zh-CN" altLang="en-US" dirty="0"/>
              <a:t>，运行功率</a:t>
            </a:r>
            <a:r>
              <a:rPr lang="en-US" altLang="zh-CN" dirty="0"/>
              <a:t>40kW@25Hz,400us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82AE684-3324-4239-AE62-C645C57A3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09" r="3655" b="11561"/>
          <a:stretch/>
        </p:blipFill>
        <p:spPr>
          <a:xfrm>
            <a:off x="623900" y="3116006"/>
            <a:ext cx="4176464" cy="25452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97C7272-C442-40AB-95DD-6DDAC9D3312B}"/>
              </a:ext>
            </a:extLst>
          </p:cNvPr>
          <p:cNvSpPr txBox="1"/>
          <p:nvPr/>
        </p:nvSpPr>
        <p:spPr>
          <a:xfrm>
            <a:off x="4956101" y="5660618"/>
            <a:ext cx="3444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步进电机驱动束流挡板：具有通过、阻挡、小孔限流三个模式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88AF2336-7451-490B-AE07-909AAFEA6FF5}"/>
              </a:ext>
            </a:extLst>
          </p:cNvPr>
          <p:cNvCxnSpPr/>
          <p:nvPr/>
        </p:nvCxnSpPr>
        <p:spPr>
          <a:xfrm>
            <a:off x="8621045" y="1387781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A94D4C9C-6983-4D73-865E-13E0690AE797}"/>
              </a:ext>
            </a:extLst>
          </p:cNvPr>
          <p:cNvSpPr txBox="1"/>
          <p:nvPr/>
        </p:nvSpPr>
        <p:spPr>
          <a:xfrm>
            <a:off x="9269117" y="1243765"/>
            <a:ext cx="244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满足高流强调束需求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7D3A1025-C679-40C7-9E3F-3D8C0C6BA265}"/>
              </a:ext>
            </a:extLst>
          </p:cNvPr>
          <p:cNvCxnSpPr/>
          <p:nvPr/>
        </p:nvCxnSpPr>
        <p:spPr>
          <a:xfrm>
            <a:off x="6642674" y="1791312"/>
            <a:ext cx="57606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1D4DBD20-6EDC-4120-B02F-6B8172B80F8C}"/>
              </a:ext>
            </a:extLst>
          </p:cNvPr>
          <p:cNvSpPr txBox="1"/>
          <p:nvPr/>
        </p:nvSpPr>
        <p:spPr>
          <a:xfrm>
            <a:off x="7362754" y="162030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优化低流强束流发射度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C14EA9-925D-4573-BB95-83021F248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260" y="3144241"/>
            <a:ext cx="1906975" cy="2543627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592773A9-843B-44BE-8BE1-351D891B20CA}"/>
              </a:ext>
            </a:extLst>
          </p:cNvPr>
          <p:cNvCxnSpPr/>
          <p:nvPr/>
        </p:nvCxnSpPr>
        <p:spPr>
          <a:xfrm flipH="1">
            <a:off x="10106733" y="3534254"/>
            <a:ext cx="936104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8962871F-F079-460C-844D-E86F7C9CBE92}"/>
              </a:ext>
            </a:extLst>
          </p:cNvPr>
          <p:cNvSpPr txBox="1"/>
          <p:nvPr/>
        </p:nvSpPr>
        <p:spPr>
          <a:xfrm>
            <a:off x="11026176" y="3277580"/>
            <a:ext cx="141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纯镍镀金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FD61D0C0-A6CF-4738-8CCB-D8CBD8CDF0A9}"/>
              </a:ext>
            </a:extLst>
          </p:cNvPr>
          <p:cNvCxnSpPr/>
          <p:nvPr/>
        </p:nvCxnSpPr>
        <p:spPr>
          <a:xfrm flipH="1">
            <a:off x="10008932" y="4170057"/>
            <a:ext cx="936104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BDC0E23F-9745-4EE2-BD7C-DEAAAEB15BF3}"/>
              </a:ext>
            </a:extLst>
          </p:cNvPr>
          <p:cNvSpPr txBox="1"/>
          <p:nvPr/>
        </p:nvSpPr>
        <p:spPr>
          <a:xfrm>
            <a:off x="10983789" y="3922388"/>
            <a:ext cx="1413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树脂密封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93E3D23-B95E-4A78-878D-880695053B2A}"/>
              </a:ext>
            </a:extLst>
          </p:cNvPr>
          <p:cNvSpPr txBox="1"/>
          <p:nvPr/>
        </p:nvSpPr>
        <p:spPr>
          <a:xfrm>
            <a:off x="8887362" y="5643296"/>
            <a:ext cx="3444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改进的引出高压线接头内部</a:t>
            </a: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C5EBF21-93E9-4C2D-8A48-2CB8B6CF44C3}"/>
              </a:ext>
            </a:extLst>
          </p:cNvPr>
          <p:cNvGrpSpPr/>
          <p:nvPr/>
        </p:nvGrpSpPr>
        <p:grpSpPr>
          <a:xfrm>
            <a:off x="5036013" y="3175162"/>
            <a:ext cx="3514145" cy="1494451"/>
            <a:chOff x="393495" y="1813675"/>
            <a:chExt cx="4408604" cy="165618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4A84030A-4215-465D-8489-246CAC4DA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495" y="1813675"/>
              <a:ext cx="4408604" cy="1656184"/>
            </a:xfrm>
            <a:prstGeom prst="rect">
              <a:avLst/>
            </a:prstGeom>
          </p:spPr>
        </p:pic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58587C25-053C-46ED-B6C3-98E1CD5F54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031" y="2605763"/>
              <a:ext cx="72008" cy="4680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10">
              <a:extLst>
                <a:ext uri="{FF2B5EF4-FFF2-40B4-BE49-F238E27FC236}">
                  <a16:creationId xmlns:a16="http://schemas.microsoft.com/office/drawing/2014/main" id="{CE9019C5-222A-44D8-9ABB-A5B438140D92}"/>
                </a:ext>
              </a:extLst>
            </p:cNvPr>
            <p:cNvSpPr txBox="1"/>
            <p:nvPr/>
          </p:nvSpPr>
          <p:spPr bwMode="auto">
            <a:xfrm>
              <a:off x="428992" y="3113883"/>
              <a:ext cx="1512168" cy="2769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1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40mm</a:t>
              </a:r>
              <a:r>
                <a:rPr lang="zh-CN" altLang="en-US" sz="1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孔径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880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内容占位符 15">
            <a:extLst>
              <a:ext uri="{FF2B5EF4-FFF2-40B4-BE49-F238E27FC236}">
                <a16:creationId xmlns:a16="http://schemas.microsoft.com/office/drawing/2014/main" id="{9785DCB6-0775-4716-B9EA-16639237638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76061733"/>
              </p:ext>
            </p:extLst>
          </p:nvPr>
        </p:nvGraphicFramePr>
        <p:xfrm>
          <a:off x="5077984" y="4733913"/>
          <a:ext cx="672024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082">
                  <a:extLst>
                    <a:ext uri="{9D8B030D-6E8A-4147-A177-3AD203B41FA5}">
                      <a16:colId xmlns:a16="http://schemas.microsoft.com/office/drawing/2014/main" val="2170303373"/>
                    </a:ext>
                  </a:extLst>
                </a:gridCol>
                <a:gridCol w="2240082">
                  <a:extLst>
                    <a:ext uri="{9D8B030D-6E8A-4147-A177-3AD203B41FA5}">
                      <a16:colId xmlns:a16="http://schemas.microsoft.com/office/drawing/2014/main" val="1209203564"/>
                    </a:ext>
                  </a:extLst>
                </a:gridCol>
                <a:gridCol w="2240082">
                  <a:extLst>
                    <a:ext uri="{9D8B030D-6E8A-4147-A177-3AD203B41FA5}">
                      <a16:colId xmlns:a16="http://schemas.microsoft.com/office/drawing/2014/main" val="34967445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束流挡板模式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EMX/</a:t>
                      </a:r>
                      <a:r>
                        <a:rPr lang="el-GR" altLang="zh-CN" dirty="0"/>
                        <a:t>π</a:t>
                      </a:r>
                      <a:r>
                        <a:rPr lang="en-US" altLang="zh-CN" dirty="0"/>
                        <a:t> mm mrad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EMY/</a:t>
                      </a:r>
                      <a:r>
                        <a:rPr lang="el-GR" altLang="zh-CN" dirty="0"/>
                        <a:t>π</a:t>
                      </a:r>
                      <a:r>
                        <a:rPr lang="en-US" altLang="zh-CN" dirty="0"/>
                        <a:t> mm mrad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2432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通过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0.275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933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通过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0.256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0.262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6015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限流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0.189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0.194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226878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4201959B-2B6D-4400-B3F5-C1AA66B6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三、</a:t>
            </a:r>
            <a:r>
              <a:rPr lang="en-US" altLang="zh-CN" dirty="0"/>
              <a:t>2025</a:t>
            </a:r>
            <a:r>
              <a:rPr lang="zh-CN" altLang="en-US" dirty="0"/>
              <a:t>暑期检修工作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D3D4F2E-0969-4639-9CEF-1B3A3D16D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28" name="内容占位符 3">
            <a:extLst>
              <a:ext uri="{FF2B5EF4-FFF2-40B4-BE49-F238E27FC236}">
                <a16:creationId xmlns:a16="http://schemas.microsoft.com/office/drawing/2014/main" id="{4301683B-D78B-41E7-964F-2F609CBDEB2A}"/>
              </a:ext>
            </a:extLst>
          </p:cNvPr>
          <p:cNvSpPr txBox="1">
            <a:spLocks/>
          </p:cNvSpPr>
          <p:nvPr/>
        </p:nvSpPr>
        <p:spPr>
          <a:xfrm>
            <a:off x="623392" y="1196752"/>
            <a:ext cx="4464496" cy="53136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Char char="o"/>
              <a:defRPr kumimoji="0" sz="2000" kern="1200">
                <a:solidFill>
                  <a:schemeClr val="tx1"/>
                </a:solidFill>
                <a:latin typeface="华文宋体" panose="02010600040101010101" pitchFamily="2" charset="-122"/>
                <a:ea typeface="华文宋体" panose="02010600040101010101" pitchFamily="2" charset="-122"/>
                <a:cs typeface="Arial" panose="020B0604020202020204" pitchFamily="34" charset="0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/>
              <a:t>1.RFQ</a:t>
            </a:r>
            <a:r>
              <a:rPr lang="zh-CN" altLang="en-US" sz="2000" dirty="0"/>
              <a:t>出口最大流强超过</a:t>
            </a:r>
            <a:r>
              <a:rPr lang="en-US" altLang="zh-CN" sz="2000" dirty="0"/>
              <a:t>40mA</a:t>
            </a:r>
            <a:r>
              <a:rPr lang="zh-CN" altLang="en-US" sz="2000" dirty="0"/>
              <a:t>，</a:t>
            </a:r>
            <a:r>
              <a:rPr lang="en-US" altLang="zh-CN" sz="2000" dirty="0"/>
              <a:t>DTL</a:t>
            </a:r>
            <a:r>
              <a:rPr lang="zh-CN" altLang="en-US" sz="2000" dirty="0"/>
              <a:t>通过率</a:t>
            </a:r>
            <a:r>
              <a:rPr lang="en-US" altLang="zh-CN" sz="2000" dirty="0"/>
              <a:t>&gt;99%</a:t>
            </a:r>
          </a:p>
          <a:p>
            <a:pPr lvl="1"/>
            <a:r>
              <a:rPr lang="zh-CN" altLang="en-US" sz="1600" dirty="0"/>
              <a:t>离子源功率</a:t>
            </a:r>
            <a:r>
              <a:rPr lang="en-US" altLang="zh-CN" sz="1600" dirty="0"/>
              <a:t>40kW@25Hz</a:t>
            </a:r>
            <a:r>
              <a:rPr lang="zh-CN" altLang="en-US" sz="1600" dirty="0"/>
              <a:t>，</a:t>
            </a:r>
            <a:r>
              <a:rPr lang="en-US" altLang="zh-CN" sz="1600" dirty="0"/>
              <a:t>500us</a:t>
            </a:r>
          </a:p>
          <a:p>
            <a:pPr lvl="1"/>
            <a:r>
              <a:rPr lang="zh-CN" altLang="en-US" sz="1600" dirty="0"/>
              <a:t>离子源温度约</a:t>
            </a:r>
            <a:r>
              <a:rPr lang="en-US" altLang="zh-CN" sz="1600" dirty="0"/>
              <a:t>48</a:t>
            </a:r>
            <a:r>
              <a:rPr lang="zh-CN" altLang="en-US" sz="1600" dirty="0"/>
              <a:t>℃</a:t>
            </a:r>
            <a:endParaRPr lang="en-US" altLang="zh-CN" sz="1600" dirty="0"/>
          </a:p>
          <a:p>
            <a:pPr lvl="1"/>
            <a:endParaRPr lang="en-US" altLang="zh-CN" sz="1800" dirty="0"/>
          </a:p>
          <a:p>
            <a:pPr lvl="1"/>
            <a:endParaRPr lang="en-US" altLang="zh-CN" sz="18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endParaRPr lang="en-US" altLang="zh-CN" sz="2000" dirty="0"/>
          </a:p>
          <a:p>
            <a:pPr marL="0" indent="0">
              <a:buNone/>
            </a:pPr>
            <a:endParaRPr lang="en-US" altLang="zh-CN" sz="2000" dirty="0"/>
          </a:p>
          <a:p>
            <a:r>
              <a:rPr lang="en-US" altLang="zh-CN" sz="2000" dirty="0"/>
              <a:t>2.RFQ</a:t>
            </a:r>
            <a:r>
              <a:rPr lang="zh-CN" altLang="en-US" sz="2000" dirty="0"/>
              <a:t>出口流强</a:t>
            </a:r>
            <a:r>
              <a:rPr lang="en-US" altLang="zh-CN" sz="2000" dirty="0"/>
              <a:t>15mA</a:t>
            </a:r>
            <a:r>
              <a:rPr lang="zh-CN" altLang="en-US" sz="2000" dirty="0"/>
              <a:t>的情况下，束流挡板限流模式可有效降低发射度，并使得横向发射度对称</a:t>
            </a:r>
            <a:endParaRPr lang="en-US" altLang="zh-CN" sz="2000" dirty="0"/>
          </a:p>
          <a:p>
            <a:r>
              <a:rPr lang="en-US" altLang="zh-CN" sz="2000" dirty="0"/>
              <a:t>3.RFQ</a:t>
            </a:r>
            <a:r>
              <a:rPr lang="zh-CN" altLang="en-US" sz="2000" dirty="0"/>
              <a:t>出口流强</a:t>
            </a:r>
            <a:r>
              <a:rPr lang="en-US" altLang="zh-CN" sz="2000" dirty="0"/>
              <a:t>10mA</a:t>
            </a:r>
            <a:r>
              <a:rPr lang="zh-CN" altLang="en-US" sz="2000" dirty="0"/>
              <a:t>以下，</a:t>
            </a:r>
            <a:r>
              <a:rPr lang="en-US" altLang="zh-CN" sz="2000" dirty="0"/>
              <a:t>RFQ</a:t>
            </a:r>
            <a:r>
              <a:rPr lang="zh-CN" altLang="en-US" sz="2000" dirty="0"/>
              <a:t>通过率超过</a:t>
            </a:r>
            <a:r>
              <a:rPr lang="en-US" altLang="zh-CN" sz="2000" dirty="0"/>
              <a:t>97%</a:t>
            </a:r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F7BA2DE-F4A8-46D3-B176-231D860AD1D9}"/>
              </a:ext>
            </a:extLst>
          </p:cNvPr>
          <p:cNvGrpSpPr/>
          <p:nvPr/>
        </p:nvGrpSpPr>
        <p:grpSpPr>
          <a:xfrm>
            <a:off x="928887" y="2946303"/>
            <a:ext cx="3514145" cy="1494451"/>
            <a:chOff x="393495" y="1813675"/>
            <a:chExt cx="4408604" cy="165618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EECB53E-6A11-4B00-AD25-9A3BED425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495" y="1813675"/>
              <a:ext cx="4408604" cy="1656184"/>
            </a:xfrm>
            <a:prstGeom prst="rect">
              <a:avLst/>
            </a:prstGeom>
          </p:spPr>
        </p:pic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07BB4A86-6936-4869-8FEF-79D3933404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9031" y="2605763"/>
              <a:ext cx="72008" cy="4680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10">
              <a:extLst>
                <a:ext uri="{FF2B5EF4-FFF2-40B4-BE49-F238E27FC236}">
                  <a16:creationId xmlns:a16="http://schemas.microsoft.com/office/drawing/2014/main" id="{606859D8-2758-42D0-859B-E30B704F1612}"/>
                </a:ext>
              </a:extLst>
            </p:cNvPr>
            <p:cNvSpPr txBox="1"/>
            <p:nvPr/>
          </p:nvSpPr>
          <p:spPr bwMode="auto">
            <a:xfrm>
              <a:off x="428992" y="3113883"/>
              <a:ext cx="1512168" cy="27699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r>
                <a:rPr lang="en-US" altLang="zh-CN" sz="1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40mm</a:t>
              </a:r>
              <a:r>
                <a:rPr lang="zh-CN" altLang="en-US" sz="12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孔径</a:t>
              </a:r>
              <a:endParaRPr lang="zh-CN" alt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BFB2C4C-3EF5-4935-A796-53B895010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1296458"/>
            <a:ext cx="6700439" cy="314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89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CF78F-9A9D-46FE-8CAF-B791030C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四、总结及展望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464F8BF-F79E-483F-90DA-738E59634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058CCD7-D741-4319-BB61-6D5A13DFBE21}"/>
              </a:ext>
            </a:extLst>
          </p:cNvPr>
          <p:cNvSpPr txBox="1"/>
          <p:nvPr/>
        </p:nvSpPr>
        <p:spPr>
          <a:xfrm>
            <a:off x="1379476" y="1412776"/>
            <a:ext cx="9433048" cy="493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sz="2000" dirty="0"/>
              <a:t>前端系统的运行稳定，但离子源故障增加，已采取相应措施；</a:t>
            </a:r>
            <a:r>
              <a:rPr lang="en-US" altLang="zh-CN" sz="2000" dirty="0"/>
              <a:t>RFQ</a:t>
            </a:r>
            <a:r>
              <a:rPr lang="zh-CN" altLang="en-US" sz="2000" dirty="0"/>
              <a:t>运行仍存在打火，但打火频率在逐渐减少，具体原因需进一步探究。</a:t>
            </a:r>
            <a:endParaRPr lang="en-US" altLang="zh-CN" sz="2000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sz="2000" dirty="0"/>
              <a:t>在实验室测试平台进行了势垒电极实验与胡椒罐发射度仪测试。新的</a:t>
            </a:r>
            <a:r>
              <a:rPr lang="en-US" altLang="zh-CN" sz="2000" dirty="0"/>
              <a:t>LEBT</a:t>
            </a:r>
            <a:r>
              <a:rPr lang="zh-CN" altLang="en-US" sz="2000" dirty="0"/>
              <a:t>改造以该测试平台为基准，已完成主要设备的加工，预计可按计划安装至隧道。</a:t>
            </a:r>
            <a:endParaRPr lang="en-US" altLang="zh-CN" sz="2000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zh-CN" altLang="en-US" sz="2000" dirty="0"/>
              <a:t>完成</a:t>
            </a:r>
            <a:r>
              <a:rPr lang="en-US" altLang="zh-CN" sz="2000" dirty="0"/>
              <a:t>RFQ</a:t>
            </a:r>
            <a:r>
              <a:rPr lang="zh-CN" altLang="en-US" sz="2000" dirty="0"/>
              <a:t>部分设备的加工，总体延期约</a:t>
            </a:r>
            <a:r>
              <a:rPr lang="en-US" altLang="zh-CN" sz="2000" dirty="0"/>
              <a:t>1.5-2</a:t>
            </a:r>
            <a:r>
              <a:rPr lang="zh-CN" altLang="en-US" sz="2000" dirty="0"/>
              <a:t>个月左右，预计可按计划安装至隧道。</a:t>
            </a:r>
            <a:endParaRPr lang="en-US" altLang="zh-CN" sz="2000" dirty="0"/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altLang="zh-CN" sz="2000" dirty="0"/>
              <a:t>2025</a:t>
            </a:r>
            <a:r>
              <a:rPr lang="zh-CN" altLang="en-US" sz="2000" dirty="0"/>
              <a:t>检修期间更换了高热导率离子源放电室，在高功率下输出了超过</a:t>
            </a:r>
            <a:r>
              <a:rPr lang="en-US" altLang="zh-CN" sz="2000" dirty="0"/>
              <a:t>60mA</a:t>
            </a:r>
            <a:r>
              <a:rPr lang="zh-CN" altLang="en-US" sz="2000" dirty="0"/>
              <a:t>负氢束流；在</a:t>
            </a:r>
            <a:r>
              <a:rPr lang="en-US" altLang="zh-CN" sz="2000" dirty="0"/>
              <a:t>LEBT</a:t>
            </a:r>
            <a:r>
              <a:rPr lang="zh-CN" altLang="en-US" sz="2000" dirty="0"/>
              <a:t>更换了束流挡板，目的是提高低流强下的束流品质，结果显示束流挡板能有效降低束流发射度，并提高发射度对称性。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01306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A9A556-DA4C-4C21-AAB6-A07F50A13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人员组成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610DF24-313A-4D30-A712-3E29B24B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77A0F5-5B44-442F-9B7F-3D7A6BBB43D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7368" y="1996996"/>
            <a:ext cx="10569592" cy="4572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/>
              <a:t>组长：陈卫东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组员：刘盛进、肖永川、曹秀霞、李辉、廖晖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科研助理：林泽淇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顾问：欧阳华甫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学生：黄乐瑶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dirty="0"/>
              <a:t>联合培养学生：刘卓勋、秦靖、黄子欣、李晓婉、张中阳</a:t>
            </a:r>
            <a:endParaRPr lang="en-US" altLang="zh-CN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0363405-613F-487A-81C7-546345FCA2D3}"/>
              </a:ext>
            </a:extLst>
          </p:cNvPr>
          <p:cNvSpPr txBox="1"/>
          <p:nvPr/>
        </p:nvSpPr>
        <p:spPr>
          <a:xfrm>
            <a:off x="8544272" y="2644170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华文楷体" panose="02010600040101010101" pitchFamily="2" charset="-122"/>
                <a:ea typeface="华文楷体" panose="02010600040101010101" pitchFamily="2" charset="-122"/>
              </a:rPr>
              <a:t>谢谢</a:t>
            </a:r>
          </a:p>
        </p:txBody>
      </p:sp>
    </p:spTree>
    <p:extLst>
      <p:ext uri="{BB962C8B-B14F-4D97-AF65-F5344CB8AC3E}">
        <p14:creationId xmlns:p14="http://schemas.microsoft.com/office/powerpoint/2010/main" val="4101578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一、前端系统的运行状况</a:t>
            </a:r>
            <a:endParaRPr lang="en-US" altLang="zh-CN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89124" y="4797152"/>
            <a:ext cx="1100653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负氢离子源     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                  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产生负氢离子</a:t>
            </a:r>
            <a:endParaRPr lang="en-US" altLang="zh-CN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低能传输段（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LEBT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）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     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调节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Twiss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参数与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RFQ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的接受度匹配，差分抽气和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RFQ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入口真空过渡，束流品质检测</a:t>
            </a:r>
            <a:endParaRPr lang="en-US" altLang="zh-CN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切束器                               与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RCS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注入相位匹配，减小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RCS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注入束损</a:t>
            </a:r>
            <a:endParaRPr lang="en-US" altLang="zh-CN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RFQ                                   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将负氢离子从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50keV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加速到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3MeV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，并形成微束团</a:t>
            </a:r>
            <a:endParaRPr lang="en-US" altLang="zh-CN" dirty="0"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>
              <a:spcAft>
                <a:spcPts val="600"/>
              </a:spcAft>
            </a:pP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中能传输段 （</a:t>
            </a:r>
            <a:r>
              <a:rPr lang="en-US" altLang="zh-CN" dirty="0">
                <a:latin typeface="华文宋体" panose="02010600040101010101" pitchFamily="2" charset="-122"/>
                <a:ea typeface="华文宋体" panose="02010600040101010101" pitchFamily="2" charset="-122"/>
              </a:rPr>
              <a:t>MEBT</a:t>
            </a:r>
            <a:r>
              <a:rPr lang="zh-CN" altLang="en-US" dirty="0">
                <a:latin typeface="华文宋体" panose="02010600040101010101" pitchFamily="2" charset="-122"/>
                <a:ea typeface="华文宋体" panose="02010600040101010101" pitchFamily="2" charset="-122"/>
              </a:rPr>
              <a:t>）   调节微束团的相位和长度，与下游加速器匹配</a:t>
            </a:r>
          </a:p>
        </p:txBody>
      </p:sp>
      <p:sp>
        <p:nvSpPr>
          <p:cNvPr id="7" name="矩形 6"/>
          <p:cNvSpPr/>
          <p:nvPr/>
        </p:nvSpPr>
        <p:spPr>
          <a:xfrm>
            <a:off x="407368" y="1318855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003399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前端系统构成</a:t>
            </a:r>
            <a:endParaRPr lang="zh-CN" altLang="en-US" sz="2000" b="1" dirty="0">
              <a:solidFill>
                <a:srgbClr val="003399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E758ACF-AD94-42BA-864E-3AC815CA4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01" y="1772816"/>
            <a:ext cx="10408942" cy="269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94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C82F0-3C57-4CD0-A595-CA757C4D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前端运行状况：</a:t>
            </a:r>
            <a:r>
              <a:rPr lang="en-US" altLang="zh-CN" dirty="0"/>
              <a:t>2024.09-2025.08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2C24498-DD42-4CB5-B41A-17998D33D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7229317-D5A6-4F66-88E6-2D5FC4F5A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334"/>
            <a:ext cx="12192000" cy="48013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64AFA97-F92A-4012-8B58-4F6917BD6F68}"/>
              </a:ext>
            </a:extLst>
          </p:cNvPr>
          <p:cNvSpPr txBox="1"/>
          <p:nvPr/>
        </p:nvSpPr>
        <p:spPr>
          <a:xfrm>
            <a:off x="3287688" y="6065697"/>
            <a:ext cx="6131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影响供束故障：</a:t>
            </a:r>
            <a:r>
              <a:rPr lang="en-US" altLang="zh-CN" dirty="0"/>
              <a:t>200.12</a:t>
            </a:r>
            <a:r>
              <a:rPr lang="zh-CN" altLang="en-US" dirty="0"/>
              <a:t>小时，前端</a:t>
            </a:r>
            <a:r>
              <a:rPr lang="en-US" altLang="zh-CN" dirty="0"/>
              <a:t>12.87</a:t>
            </a:r>
            <a:r>
              <a:rPr lang="zh-CN" altLang="en-US" dirty="0"/>
              <a:t>小时，（</a:t>
            </a:r>
            <a:r>
              <a:rPr lang="en-US" altLang="zh-CN" dirty="0"/>
              <a:t>6.43%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dirty="0"/>
              <a:t>总故障时间：</a:t>
            </a:r>
            <a:r>
              <a:rPr lang="en-US" altLang="zh-CN" dirty="0"/>
              <a:t> 357.62</a:t>
            </a:r>
            <a:r>
              <a:rPr lang="zh-CN" altLang="en-US" dirty="0"/>
              <a:t>小时，前端</a:t>
            </a:r>
            <a:r>
              <a:rPr lang="en-US" altLang="zh-CN" dirty="0"/>
              <a:t>15.68</a:t>
            </a:r>
            <a:r>
              <a:rPr lang="zh-CN" altLang="en-US" dirty="0"/>
              <a:t>小时（</a:t>
            </a:r>
            <a:r>
              <a:rPr lang="en-US" altLang="zh-CN" dirty="0"/>
              <a:t>4.39%</a:t>
            </a:r>
            <a:r>
              <a:rPr lang="zh-CN" altLang="en-US" dirty="0"/>
              <a:t>）</a:t>
            </a:r>
            <a:endParaRPr lang="en-US" altLang="zh-CN" dirty="0"/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302EEE3-40CB-40CE-AF74-1F77FE473DD4}"/>
              </a:ext>
            </a:extLst>
          </p:cNvPr>
          <p:cNvCxnSpPr/>
          <p:nvPr/>
        </p:nvCxnSpPr>
        <p:spPr>
          <a:xfrm>
            <a:off x="4998584" y="4005064"/>
            <a:ext cx="6804000" cy="0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00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896EF7-FCF1-4046-B7C8-0AC8A703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子系统故障时间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2D2CB73-6E08-4DB3-B5A1-B72712328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5EDF0EF7-A6A8-4D61-BDE0-3298A6C7B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615468"/>
              </p:ext>
            </p:extLst>
          </p:nvPr>
        </p:nvGraphicFramePr>
        <p:xfrm>
          <a:off x="1254391" y="1646808"/>
          <a:ext cx="899209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419">
                  <a:extLst>
                    <a:ext uri="{9D8B030D-6E8A-4147-A177-3AD203B41FA5}">
                      <a16:colId xmlns:a16="http://schemas.microsoft.com/office/drawing/2014/main" val="2675109843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1292568766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1929268013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4136852458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351155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2024.09-2025.08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2023.09-2024.08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2022.09-2023.08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2021.09-2022.08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875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离子源</a:t>
                      </a:r>
                      <a:r>
                        <a:rPr lang="en-US" altLang="zh-CN" dirty="0"/>
                        <a:t>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409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RFQ/h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8.85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17.2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11.58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10.05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7873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聚束腔</a:t>
                      </a:r>
                      <a:r>
                        <a:rPr lang="en-US" altLang="zh-CN" dirty="0"/>
                        <a:t>2/h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5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总故障时间</a:t>
                      </a:r>
                      <a:r>
                        <a:rPr lang="en-US" altLang="zh-CN" dirty="0"/>
                        <a:t>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12.87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17.96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15.58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10.07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035081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45937D4-552B-44F5-9D72-A8CC7B33F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198688"/>
              </p:ext>
            </p:extLst>
          </p:nvPr>
        </p:nvGraphicFramePr>
        <p:xfrm>
          <a:off x="1254392" y="4209280"/>
          <a:ext cx="899209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419">
                  <a:extLst>
                    <a:ext uri="{9D8B030D-6E8A-4147-A177-3AD203B41FA5}">
                      <a16:colId xmlns:a16="http://schemas.microsoft.com/office/drawing/2014/main" val="2561167680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236258313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2500487291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2300762133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3423397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2024.09-2025.08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2023.09-2024.08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2022.09-2023.08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2021.09-2022.08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84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离子源</a:t>
                      </a:r>
                      <a:r>
                        <a:rPr lang="en-US" altLang="zh-CN" dirty="0"/>
                        <a:t>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5.53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641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RFQ/h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9.78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23.23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29.22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12.77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155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聚束腔</a:t>
                      </a:r>
                      <a:r>
                        <a:rPr lang="en-US" altLang="zh-CN" dirty="0"/>
                        <a:t>2/h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382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总故障时间</a:t>
                      </a:r>
                      <a:r>
                        <a:rPr lang="en-US" altLang="zh-CN" dirty="0"/>
                        <a:t>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15.68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26.8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29.55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12.79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577636"/>
                  </a:ext>
                </a:extLst>
              </a:tr>
            </a:tbl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E096E7F1-88F7-452C-8C08-CABD8394B220}"/>
              </a:ext>
            </a:extLst>
          </p:cNvPr>
          <p:cNvSpPr txBox="1"/>
          <p:nvPr/>
        </p:nvSpPr>
        <p:spPr>
          <a:xfrm>
            <a:off x="1699554" y="127747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子系统故障：影响供束时间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0D4A18E-4FE4-47E5-8E42-6FA7E73CE38D}"/>
              </a:ext>
            </a:extLst>
          </p:cNvPr>
          <p:cNvSpPr txBox="1"/>
          <p:nvPr/>
        </p:nvSpPr>
        <p:spPr>
          <a:xfrm>
            <a:off x="1631504" y="3779526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子系统故障：供束</a:t>
            </a:r>
            <a:r>
              <a:rPr lang="en-US" altLang="zh-CN" dirty="0"/>
              <a:t>+</a:t>
            </a:r>
            <a:r>
              <a:rPr lang="zh-CN" altLang="en-US" dirty="0"/>
              <a:t>非供束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5694454-944F-4399-8424-E9608FF69DD8}"/>
              </a:ext>
            </a:extLst>
          </p:cNvPr>
          <p:cNvSpPr txBox="1"/>
          <p:nvPr/>
        </p:nvSpPr>
        <p:spPr>
          <a:xfrm>
            <a:off x="1266163" y="6197963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离子源故障时间增加，</a:t>
            </a:r>
            <a:r>
              <a:rPr lang="en-US" altLang="zh-CN" dirty="0"/>
              <a:t>RFQ</a:t>
            </a:r>
            <a:r>
              <a:rPr lang="zh-CN" altLang="en-US" dirty="0"/>
              <a:t>的故障时间降低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D55049D-A1E7-4FF3-970B-E869A130052A}"/>
              </a:ext>
            </a:extLst>
          </p:cNvPr>
          <p:cNvSpPr/>
          <p:nvPr/>
        </p:nvSpPr>
        <p:spPr>
          <a:xfrm>
            <a:off x="2999656" y="1579566"/>
            <a:ext cx="1872208" cy="1988683"/>
          </a:xfrm>
          <a:prstGeom prst="roundRect">
            <a:avLst/>
          </a:prstGeom>
          <a:noFill/>
          <a:ln w="28575">
            <a:solidFill>
              <a:srgbClr val="D348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DD5D85FE-7BF3-456B-ACBE-1F55AB9E7419}"/>
              </a:ext>
            </a:extLst>
          </p:cNvPr>
          <p:cNvSpPr/>
          <p:nvPr/>
        </p:nvSpPr>
        <p:spPr>
          <a:xfrm>
            <a:off x="2999656" y="4142038"/>
            <a:ext cx="1872208" cy="1988683"/>
          </a:xfrm>
          <a:prstGeom prst="roundRect">
            <a:avLst/>
          </a:prstGeom>
          <a:noFill/>
          <a:ln w="28575">
            <a:solidFill>
              <a:srgbClr val="D348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3100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299CDC-819E-4A0A-85CE-0355BF236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dirty="0"/>
              <a:t>离子源的运行状况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284B32A-04CE-4A5F-BC22-DEADF48E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36BA6E9-AD4D-43DB-8003-977F1868E5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5556" y="1484784"/>
            <a:ext cx="10569592" cy="4572000"/>
          </a:xfrm>
        </p:spPr>
        <p:txBody>
          <a:bodyPr/>
          <a:lstStyle/>
          <a:p>
            <a:r>
              <a:rPr lang="zh-CN" altLang="en-US" dirty="0"/>
              <a:t>离子源改进汇总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8646C6-6361-4636-A96B-5AB5F277B585}"/>
              </a:ext>
            </a:extLst>
          </p:cNvPr>
          <p:cNvSpPr txBox="1"/>
          <p:nvPr/>
        </p:nvSpPr>
        <p:spPr>
          <a:xfrm>
            <a:off x="755556" y="2021849"/>
            <a:ext cx="9366970" cy="3251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>
                <a:latin typeface="+mn-ea"/>
              </a:rPr>
              <a:t>1</a:t>
            </a:r>
            <a:r>
              <a:rPr lang="zh-CN" altLang="en-US" sz="2000" dirty="0">
                <a:latin typeface="+mn-ea"/>
              </a:rPr>
              <a:t>、</a:t>
            </a:r>
            <a:r>
              <a:rPr lang="en-US" altLang="zh-CN" sz="2000" dirty="0">
                <a:latin typeface="+mn-ea"/>
              </a:rPr>
              <a:t>2022</a:t>
            </a:r>
            <a:r>
              <a:rPr lang="zh-CN" altLang="en-US" sz="2000" dirty="0">
                <a:latin typeface="+mn-ea"/>
              </a:rPr>
              <a:t>年暑期检修</a:t>
            </a:r>
            <a:endParaRPr lang="en-US" altLang="zh-CN" sz="2000" dirty="0">
              <a:latin typeface="+mn-ea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zh-CN" altLang="en-US" sz="2000" dirty="0">
                <a:latin typeface="+mn-ea"/>
              </a:rPr>
              <a:t>高压电容、氢气纯化器、氢气注气系统更换</a:t>
            </a:r>
            <a:endParaRPr lang="en-US" altLang="zh-CN" sz="2000" dirty="0">
              <a:latin typeface="+mn-ea"/>
            </a:endParaRPr>
          </a:p>
          <a:p>
            <a:pPr marL="800100" lvl="1" indent="-342900">
              <a:buFont typeface="+mj-lt"/>
              <a:buAutoNum type="alphaLcParenR"/>
            </a:pPr>
            <a:r>
              <a:rPr lang="zh-CN" altLang="en-US" sz="2000" dirty="0">
                <a:latin typeface="+mn-ea"/>
              </a:rPr>
              <a:t>引出距离从</a:t>
            </a:r>
            <a:r>
              <a:rPr lang="en-US" altLang="zh-CN" sz="2000" dirty="0">
                <a:latin typeface="+mn-ea"/>
              </a:rPr>
              <a:t>3.2mm</a:t>
            </a:r>
            <a:r>
              <a:rPr lang="zh-CN" altLang="en-US" sz="2000" dirty="0">
                <a:latin typeface="+mn-ea"/>
              </a:rPr>
              <a:t>增加到</a:t>
            </a:r>
            <a:r>
              <a:rPr lang="en-US" altLang="zh-CN" sz="2000" dirty="0">
                <a:latin typeface="+mn-ea"/>
              </a:rPr>
              <a:t>3.7mm</a:t>
            </a:r>
            <a:r>
              <a:rPr lang="zh-CN" altLang="en-US" sz="2000" dirty="0">
                <a:latin typeface="+mn-ea"/>
              </a:rPr>
              <a:t>锥面深度增加</a:t>
            </a:r>
            <a:r>
              <a:rPr lang="en-US" altLang="zh-CN" sz="2000" dirty="0">
                <a:latin typeface="+mn-ea"/>
              </a:rPr>
              <a:t>1mm</a:t>
            </a:r>
          </a:p>
          <a:p>
            <a:pPr marL="800100" lvl="1" indent="-342900">
              <a:buAutoNum type="alphaLcParenR"/>
            </a:pPr>
            <a:r>
              <a:rPr lang="zh-CN" altLang="en-US" sz="2000" dirty="0">
                <a:latin typeface="+mn-ea"/>
              </a:rPr>
              <a:t>引出面距离过滤磁铁远离</a:t>
            </a:r>
            <a:r>
              <a:rPr lang="en-US" altLang="zh-CN" sz="2000" dirty="0">
                <a:latin typeface="+mn-ea"/>
              </a:rPr>
              <a:t>1mm</a:t>
            </a:r>
          </a:p>
          <a:p>
            <a:pPr marL="800100" lvl="1" indent="-342900">
              <a:buAutoNum type="alphaLcParenR"/>
            </a:pPr>
            <a:r>
              <a:rPr lang="zh-CN" altLang="en-US" sz="2000" dirty="0">
                <a:latin typeface="+mn-ea"/>
              </a:rPr>
              <a:t>过滤磁铁间的距离从</a:t>
            </a:r>
            <a:r>
              <a:rPr lang="en-US" altLang="zh-CN" sz="2000" dirty="0">
                <a:latin typeface="+mn-ea"/>
              </a:rPr>
              <a:t>30</a:t>
            </a:r>
            <a:r>
              <a:rPr lang="zh-CN" altLang="en-US" sz="2000" dirty="0">
                <a:latin typeface="+mn-ea"/>
              </a:rPr>
              <a:t>增加到</a:t>
            </a:r>
            <a:r>
              <a:rPr lang="en-US" altLang="zh-CN" sz="2000" dirty="0">
                <a:latin typeface="+mn-ea"/>
              </a:rPr>
              <a:t>32mm</a:t>
            </a:r>
          </a:p>
          <a:p>
            <a:pPr marL="800100" lvl="1" indent="-342900">
              <a:buAutoNum type="alphaLcParenR"/>
            </a:pPr>
            <a:r>
              <a:rPr lang="zh-CN" altLang="en-US" sz="2000" dirty="0">
                <a:latin typeface="+mn-ea"/>
              </a:rPr>
              <a:t>加速距离从</a:t>
            </a:r>
            <a:r>
              <a:rPr lang="en-US" altLang="zh-CN" sz="2000" dirty="0">
                <a:latin typeface="+mn-ea"/>
              </a:rPr>
              <a:t>32mm</a:t>
            </a:r>
            <a:r>
              <a:rPr lang="zh-CN" altLang="en-US" sz="2000" dirty="0">
                <a:latin typeface="+mn-ea"/>
              </a:rPr>
              <a:t>减小到</a:t>
            </a:r>
            <a:r>
              <a:rPr lang="en-US" altLang="zh-CN" sz="2000" dirty="0">
                <a:latin typeface="+mn-ea"/>
              </a:rPr>
              <a:t>24mm</a:t>
            </a:r>
          </a:p>
          <a:p>
            <a:pPr marL="800100" lvl="1" indent="-342900">
              <a:buAutoNum type="alphaLcParenR"/>
            </a:pPr>
            <a:r>
              <a:rPr lang="zh-CN" altLang="en-US" sz="2000" dirty="0">
                <a:latin typeface="+mn-ea"/>
              </a:rPr>
              <a:t>加速电极孔径从</a:t>
            </a:r>
            <a:r>
              <a:rPr lang="en-US" altLang="zh-CN" sz="2000" dirty="0">
                <a:latin typeface="+mn-ea"/>
              </a:rPr>
              <a:t>27mm</a:t>
            </a:r>
            <a:r>
              <a:rPr lang="zh-CN" altLang="en-US" sz="2000" dirty="0">
                <a:latin typeface="+mn-ea"/>
              </a:rPr>
              <a:t>减小到</a:t>
            </a:r>
            <a:r>
              <a:rPr lang="en-US" altLang="zh-CN" sz="2000" dirty="0">
                <a:latin typeface="+mn-ea"/>
              </a:rPr>
              <a:t>25mm</a:t>
            </a:r>
            <a:r>
              <a:rPr lang="zh-CN" altLang="en-US" sz="2000" dirty="0">
                <a:latin typeface="+mn-ea"/>
              </a:rPr>
              <a:t>，并且直接接地。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+mn-ea"/>
              </a:rPr>
              <a:t>2</a:t>
            </a:r>
            <a:r>
              <a:rPr lang="zh-CN" altLang="en-US" sz="2000" dirty="0">
                <a:latin typeface="+mn-ea"/>
              </a:rPr>
              <a:t>、</a:t>
            </a:r>
            <a:r>
              <a:rPr lang="en-US" altLang="zh-CN" sz="2000" dirty="0">
                <a:latin typeface="+mn-ea"/>
              </a:rPr>
              <a:t>2023</a:t>
            </a:r>
            <a:r>
              <a:rPr lang="zh-CN" altLang="en-US" sz="2000" dirty="0">
                <a:latin typeface="+mn-ea"/>
              </a:rPr>
              <a:t>年暑期检修：</a:t>
            </a:r>
            <a:r>
              <a:rPr lang="zh-CN" altLang="en-US" sz="2000" dirty="0">
                <a:solidFill>
                  <a:prstClr val="black"/>
                </a:solidFill>
                <a:latin typeface="+mn-ea"/>
              </a:rPr>
              <a:t>引出距离从</a:t>
            </a:r>
            <a:r>
              <a:rPr lang="en-US" altLang="zh-CN" sz="2000" dirty="0">
                <a:solidFill>
                  <a:prstClr val="black"/>
                </a:solidFill>
                <a:latin typeface="+mn-ea"/>
              </a:rPr>
              <a:t>3.7mm</a:t>
            </a:r>
            <a:r>
              <a:rPr lang="zh-CN" altLang="en-US" sz="2000" dirty="0">
                <a:solidFill>
                  <a:prstClr val="black"/>
                </a:solidFill>
                <a:latin typeface="+mn-ea"/>
              </a:rPr>
              <a:t>增加到</a:t>
            </a:r>
            <a:r>
              <a:rPr lang="en-US" altLang="zh-CN" sz="2000" dirty="0">
                <a:solidFill>
                  <a:prstClr val="black"/>
                </a:solidFill>
                <a:latin typeface="+mn-ea"/>
              </a:rPr>
              <a:t>4.0mm </a:t>
            </a:r>
            <a:endParaRPr lang="en-US" altLang="zh-CN" sz="20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+mn-ea"/>
              </a:rPr>
              <a:t>3</a:t>
            </a:r>
            <a:r>
              <a:rPr lang="zh-CN" altLang="en-US" sz="2000" dirty="0">
                <a:latin typeface="+mn-ea"/>
              </a:rPr>
              <a:t>、</a:t>
            </a:r>
            <a:r>
              <a:rPr lang="en-US" altLang="zh-CN" sz="2000" dirty="0">
                <a:latin typeface="+mn-ea"/>
              </a:rPr>
              <a:t>2024</a:t>
            </a:r>
            <a:r>
              <a:rPr lang="zh-CN" altLang="en-US" sz="2000" dirty="0">
                <a:latin typeface="+mn-ea"/>
              </a:rPr>
              <a:t>年暑期检修：离子源加速电极处增加势垒电极，减少发射度的增长</a:t>
            </a:r>
            <a:endParaRPr lang="en-US" altLang="zh-CN" sz="2000" dirty="0">
              <a:latin typeface="+mn-ea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57DB787-2B13-494E-932A-6C8EF0FC3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113586"/>
              </p:ext>
            </p:extLst>
          </p:nvPr>
        </p:nvGraphicFramePr>
        <p:xfrm>
          <a:off x="1544304" y="5335806"/>
          <a:ext cx="899209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8419">
                  <a:extLst>
                    <a:ext uri="{9D8B030D-6E8A-4147-A177-3AD203B41FA5}">
                      <a16:colId xmlns:a16="http://schemas.microsoft.com/office/drawing/2014/main" val="1870703666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1332974391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2534983280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1966708326"/>
                    </a:ext>
                  </a:extLst>
                </a:gridCol>
                <a:gridCol w="1798419">
                  <a:extLst>
                    <a:ext uri="{9D8B030D-6E8A-4147-A177-3AD203B41FA5}">
                      <a16:colId xmlns:a16="http://schemas.microsoft.com/office/drawing/2014/main" val="2554951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2024.09-2025.08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2023.09-2024.08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2022.09-2023.08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2021.09-2022.08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135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影响供束时间</a:t>
                      </a:r>
                      <a:r>
                        <a:rPr lang="en-US" altLang="zh-CN" dirty="0"/>
                        <a:t>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3.8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  0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9354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总故障时间</a:t>
                      </a:r>
                      <a:r>
                        <a:rPr lang="en-US" altLang="zh-CN" dirty="0"/>
                        <a:t>/h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5.53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3.5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0.33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209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7726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3DED6C-5C05-46D7-A7C9-42A8E2EE9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dirty="0"/>
              <a:t>离子源的运行状况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50D3948-2C5C-4252-834F-FE69BBF4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CF9FE9-6F13-4C90-BA51-6CF49C00203A}"/>
              </a:ext>
            </a:extLst>
          </p:cNvPr>
          <p:cNvSpPr txBox="1"/>
          <p:nvPr/>
        </p:nvSpPr>
        <p:spPr>
          <a:xfrm>
            <a:off x="5195753" y="224642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离子源主要运行参数：</a:t>
            </a:r>
          </a:p>
        </p:txBody>
      </p:sp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15514335-3A88-4D7A-A078-704C473BB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2351080"/>
            <a:ext cx="4769878" cy="3382176"/>
          </a:xfrm>
          <a:prstGeom prst="rect">
            <a:avLst/>
          </a:prstGeom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C42094E-A2E9-4544-A0AD-9BE8DAB9C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839333"/>
              </p:ext>
            </p:extLst>
          </p:nvPr>
        </p:nvGraphicFramePr>
        <p:xfrm>
          <a:off x="5152746" y="2558808"/>
          <a:ext cx="6649838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4817">
                  <a:extLst>
                    <a:ext uri="{9D8B030D-6E8A-4147-A177-3AD203B41FA5}">
                      <a16:colId xmlns:a16="http://schemas.microsoft.com/office/drawing/2014/main" val="2585257269"/>
                    </a:ext>
                  </a:extLst>
                </a:gridCol>
                <a:gridCol w="1410605">
                  <a:extLst>
                    <a:ext uri="{9D8B030D-6E8A-4147-A177-3AD203B41FA5}">
                      <a16:colId xmlns:a16="http://schemas.microsoft.com/office/drawing/2014/main" val="317918188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65838237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2411908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093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发射功率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30kW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铯锅温度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85</a:t>
                      </a:r>
                      <a:r>
                        <a:rPr lang="zh-CN" altLang="en-US" dirty="0"/>
                        <a:t>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295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反射功率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0.25kW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腔体温度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35.8</a:t>
                      </a:r>
                      <a:r>
                        <a:rPr lang="zh-CN" altLang="en-US" dirty="0"/>
                        <a:t>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35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引出电压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7.5kV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PE</a:t>
                      </a:r>
                      <a:r>
                        <a:rPr lang="zh-CN" altLang="en-US" dirty="0"/>
                        <a:t>电极温度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95</a:t>
                      </a:r>
                      <a:r>
                        <a:rPr lang="zh-CN" altLang="en-US" dirty="0"/>
                        <a:t>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233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3kV </a:t>
                      </a:r>
                      <a:r>
                        <a:rPr lang="zh-CN" altLang="en-US" dirty="0"/>
                        <a:t>引出电压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0.09kV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PE</a:t>
                      </a:r>
                      <a:r>
                        <a:rPr lang="zh-CN" altLang="en-US" dirty="0"/>
                        <a:t>电极电压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17.5 V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41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点火电压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565V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PE</a:t>
                      </a:r>
                      <a:r>
                        <a:rPr lang="zh-CN" altLang="en-US" dirty="0"/>
                        <a:t>电极电流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0.007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238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轴向线圈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27A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氢气流量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20sccm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9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氧氢比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0.2-0.3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真空度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3.45E-3Pa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7403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1632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66DB5D-4542-46A1-A48A-F38B48BE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dirty="0"/>
              <a:t>离子源的运行状况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B53AECC-390F-4014-88BA-D6EE786B1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9DC5C9-3F8E-45E6-989E-E9D9ECDD31B3}"/>
              </a:ext>
            </a:extLst>
          </p:cNvPr>
          <p:cNvSpPr txBox="1"/>
          <p:nvPr/>
        </p:nvSpPr>
        <p:spPr>
          <a:xfrm>
            <a:off x="4255355" y="5476582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LEBT CT01</a:t>
            </a:r>
            <a:r>
              <a:rPr lang="zh-CN" altLang="en-US" dirty="0"/>
              <a:t>：</a:t>
            </a:r>
            <a:r>
              <a:rPr lang="en-US" altLang="zh-CN" dirty="0"/>
              <a:t>2023.09-2024.08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269974-B043-4200-A234-1AA3AA2009A3}"/>
              </a:ext>
            </a:extLst>
          </p:cNvPr>
          <p:cNvSpPr txBox="1"/>
          <p:nvPr/>
        </p:nvSpPr>
        <p:spPr>
          <a:xfrm>
            <a:off x="4223792" y="5845914"/>
            <a:ext cx="2778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运行束流基本维持在</a:t>
            </a:r>
            <a:r>
              <a:rPr lang="en-US" altLang="zh-CN" dirty="0"/>
              <a:t>34mA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B1136F-49E6-4DD3-98FC-FF5DAC4A3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58" y="1156717"/>
            <a:ext cx="10607683" cy="454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4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76F186-8AE4-452E-B7EB-7ADFC767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dirty="0"/>
              <a:t>离子源的运行状况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46F9CAA-89C4-4B01-82BF-6F5058BF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23D9943E-46A5-4A40-AE38-025F1453F3CE}"/>
              </a:ext>
            </a:extLst>
          </p:cNvPr>
          <p:cNvSpPr txBox="1"/>
          <p:nvPr/>
        </p:nvSpPr>
        <p:spPr>
          <a:xfrm>
            <a:off x="407368" y="1556792"/>
            <a:ext cx="7316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离子源定期的工作：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每周记录运行参数，确保运行的稳定性，跟踪离子源运行情况</a:t>
            </a:r>
            <a:endParaRPr lang="en-US" altLang="zh-CN" dirty="0"/>
          </a:p>
          <a:p>
            <a:r>
              <a:rPr lang="en-US" altLang="zh-CN" dirty="0"/>
              <a:t>2.</a:t>
            </a:r>
            <a:r>
              <a:rPr lang="zh-CN" altLang="en-US" dirty="0"/>
              <a:t>每周定期视察氢气用量。（已使用两瓶氢气：半年一瓶 </a:t>
            </a:r>
            <a:r>
              <a:rPr lang="en-US" altLang="zh-CN" dirty="0"/>
              <a:t>15MPa/</a:t>
            </a:r>
            <a:r>
              <a:rPr lang="zh-CN" altLang="en-US" dirty="0"/>
              <a:t>瓶）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360447B-4352-4F41-899A-003B3E1B2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404035"/>
              </p:ext>
            </p:extLst>
          </p:nvPr>
        </p:nvGraphicFramePr>
        <p:xfrm>
          <a:off x="407368" y="4077072"/>
          <a:ext cx="11280960" cy="1616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870">
                  <a:extLst>
                    <a:ext uri="{9D8B030D-6E8A-4147-A177-3AD203B41FA5}">
                      <a16:colId xmlns:a16="http://schemas.microsoft.com/office/drawing/2014/main" val="263737167"/>
                    </a:ext>
                  </a:extLst>
                </a:gridCol>
                <a:gridCol w="1019010">
                  <a:extLst>
                    <a:ext uri="{9D8B030D-6E8A-4147-A177-3AD203B41FA5}">
                      <a16:colId xmlns:a16="http://schemas.microsoft.com/office/drawing/2014/main" val="3058518091"/>
                    </a:ext>
                  </a:extLst>
                </a:gridCol>
                <a:gridCol w="1253440">
                  <a:extLst>
                    <a:ext uri="{9D8B030D-6E8A-4147-A177-3AD203B41FA5}">
                      <a16:colId xmlns:a16="http://schemas.microsoft.com/office/drawing/2014/main" val="584145100"/>
                    </a:ext>
                  </a:extLst>
                </a:gridCol>
                <a:gridCol w="1253440">
                  <a:extLst>
                    <a:ext uri="{9D8B030D-6E8A-4147-A177-3AD203B41FA5}">
                      <a16:colId xmlns:a16="http://schemas.microsoft.com/office/drawing/2014/main" val="2856008805"/>
                    </a:ext>
                  </a:extLst>
                </a:gridCol>
                <a:gridCol w="1253440">
                  <a:extLst>
                    <a:ext uri="{9D8B030D-6E8A-4147-A177-3AD203B41FA5}">
                      <a16:colId xmlns:a16="http://schemas.microsoft.com/office/drawing/2014/main" val="2473958090"/>
                    </a:ext>
                  </a:extLst>
                </a:gridCol>
                <a:gridCol w="1253440">
                  <a:extLst>
                    <a:ext uri="{9D8B030D-6E8A-4147-A177-3AD203B41FA5}">
                      <a16:colId xmlns:a16="http://schemas.microsoft.com/office/drawing/2014/main" val="488539938"/>
                    </a:ext>
                  </a:extLst>
                </a:gridCol>
                <a:gridCol w="1253440">
                  <a:extLst>
                    <a:ext uri="{9D8B030D-6E8A-4147-A177-3AD203B41FA5}">
                      <a16:colId xmlns:a16="http://schemas.microsoft.com/office/drawing/2014/main" val="887816313"/>
                    </a:ext>
                  </a:extLst>
                </a:gridCol>
                <a:gridCol w="1253440">
                  <a:extLst>
                    <a:ext uri="{9D8B030D-6E8A-4147-A177-3AD203B41FA5}">
                      <a16:colId xmlns:a16="http://schemas.microsoft.com/office/drawing/2014/main" val="3443304908"/>
                    </a:ext>
                  </a:extLst>
                </a:gridCol>
                <a:gridCol w="1253440">
                  <a:extLst>
                    <a:ext uri="{9D8B030D-6E8A-4147-A177-3AD203B41FA5}">
                      <a16:colId xmlns:a16="http://schemas.microsoft.com/office/drawing/2014/main" val="2710485068"/>
                    </a:ext>
                  </a:extLst>
                </a:gridCol>
              </a:tblGrid>
              <a:tr h="350284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单位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SNS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J-PARC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CERN</a:t>
                      </a:r>
                      <a:endParaRPr lang="zh-CN" altLang="en-US" sz="18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altLang="zh-CN" sz="1800" dirty="0"/>
                        <a:t>CSNS</a:t>
                      </a:r>
                      <a:endParaRPr lang="zh-CN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1897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运行时间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2006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2014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2020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2021-2022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2022-2023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2023-2024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2024-2025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4739616"/>
                  </a:ext>
                </a:extLst>
              </a:tr>
              <a:tr h="442650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平均用铯量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mg/day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&lt;0.01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0.24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1.2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0.32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1.56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1.09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079482"/>
                  </a:ext>
                </a:extLst>
              </a:tr>
              <a:tr h="442650"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总耗铯量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mg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380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97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470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320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246366"/>
                  </a:ext>
                </a:extLst>
              </a:tr>
            </a:tbl>
          </a:graphicData>
        </a:graphic>
      </p:graphicFrame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10F7BED-B573-4328-8D01-503C7841A822}"/>
              </a:ext>
            </a:extLst>
          </p:cNvPr>
          <p:cNvSpPr/>
          <p:nvPr/>
        </p:nvSpPr>
        <p:spPr>
          <a:xfrm>
            <a:off x="10362806" y="3992290"/>
            <a:ext cx="1440160" cy="1812974"/>
          </a:xfrm>
          <a:prstGeom prst="roundRect">
            <a:avLst/>
          </a:prstGeom>
          <a:noFill/>
          <a:ln w="28575">
            <a:solidFill>
              <a:srgbClr val="D348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EEBBA78-CE8E-4883-B0D5-C1A5C86998D9}"/>
              </a:ext>
            </a:extLst>
          </p:cNvPr>
          <p:cNvSpPr txBox="1"/>
          <p:nvPr/>
        </p:nvSpPr>
        <p:spPr>
          <a:xfrm>
            <a:off x="407368" y="3622958"/>
            <a:ext cx="6128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铯消耗量：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1929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平衡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平衡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平衡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24751</TotalTime>
  <Words>2122</Words>
  <Application>Microsoft Office PowerPoint</Application>
  <PresentationFormat>宽屏</PresentationFormat>
  <Paragraphs>427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3" baseType="lpstr">
      <vt:lpstr>等线</vt:lpstr>
      <vt:lpstr>等线 Light</vt:lpstr>
      <vt:lpstr>黑体</vt:lpstr>
      <vt:lpstr>华文楷体</vt:lpstr>
      <vt:lpstr>华文宋体</vt:lpstr>
      <vt:lpstr>宋体</vt:lpstr>
      <vt:lpstr>微软雅黑</vt:lpstr>
      <vt:lpstr>幼圆</vt:lpstr>
      <vt:lpstr>Arial</vt:lpstr>
      <vt:lpstr>Calibri</vt:lpstr>
      <vt:lpstr>Cambria</vt:lpstr>
      <vt:lpstr>Perpetua</vt:lpstr>
      <vt:lpstr>Times New Roman</vt:lpstr>
      <vt:lpstr>Wingdings</vt:lpstr>
      <vt:lpstr>Wingdings 2</vt:lpstr>
      <vt:lpstr>平衡</vt:lpstr>
      <vt:lpstr>自定义设计方案</vt:lpstr>
      <vt:lpstr>CSNS 前端系统运行状态及升级进展</vt:lpstr>
      <vt:lpstr>主要内容</vt:lpstr>
      <vt:lpstr>一、前端系统的运行状况</vt:lpstr>
      <vt:lpstr>前端运行状况：2024.09-2025.08</vt:lpstr>
      <vt:lpstr>子系统故障时间</vt:lpstr>
      <vt:lpstr>离子源的运行状况</vt:lpstr>
      <vt:lpstr>离子源的运行状况</vt:lpstr>
      <vt:lpstr>离子源的运行状况</vt:lpstr>
      <vt:lpstr>离子源的运行状况</vt:lpstr>
      <vt:lpstr>离子源的运行状况</vt:lpstr>
      <vt:lpstr>离子源的运行状况</vt:lpstr>
      <vt:lpstr>RFQ 运行状况</vt:lpstr>
      <vt:lpstr>RFQ 运行状况</vt:lpstr>
      <vt:lpstr>RFQ 运行状况</vt:lpstr>
      <vt:lpstr>二、 CSNS-II前端系统升级进展</vt:lpstr>
      <vt:lpstr>二、 CSNS-II前端系统升级进展</vt:lpstr>
      <vt:lpstr>二、 CSNS-II前端系统升级进展 - 势垒电极实验</vt:lpstr>
      <vt:lpstr>二、 CSNS-II前端系统升级进展 - 新型胡椒罐</vt:lpstr>
      <vt:lpstr>二、 CSNS-II前端系统升级进展 - 新型胡椒罐</vt:lpstr>
      <vt:lpstr>二、 CSNS-II前端系统升级进展 - CSNS-II LEBT</vt:lpstr>
      <vt:lpstr>二、 CSNS-II前端系统升级进展 - CSNS-II RFQ</vt:lpstr>
      <vt:lpstr>二、 CSNS-II前端系统升级进展 - CSNS-II RFQ</vt:lpstr>
      <vt:lpstr>三、2025暑期检修工作</vt:lpstr>
      <vt:lpstr>三、2025暑期检修工作</vt:lpstr>
      <vt:lpstr>四、总结及展望</vt:lpstr>
      <vt:lpstr>人员组成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Weidong</dc:creator>
  <cp:lastModifiedBy>李辉</cp:lastModifiedBy>
  <cp:revision>3809</cp:revision>
  <cp:lastPrinted>2022-06-22T02:44:38Z</cp:lastPrinted>
  <dcterms:created xsi:type="dcterms:W3CDTF">2015-07-24T09:00:53Z</dcterms:created>
  <dcterms:modified xsi:type="dcterms:W3CDTF">2025-10-13T02:51:52Z</dcterms:modified>
</cp:coreProperties>
</file>