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326" r:id="rId4"/>
    <p:sldId id="327" r:id="rId5"/>
    <p:sldId id="651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330" r:id="rId17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BCAD442-37BD-4C89-9ADE-AFFCA8E1199E}">
          <p14:sldIdLst>
            <p14:sldId id="256"/>
          </p14:sldIdLst>
        </p14:section>
        <p14:section name="无标题节" id="{882AEEC7-0B46-4116-94A6-738FBA8D160E}">
          <p14:sldIdLst>
            <p14:sldId id="326"/>
            <p14:sldId id="327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 showGuides="1">
      <p:cViewPr varScale="1">
        <p:scale>
          <a:sx n="77" d="100"/>
          <a:sy n="77" d="100"/>
        </p:scale>
        <p:origin x="1470" y="69"/>
      </p:cViewPr>
      <p:guideLst>
        <p:guide orient="horz" pos="216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53ED63-04C7-46D0-8822-A717DEB873A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35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anose="05000000000000000000" pitchFamily="2" charset="2"/>
              <a:buChar char="n"/>
              <a:defRPr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70C0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fld id="{0D69270C-5D8E-4139-AAFE-150C5AF7E7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anose="05000000000000000000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anose="05000000000000000000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568952" cy="2090735"/>
          </a:xfrm>
        </p:spPr>
        <p:txBody>
          <a:bodyPr/>
          <a:lstStyle/>
          <a:p>
            <a:r>
              <a:rPr lang="en-US" altLang="zh-CN" dirty="0"/>
              <a:t>BEPCII</a:t>
            </a:r>
            <a:r>
              <a:rPr lang="zh-CN" altLang="en-US" dirty="0"/>
              <a:t>磁铁系统运行总结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报告人：张卓</a:t>
            </a:r>
            <a:endParaRPr lang="en-US" altLang="zh-CN" dirty="0"/>
          </a:p>
          <a:p>
            <a:r>
              <a:rPr lang="zh-CN" altLang="en-US" dirty="0"/>
              <a:t>报告时间：</a:t>
            </a:r>
            <a:r>
              <a:rPr lang="en-US" altLang="zh-CN" dirty="0"/>
              <a:t>2025.10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10.直线检查发现TCB1、TPB17磁铁温控线有断点，已经全部重新连接。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11.对北对撞区磁铁以及其他区域部分拆卸过的磁铁，再次进行极性和磁场方向确认，确认完毕后通电进行相关测试。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78" name="图片 -2147482579" descr="微信图片_202412171640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9565" y="2513965"/>
            <a:ext cx="138366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75" name="图片 -2147482576" descr="微信图片_20241217164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2493010"/>
            <a:ext cx="1719580" cy="973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77" name="图片 -2147482578" descr="微信图片_20241217164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2513965"/>
            <a:ext cx="1480185" cy="953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1" name="图片 -2147482562" descr="微信图片_202412241548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4797425"/>
            <a:ext cx="1572260" cy="1214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0" name="图片 -2147482561" descr="微信图片_202412241548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10" y="4797425"/>
            <a:ext cx="1471295" cy="1205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12.R4OMB07，R1OMB09温控接线端子连接头有断开，已经重新接上；R1IQ14温控线焊点有断开，已经重新进行了焊接；R1IWB温控线松动，已经加固处理。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13.R2OMB09温控插头断开，已重新连接；R3IS5，R3OS4焊点有断线，已经重新焊接，R3OS4缺少一根温控外接线，重新制作了温控外接线并焊接完成。R1OWB1温控线有断线，已重新连接。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55" name="图片 -2147482556" descr="微信图片_202412261214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781300"/>
            <a:ext cx="1330325" cy="1416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54" name="图片 -2147482555" descr="微信图片_20241226121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781300"/>
            <a:ext cx="1579880" cy="1427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57" name="图片 -2147482558" descr="微信图片_20241226121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2781300"/>
            <a:ext cx="1362075" cy="1428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59" name="图片 -2147482560" descr="微信图片_202412261214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555" y="2781300"/>
            <a:ext cx="1237615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14.</a:t>
            </a:r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R4区侧对撞区ISPB外表皮破损的水管，已经完成更换，经过打水压试验，无漏水情况，附近相关连接已经恢复。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0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15.</a:t>
            </a:r>
            <a:r>
              <a:rPr lang="zh-CN" altLang="en-US" sz="20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环内二极铁通电测试时，整体磁铁均有部分铜排达到85℃，其中1区9号和4区5号铁（均为内环）温度达到95℃，仔细检查了铜排发热位置，接触良好，螺母固定良好，无搭接等情况，发热的位置铜排本身和kapton胶带情况正常，无发黑、烧焦等情况。经过查阅资料，隧道二极铁电流设计值低于2.8Gev升能要求值，所以铜排横截面积设计较窄，目前通大电流会存在发热现象。目前的温度不会对铜排周围的G10、环氧等材料构成损害。现场测试铜排横截面积400mm²。</a:t>
            </a:r>
            <a:endParaRPr lang="zh-CN" altLang="en-US" sz="20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43" name="图片 -2147482544" descr="微信图片_202502081619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2421255"/>
            <a:ext cx="165163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44" name="图片 -2147482545" descr="微信图片_202502081619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45" y="2421255"/>
            <a:ext cx="167068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45" name="图片 -2147482546" descr="微信图片_202502081619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15" y="2421255"/>
            <a:ext cx="1555750" cy="108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16.2区外环S2，4区外环S7和S9，有对地短接问题，实际电压值比正常电压值低10%，经过检查几块磁铁存在导线与支架或导线之间有搭接问题，此外还有有一组导线螺母未拧紧，底端有部分导线的capton胶带破损，全部处理后，对所有导线搭接地方全部用G10片进行了隔离处理，目前电压已经恢复正常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17.对对撞区ISPB、Q1A、Q1B磁铁水管、电排进行了全面检查，电排部分缺失kapton胶带的地方已经重新缠好，部分搭接地方已用G10片隔离，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37" name="图片 -2147482538" descr="微信图片_20250120105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5085715"/>
            <a:ext cx="1858010" cy="118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40" name="图片 -2147482541" descr="微信图片_202501201053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5085715"/>
            <a:ext cx="1697990" cy="1185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18.对撞区六块校正铁，由于新电缆接口与磁铁电源端接口不匹配，现场测量并重新加工了新的转接头进行安装，恢复了连接。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19.四区内环110-Q17磁铁线圈内部以及水管与线圈环氧连接处漏水，选择了存放在物资处的同类型备用四极铁一块线圈，测试后数据正常，更换了磁铁线圈并进行环氧修补后，送至隧道完成了安装。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20.四区ISPB温控端子接线排损坏，购置了新的接线排并进行了更换。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34" name="图片 -2147482535" descr="微信图片_20250220114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910" y="2421255"/>
            <a:ext cx="1408430" cy="1538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33" name="图片 -2147482534" descr="微信图片_202502201148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2421255"/>
            <a:ext cx="1384300" cy="1569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736" y="2844224"/>
            <a:ext cx="5544616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7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谢谢！</a:t>
            </a:r>
            <a:endParaRPr lang="zh-CN" altLang="en-US" sz="70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常规磁铁运行总结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1234"/>
            <a:ext cx="8229600" cy="5733256"/>
          </a:xfrm>
        </p:spPr>
        <p:txBody>
          <a:bodyPr/>
          <a:lstStyle/>
          <a:p>
            <a:r>
              <a:rPr lang="zh-CN" altLang="en-US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一、整体情况</a:t>
            </a:r>
            <a:endParaRPr lang="en-US" altLang="zh-CN" b="1" dirty="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3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zh-CN" altLang="en-US" sz="23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本年度常规磁铁系统整体运行平稳正常。磁铁相关设备出现的故障进行了及时处理，</a:t>
            </a:r>
            <a:r>
              <a:rPr lang="zh-CN" altLang="en-US" sz="23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为BEPCII常规磁铁系统运行提供了有力保障。</a:t>
            </a:r>
            <a:r>
              <a:rPr lang="zh-CN" altLang="en-US" sz="23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同时暑期BEPCII系列维修改造项（BEPCII-U）的工作也进行了磁铁部分的收尾工作。</a:t>
            </a:r>
            <a:endParaRPr lang="zh-CN" altLang="en-US" sz="23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二、本年度检修以及维护情况</a:t>
            </a:r>
            <a:endParaRPr lang="en-US" altLang="zh-CN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R4IQ17四极铁水管有搭接的地方，导致部分短路，分隔开之后，恢复正常。修复</a:t>
            </a:r>
            <a:r>
              <a:rPr lang="zh-CN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后，</a:t>
            </a:r>
            <a:r>
              <a:rPr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中控反映电子无法注入，怀疑Q17磁铁导致，再次下隧道，对该铁的电压，极头磁场进行了测量，工作电流下，极头磁场460Gs，降一半电流，极头磁场230Gs，与旁边的</a:t>
            </a:r>
            <a:r>
              <a:rPr lang="zh-CN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同类型</a:t>
            </a:r>
            <a:r>
              <a:rPr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1区内环Q17进行了对比，极头磁场一致。由此证明不是该磁铁带来的注入问题。由于Q17磁铁存在较大隐患，根据工程例会要求，制作一块备用磁铁线圈方便使用，争取在26年暑期能够制作完成备用。</a:t>
            </a:r>
            <a:endParaRPr sz="1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en-US" altLang="zh-CN" sz="2400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常规磁铁运行总结（续）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7"/>
            <a:ext cx="8435280" cy="476886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2.由于去年TEB17磁铁线圈加工过宽，导致无法安装进极头，工厂出于控制成本考虑，工厂提出将极头进行部分切削，让线圈可以放置进去，根据TEB17极头改造后的图纸，根据削掉极头的尺寸、大小以及具体位置，需磁铁、物理等系统具体评估后再进行处理。</a:t>
            </a:r>
            <a:endParaRPr lang="en-US" sz="22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3.隧道R3OS4两块六极铁有搭接短路问题，去隧道检查后，用G10片隔离开搭接位置，磁铁电阻恢复正常。已确认是R3OS4磁铁有两处短接，</a:t>
            </a:r>
            <a:r>
              <a:rPr lang="en-US" sz="2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已用G10片隔离，目前磁铁电压</a:t>
            </a:r>
            <a:r>
              <a:rPr lang="zh-CN" altLang="en-US" sz="2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、电阻</a:t>
            </a:r>
            <a:r>
              <a:rPr lang="en-US" sz="2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已恢复正常。</a:t>
            </a:r>
            <a:r>
              <a:rPr lang="en-US" sz="2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检查过程中，发现隧道空调管道有漏水情况，已及时上报故障。    </a:t>
            </a:r>
            <a:endParaRPr lang="en-US" sz="22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70" name="图片 -2147482571" descr="微信图片_202507141657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5013325"/>
            <a:ext cx="1092835" cy="1370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9" name="图片 -2147482570" descr="微信图片_20250722102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4994275"/>
            <a:ext cx="1149350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7" name="图片 -2147482568" descr="微信图片_202507221020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90" y="4994275"/>
            <a:ext cx="1023620" cy="138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8" name="图片 -2147482569" descr="微信图片_202507221020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5003800"/>
            <a:ext cx="1156970" cy="1372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常规磁铁运行总结（续）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4.直线加速器GUF1、3螺线管暑期停机后再开机，实际电流值需要比之前增大4倍可以达到运行磁场要求，下隧道检查磁铁，在工作电流下，一块磁场约80Gs，运行磁场应为300-400Gs，基本符合线性趋势，另外一块磁铁基本磁场只有20Gs左右，对两块磁铁进行了温升实验，在20A下，线圈温度均未超过40℃，红外测温仪发现，线缆温度61℃；和电源组同事及时进行了沟通。将电源接头重新焊接，以及给磁铁加外风扇降温，及时控制了磁铁温升情况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>
              <a:buNone/>
            </a:pP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64" name="图片 -2147482565" descr="微信图片_2025-08-21_104248_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4509135"/>
            <a:ext cx="1327150" cy="1715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3" name="图片 -214748256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4437380"/>
            <a:ext cx="1760220" cy="1812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65" name="图片 -2147482566" descr="微信图片_202508201149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45" y="4437380"/>
            <a:ext cx="1524000" cy="1687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常规磁铁运行总结（续）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.在检查过程中，发现GUF8螺线管线圈102℃，分析原因是，磁铁结构上，只有端盖上面有水冷，线圈内没有水冷，有可能是这个线圈中间采用的是直接浇注，导致热量无法发散，还有一种可能是线圈灌注了导热硅胶，但是由于年限使用过久，导热硅胶性能下降，无法导热，热量集中在线圈无法向端板扩散，所以导致温度过高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-2147482536" name="图片 -2147482537" descr="微信图片_2025-08-21_104301_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3933190"/>
            <a:ext cx="1200785" cy="2045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35" name="图片 -2147482536" descr="微信图片_2025-08-21_104257_7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" y="3933190"/>
            <a:ext cx="1219200" cy="202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42080" y="3789045"/>
            <a:ext cx="47447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处理方式是，利用停机时间，对GUF8进行了磁铁水路清理工作，将进出水互换，水流量基本保持不变，水质清澈无杂质；将连接两侧端面的U行管拆下，分别接入进出水独立供水冲洗，后续准备使用两组三通和两根水管给两侧端板独立供水，到时再观察一下实际降温效果。目前等待合适的长停机时间进行更换。</a:t>
            </a:r>
            <a:endParaRPr lang="zh-CN" altLang="en-US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260" y="44450"/>
            <a:ext cx="8384540" cy="955675"/>
          </a:xfrm>
        </p:spPr>
        <p:txBody>
          <a:bodyPr/>
          <a:p>
            <a:r>
              <a:rPr sz="2500">
                <a:sym typeface="+mn-ea"/>
              </a:rPr>
              <a:t>BEPCII系列维修改造项目（BEPCII-U）的工作</a:t>
            </a:r>
            <a:endParaRPr sz="25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4640" y="1210310"/>
            <a:ext cx="8566785" cy="5150485"/>
          </a:xfrm>
        </p:spPr>
        <p:txBody>
          <a:bodyPr/>
          <a:p>
            <a:r>
              <a:rPr lang="zh-CN" altLang="en-US" sz="20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1.储存环整体内外环四极铁温控端子破损率比较高，更换了约90%，六极铁和二极铁情况较好，只更换了少部分的六极铁温控端子，其余可以继续使用。</a:t>
            </a:r>
            <a:endParaRPr lang="zh-CN" altLang="en-US" sz="20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2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endParaRPr lang="zh-CN" altLang="en-US" sz="22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2.根据指挥部要求，1W1磁铁存在极头螺钉不稳固现象，在现场对1w1磁铁极头螺钉进行了确认，对极头所有螺钉进行了加固。对于机械组提出的真空盒由于螺钉顶起导致无法安装问题，通过现场实际测量，真空盒宽度比螺钉距离要窄，所以真空盒被顶与螺钉略微凸起无关。</a:t>
            </a:r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603" name="图片 -2147482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0580" y="2565400"/>
            <a:ext cx="1142365" cy="152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02" name="图片 -2147482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55" y="2565400"/>
            <a:ext cx="1033780" cy="1519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01" name="图片 -2147482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2565400"/>
            <a:ext cx="1142365" cy="152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00" name="图片 -21474826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40" y="2565400"/>
            <a:ext cx="1142365" cy="152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99" name="图片 -2147482600" descr="微信图片_202410210929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25" y="5450840"/>
            <a:ext cx="1727200" cy="1111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98" name="图片 -2147482599" descr="微信图片_202410210929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245" y="5450840"/>
            <a:ext cx="2021840" cy="1112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65" y="44450"/>
            <a:ext cx="8433435" cy="955675"/>
          </a:xfrm>
        </p:spPr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6995"/>
            <a:ext cx="8229600" cy="5168900"/>
          </a:xfrm>
        </p:spPr>
        <p:txBody>
          <a:bodyPr/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3.</a:t>
            </a:r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对储存环磁铁进行了通电测试前的全面检查，对于发现的隐患进行提示说明，并标注了相关设备的保管保护。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4.储存环隧道R3O-MB09磁铁温控端子被压在线圈下面，经确认，是该处真空盒拆除更换过，拆除后，安装的时候，没有注意到是否有各类信号线被压到等情况。经过现场处理，将信号线接头取出，已经被压扁，重新购置了信号线接头，在磁铁上进行了焊接和安装，恢复正常通电。</a:t>
            </a:r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95" name="图片 -2147482596" descr="微信图片_20241104105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370" y="2425700"/>
            <a:ext cx="1079500" cy="1092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94" name="图片 -2147482595" descr="微信图片_20241104105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60" y="2425700"/>
            <a:ext cx="1085850" cy="1092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93" name="图片 -2147482594" descr="微信图片_20241108104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95" y="2425700"/>
            <a:ext cx="1085850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9" name="图片 -2147482590" descr="微信图片_20241115153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95" y="5301615"/>
            <a:ext cx="117284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8" name="图片 -2147482589" descr="微信图片_202411151533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0" y="5334635"/>
            <a:ext cx="1256030" cy="1026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90" name="图片 -2147482591" descr="微信图片_202411151533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5334635"/>
            <a:ext cx="1235075" cy="1012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" y="44450"/>
            <a:ext cx="8447405" cy="955675"/>
          </a:xfrm>
        </p:spPr>
        <p:txBody>
          <a:bodyPr/>
          <a:p>
            <a:r>
              <a:rPr lang="zh-CN" altLang="en-US" sz="2200"/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5.TEB17温控端子有断线，重新焊接进行了修复。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6.高频区部分磁铁的正负极标注被物业保洁误清理了，联合电源、物理的同事重新进行了极性确认。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7.完成了输运线所有磁铁的分流器的拆卸。</a:t>
            </a:r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87" name="图片 -2147482588" descr="微信图片_20241205130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665" y="1917065"/>
            <a:ext cx="1341120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6" name="图片 -2147482587" descr="微信图片_202412051626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10" y="1917065"/>
            <a:ext cx="14401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4" name="图片 -2147482585" descr="微信图片_202412090949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4725670"/>
            <a:ext cx="1477645" cy="1307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5" name="图片 -2147482586" descr="微信图片_20241209095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65" y="4725670"/>
            <a:ext cx="1345565" cy="1256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44450"/>
            <a:ext cx="8230235" cy="955675"/>
          </a:xfrm>
        </p:spPr>
        <p:txBody>
          <a:bodyPr/>
          <a:p>
            <a:r>
              <a:rPr sz="2200">
                <a:sym typeface="+mn-ea"/>
              </a:rPr>
              <a:t>BEPCII系列维修改造项目（BEPCII-U）的工作（续）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8.R4I-S8六极铁线圈焊口有裂缝，在现场重新进行了焊枪焊接封闭，二次检查已不漏水。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9.TE-BH1磁铁正负极电缆未连接，已经重新连接。</a:t>
            </a:r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-2147482582" name="图片 -2147482583" descr="微信图片_202412111320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710" y="2421255"/>
            <a:ext cx="1463675" cy="130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81" name="图片 -2147482582" descr="微信图片_20241211132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2421255"/>
            <a:ext cx="1344930" cy="1334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25" name="图片 -2147482526" descr="微信图片_202412161340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4725670"/>
            <a:ext cx="1785620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79" name="图片 -2147482580" descr="微信图片_20241216134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65" y="4653280"/>
            <a:ext cx="1854835" cy="147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QzNDcwMDNkYjkwM2I1MDhjOGJhNTk0ZjYzZWYwOWEifQ=="/>
</p:tagLst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WPS 演示</Application>
  <PresentationFormat>全屏显示(4:3)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华文中宋</vt:lpstr>
      <vt:lpstr>Calibri</vt:lpstr>
      <vt:lpstr>楷体_GB2312</vt:lpstr>
      <vt:lpstr>新宋体</vt:lpstr>
      <vt:lpstr>微软雅黑</vt:lpstr>
      <vt:lpstr>Arial Black</vt:lpstr>
      <vt:lpstr>Tahoma</vt:lpstr>
      <vt:lpstr>Times New Roman</vt:lpstr>
      <vt:lpstr>楷体</vt:lpstr>
      <vt:lpstr>Verdana</vt:lpstr>
      <vt:lpstr>Arial Unicode MS</vt:lpstr>
      <vt:lpstr>仿宋</vt:lpstr>
      <vt:lpstr>华文细黑</vt:lpstr>
      <vt:lpstr>华文楷体</vt:lpstr>
      <vt:lpstr>IHEP</vt:lpstr>
      <vt:lpstr>BEPCII磁铁系统运行总结</vt:lpstr>
      <vt:lpstr>常规磁铁运行总结</vt:lpstr>
      <vt:lpstr>常规磁铁运行总结（续）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soft.netnest.com.cn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幸福静园</cp:lastModifiedBy>
  <cp:revision>275</cp:revision>
  <dcterms:created xsi:type="dcterms:W3CDTF">2011-06-10T07:16:00Z</dcterms:created>
  <dcterms:modified xsi:type="dcterms:W3CDTF">2025-09-28T07:30:06Z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6280D1DB515447A898CA4B47259D23B4_12</vt:lpwstr>
  </property>
  <property fmtid="{D5CDD505-2E9C-101B-9397-08002B2CF9AE}" pid="3" name="KSOProductBuildVer">
    <vt:lpwstr>2052-12.1.0.18608</vt:lpwstr>
  </property>
</Properties>
</file>