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96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25E806-EB20-2F17-CBFB-70471C66F1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653D491-6E99-2847-31EF-B183FE941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871F6D2-1635-0DC0-CE73-F572B5529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12B1-CC68-4C33-A355-0B48ED4960FA}" type="datetimeFigureOut">
              <a:rPr lang="zh-CN" altLang="en-US" smtClean="0"/>
              <a:t>2025/9/12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82D19A6-68BB-2353-2B34-D42CECF4F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47625E-9037-8EB0-BCD1-4558A8A62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6223F-7196-4F75-9F98-B3577894F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9869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11E238-AF64-F07B-C22E-0D1CB3AC7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5380578-3C08-D6F8-F3EA-9584B04B24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E2DB1F-2525-CC67-B295-69A6A91A6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12B1-CC68-4C33-A355-0B48ED4960FA}" type="datetimeFigureOut">
              <a:rPr lang="zh-CN" altLang="en-US" smtClean="0"/>
              <a:t>2025/9/12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E9628F7-B2C5-3C64-31B6-AE3578C4C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232E730-1CB1-4517-87A5-682844888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6223F-7196-4F75-9F98-B3577894F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921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2E6AD5A-40A3-0970-1EBD-5A50EB4A30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11FED6E-857B-8548-A7A9-FCEA03B84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4DE215-EEF9-7792-0A5A-1B3F46017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12B1-CC68-4C33-A355-0B48ED4960FA}" type="datetimeFigureOut">
              <a:rPr lang="zh-CN" altLang="en-US" smtClean="0"/>
              <a:t>2025/9/12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49AD0B4-6529-5429-74A2-69C910B80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5963B6-D476-6C04-E66F-942FFFBD9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6223F-7196-4F75-9F98-B3577894F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919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B9C978-C7C2-B465-AB21-62B0F9491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92A3E2-1C92-129F-5073-C7FD9E934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9614C5-EBD3-52F0-785A-15C65385F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12B1-CC68-4C33-A355-0B48ED4960FA}" type="datetimeFigureOut">
              <a:rPr lang="zh-CN" altLang="en-US" smtClean="0"/>
              <a:t>2025/9/12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0691A8-3F06-C1D1-2C4F-A3E6A52F2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6D375E-83C4-550A-FC13-DA1FDAF9C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6223F-7196-4F75-9F98-B3577894F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8356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D305F4-8CE2-C480-69D0-92FF859D2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9883254-9DCB-A53B-C308-F4D7A4221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7C09D7F-149C-244F-50B3-1AD7F2966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12B1-CC68-4C33-A355-0B48ED4960FA}" type="datetimeFigureOut">
              <a:rPr lang="zh-CN" altLang="en-US" smtClean="0"/>
              <a:t>2025/9/12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9543042-E0DC-BA6D-C478-8686BBAD2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9C6E32D-FE19-42C7-6CB8-86682C4B0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6223F-7196-4F75-9F98-B3577894F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11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AA540B-A841-FFAD-F9A8-362B4D760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D05E02A-98D8-7C13-0A3C-BC7863586A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B804244-DBE1-1C6A-0785-AFEDF21653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3557845-88D1-C0C4-02AC-9C8BEDCEE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12B1-CC68-4C33-A355-0B48ED4960FA}" type="datetimeFigureOut">
              <a:rPr lang="zh-CN" altLang="en-US" smtClean="0"/>
              <a:t>2025/9/12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E7ECB93-7D76-9C9E-177E-8DD000533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2291C29-1F6E-5B39-84E4-581D2993E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6223F-7196-4F75-9F98-B3577894F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5380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2925AF-5AB3-D90E-C33F-4CD01C8B3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CFFA051-D833-23D1-EE0A-22E055E5C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995E7AD-9550-AC6E-AD98-FDB1486B1B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3B5E813-ABC2-853B-A32F-D7EB4975DC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CF89588-9E3E-28F3-4B1E-44938E10C9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681D3B2-D7D0-0336-C1DA-EEEEDCA24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12B1-CC68-4C33-A355-0B48ED4960FA}" type="datetimeFigureOut">
              <a:rPr lang="zh-CN" altLang="en-US" smtClean="0"/>
              <a:t>2025/9/12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89C23B6-43F5-7A83-B927-BEFA45FB7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3FF85FB-530A-DA1A-5804-8BF71066F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6223F-7196-4F75-9F98-B3577894F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8860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9AAF6A-3C8D-AC1D-50CE-29AA48F4D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D61CE1A-050C-11D6-DC47-4F468074C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12B1-CC68-4C33-A355-0B48ED4960FA}" type="datetimeFigureOut">
              <a:rPr lang="zh-CN" altLang="en-US" smtClean="0"/>
              <a:t>2025/9/12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44D2095-4B6B-D41D-741A-77BE8070A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1EF80C2-E837-7543-0D9D-61BF9BAFE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6223F-7196-4F75-9F98-B3577894F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9334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ACB491C-F6F3-E931-0411-9FDE72DB2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12B1-CC68-4C33-A355-0B48ED4960FA}" type="datetimeFigureOut">
              <a:rPr lang="zh-CN" altLang="en-US" smtClean="0"/>
              <a:t>2025/9/12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FD19CD2-B8CE-FFA7-EDC5-591DABAA5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B7EB199-F430-CF2A-D730-BC333BEDA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6223F-7196-4F75-9F98-B3577894F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584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83F2D0-7A03-E2F4-A118-5830F771D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50E5325-A925-A124-A3A6-5F6CB8252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80E3FCE-F71A-5C6E-61AD-CCBB07E54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3FD6B70-A353-EF6B-EBFE-C599374CE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12B1-CC68-4C33-A355-0B48ED4960FA}" type="datetimeFigureOut">
              <a:rPr lang="zh-CN" altLang="en-US" smtClean="0"/>
              <a:t>2025/9/12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5646EC1-E337-07A4-4B27-1D0B4F351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BFBF4BD-2F47-EA65-C983-F458402AA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6223F-7196-4F75-9F98-B3577894F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3996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83A81F-8F8F-BED2-8C36-74AAE6519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D187CE3-074F-6D84-EEB4-970F531D08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F5E3258-DF78-A650-6E54-AF432B95C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E728BC8-B659-E262-B67E-3282B3591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12B1-CC68-4C33-A355-0B48ED4960FA}" type="datetimeFigureOut">
              <a:rPr lang="zh-CN" altLang="en-US" smtClean="0"/>
              <a:t>2025/9/12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2067D13-E9C6-7241-3013-DAF66C842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4CA682F-C80F-76D1-59F3-1AA2AAA44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6223F-7196-4F75-9F98-B3577894F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9370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B7FBDFB-E23A-80E2-8A39-3D0E780BC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5C2D53F-9C9B-ACC1-7B33-A82D282DE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61A5CF-7F00-D43C-AC9E-C21D572106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812B1-CC68-4C33-A355-0B48ED4960FA}" type="datetimeFigureOut">
              <a:rPr lang="zh-CN" altLang="en-US" smtClean="0"/>
              <a:t>2025/9/12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DF6EB27-8936-CCDE-A18F-6D889E3E8C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552C3F4-4504-C8C9-9395-6604072887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6223F-7196-4F75-9F98-B3577894F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588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E3C6A292-4992-FC62-E570-3D7B522875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245" y="1147600"/>
            <a:ext cx="4443044" cy="435403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AF4FAB4-D953-EC96-B4EF-7DBBE3C978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08" y="1147601"/>
            <a:ext cx="4443044" cy="4354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539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82E6487A-5930-8700-AE88-45DB2F2B7A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825" y="509955"/>
            <a:ext cx="2978719" cy="291904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C58D90CE-12CD-F9A0-F336-980E26894A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209" y="509955"/>
            <a:ext cx="2978720" cy="2919046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BD34649F-C137-E820-451C-29A06144DD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440" y="509955"/>
            <a:ext cx="2978719" cy="2919045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2E9193DB-6E20-1720-DFC8-E6B6C7B6FF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209" y="3540369"/>
            <a:ext cx="2978720" cy="2919046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B106BCC6-95D9-91D3-90B0-A7EFC7AF12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5448" y="3540368"/>
            <a:ext cx="2978721" cy="2919047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BB88CE09-2CC5-FE9D-1F53-22272FEF1C6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9940" y="3540369"/>
            <a:ext cx="2978720" cy="291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552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宽屏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MingKuan Yuan</dc:creator>
  <cp:lastModifiedBy>MingKuan Yuan</cp:lastModifiedBy>
  <cp:revision>8</cp:revision>
  <dcterms:created xsi:type="dcterms:W3CDTF">2025-09-12T06:14:55Z</dcterms:created>
  <dcterms:modified xsi:type="dcterms:W3CDTF">2025-09-12T06:18:50Z</dcterms:modified>
</cp:coreProperties>
</file>