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8FBF8-1986-4728-8557-2CBD1127DC54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7FAE9-D7F6-4A62-9874-5C3E4DE4E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1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2A8B7-CCE5-480B-DA52-ADBA989F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802D84-48EC-1B01-04D1-DC813A6C0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7F1BE0-5BD8-27D1-FBF3-F914EF78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C0679A-7E34-8C08-B140-12E63F79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D56685-8B73-3D9A-85B6-8C0A66E0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0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BAC7E-918E-F8EC-6932-CAF75EDF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CBF22B-12EB-2FC1-2D07-2DC6B0D98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F9CD5F-C0B9-9699-8212-FE0A4BA6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B24FC6-0F19-CA7A-3937-C6A9C696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135E03-1977-3EFA-8CDB-9E136140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28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584F6D-B374-ACE9-5D78-4761C983B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74F0B3-467F-314A-0551-A377BBE4D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D5F71C-84B6-006C-344A-262DE4BB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331196-1E43-ACB2-B8E3-2F35FE83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5BB5BC-D149-1137-8100-B722E266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7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1612D-A642-812D-C56C-4FF17029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9F74DA-D48C-E7D3-D20C-14AC6C78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818BCA-7F14-B0A9-14D5-49C713C2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3DC5C5-39FE-248F-F4C9-2EA995B5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049AED-7F2C-2A58-CC15-0C4203EA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8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0617D-364A-834F-5C7A-E307AD3D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12A70D-D9FD-0AD4-B4F0-32E51F6D3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63A2A8-1668-A208-EE28-D70008F1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57D392-4215-3A49-D449-24134E55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0A499F-A55C-53AE-0A3A-0082D928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2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FDB339-F052-AB53-26F2-57B4781F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C80D60-6315-C03A-90AC-22778D7D9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ECFE0B-A366-D1D5-B038-DFBF025D1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967FC-CD51-D64B-B573-F842806F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C83021-3D49-5194-1A40-12D6FBB5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CF3F18-29BB-D447-0F92-CDBD1422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2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B1FD9-600E-0CE1-122F-B417C305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C8F194-C0F8-4549-9BD1-837BBDF8E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858074-38A4-1EB8-FED7-332927CB8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74FF21-D9C7-0363-EFCC-3747BEA34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58B7E2-81BC-F028-18CF-1129E9534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0F352AD-77C0-17F5-6FB3-99C5864E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AA661A-364A-7C98-B5B2-0F00577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77B341-7BEE-BBB2-6B40-65BC8037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67968-D992-61E2-1E7B-0AB619C8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423FCA-6DE3-691C-F151-FE6D0474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20617F-1542-921F-9C1F-2819BEAF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D4C888-27DA-81C5-95BA-B6BC647E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5E45140-84E6-7C6C-39D0-EED051DE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7731F1-51DB-E901-822E-67A08DE6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6EF686-F266-376F-22FE-2E0E8537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39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77244-E7F3-16D8-437B-007BD6A4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1358E1-C559-6D0F-2CDD-C3B44636F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A2D18A-2AC5-A4C4-15C5-35AB7D896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8507DF-94B4-6894-E0EE-043469C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12023B-66F4-9CF4-ADA0-E423DFAF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F1CE50-C009-474F-A952-8ABBE19B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5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013EE-736F-2F54-3833-2939C56F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726478-D392-E772-C110-819A12E3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5A90F2-B006-8075-0961-0C3C8E837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359C19-91B0-2DE1-65BE-5CAAB836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505709-7C03-0C16-40E3-09E923D5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8E7AD2-8B4E-2020-D7D8-27CC549E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3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6A85DF-5E83-9BFE-F68D-EA5833DF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E17B94-0B12-003C-E086-A314E2C7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927630-64CE-800E-BD81-FE1C0A07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617E-F8F5-4D08-9E1E-F7A28A4178E0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7B52C-DCB0-761D-FFD5-470C306AA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D4C07C-1B70-8ACD-F23C-92A61D09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3F5F0-DDD6-403F-991E-EB42C57E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4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DD41B-EBB0-C766-0A24-01F0B2E9A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0A57E0-98F9-345C-F766-C2400C988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2025/09/12</a:t>
            </a:r>
          </a:p>
        </p:txBody>
      </p:sp>
    </p:spTree>
    <p:extLst>
      <p:ext uri="{BB962C8B-B14F-4D97-AF65-F5344CB8AC3E}">
        <p14:creationId xmlns:p14="http://schemas.microsoft.com/office/powerpoint/2010/main" val="167877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A810DD4-5E3A-0B2F-0F1F-45C3C72CD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1" y="802677"/>
            <a:ext cx="7494593" cy="56187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CAAAF95-5CC7-9673-AF13-E61E84CD7A57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NDL_4S SIPM_ARRAY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599E49-F84D-85F4-42BA-680A99279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9424" r="17418" b="24311"/>
          <a:stretch>
            <a:fillRect/>
          </a:stretch>
        </p:blipFill>
        <p:spPr>
          <a:xfrm>
            <a:off x="8164650" y="713300"/>
            <a:ext cx="3134007" cy="290133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8E948364-379D-4217-5EA7-B6FA876FCF3F}"/>
              </a:ext>
            </a:extLst>
          </p:cNvPr>
          <p:cNvSpPr/>
          <p:nvPr/>
        </p:nvSpPr>
        <p:spPr>
          <a:xfrm>
            <a:off x="8353353" y="1725673"/>
            <a:ext cx="632518" cy="11894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5662FE2-0795-0802-12D7-6CE2DC84D2BD}"/>
              </a:ext>
            </a:extLst>
          </p:cNvPr>
          <p:cNvSpPr/>
          <p:nvPr/>
        </p:nvSpPr>
        <p:spPr>
          <a:xfrm>
            <a:off x="9941522" y="969402"/>
            <a:ext cx="605017" cy="453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D78D94-B58F-F1B4-F313-A81B403EB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13133" r="22456" b="22206"/>
          <a:stretch>
            <a:fillRect/>
          </a:stretch>
        </p:blipFill>
        <p:spPr>
          <a:xfrm>
            <a:off x="8164650" y="3770976"/>
            <a:ext cx="3134006" cy="28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5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0329FE-74C0-E687-D66B-4E1C6DC9CAD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NDL_4S SIPM_ARRAY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ACFDAE-4EBD-23A2-974D-7172F51F5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3"/>
          <a:stretch>
            <a:fillRect/>
          </a:stretch>
        </p:blipFill>
        <p:spPr>
          <a:xfrm>
            <a:off x="629720" y="845650"/>
            <a:ext cx="4856680" cy="26331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AD24EC-F7F1-C8A6-6242-25C23D81D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b="22807"/>
          <a:stretch>
            <a:fillRect/>
          </a:stretch>
        </p:blipFill>
        <p:spPr>
          <a:xfrm>
            <a:off x="625641" y="3913079"/>
            <a:ext cx="4860759" cy="24011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477481-7A33-FA5C-3DA1-FB8B27D16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79" y="2507751"/>
            <a:ext cx="6561222" cy="36906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EFC8BE4-9129-7073-A7A4-0C947EFEBA78}"/>
              </a:ext>
            </a:extLst>
          </p:cNvPr>
          <p:cNvSpPr txBox="1"/>
          <p:nvPr/>
        </p:nvSpPr>
        <p:spPr>
          <a:xfrm>
            <a:off x="8628361" y="6378158"/>
            <a:ext cx="136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4AEE7D-D759-8028-BA98-F441049D4B11}"/>
              </a:ext>
            </a:extLst>
          </p:cNvPr>
          <p:cNvSpPr txBox="1"/>
          <p:nvPr/>
        </p:nvSpPr>
        <p:spPr>
          <a:xfrm>
            <a:off x="2080316" y="6378158"/>
            <a:ext cx="195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Amplifiers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3D0D24A-66D4-0703-252B-21AF2AC7D031}"/>
              </a:ext>
            </a:extLst>
          </p:cNvPr>
          <p:cNvSpPr/>
          <p:nvPr/>
        </p:nvSpPr>
        <p:spPr>
          <a:xfrm>
            <a:off x="3595723" y="1093155"/>
            <a:ext cx="1601919" cy="1278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305C3C1-1E0A-9C46-36AB-EA41AD1916FB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 flipV="1">
            <a:off x="5197642" y="1443789"/>
            <a:ext cx="433137" cy="2887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160324D-D614-66CB-DFDE-BFA850D23270}"/>
              </a:ext>
            </a:extLst>
          </p:cNvPr>
          <p:cNvSpPr txBox="1"/>
          <p:nvPr/>
        </p:nvSpPr>
        <p:spPr>
          <a:xfrm>
            <a:off x="5630779" y="1259123"/>
            <a:ext cx="167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 Triggers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32443F-8A80-CB8D-D691-263BE635902D}"/>
              </a:ext>
            </a:extLst>
          </p:cNvPr>
          <p:cNvSpPr/>
          <p:nvPr/>
        </p:nvSpPr>
        <p:spPr>
          <a:xfrm>
            <a:off x="7961468" y="845650"/>
            <a:ext cx="3905106" cy="3300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56804AC-2F1E-3B47-73C5-26F4DB635403}"/>
              </a:ext>
            </a:extLst>
          </p:cNvPr>
          <p:cNvSpPr/>
          <p:nvPr/>
        </p:nvSpPr>
        <p:spPr>
          <a:xfrm>
            <a:off x="7961468" y="1259123"/>
            <a:ext cx="3905106" cy="3300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536EBC5-0C93-8170-3C3E-A0ECE8E3ADD7}"/>
              </a:ext>
            </a:extLst>
          </p:cNvPr>
          <p:cNvSpPr/>
          <p:nvPr/>
        </p:nvSpPr>
        <p:spPr>
          <a:xfrm>
            <a:off x="7961468" y="1658849"/>
            <a:ext cx="3905106" cy="3300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E1B78B6-5998-21F7-A3FB-5CF71665E83D}"/>
              </a:ext>
            </a:extLst>
          </p:cNvPr>
          <p:cNvSpPr txBox="1"/>
          <p:nvPr/>
        </p:nvSpPr>
        <p:spPr>
          <a:xfrm>
            <a:off x="8986634" y="845650"/>
            <a:ext cx="21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Readout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CFC977-9205-963A-FF18-7BCA4EF0CC9D}"/>
              </a:ext>
            </a:extLst>
          </p:cNvPr>
          <p:cNvSpPr txBox="1"/>
          <p:nvPr/>
        </p:nvSpPr>
        <p:spPr>
          <a:xfrm>
            <a:off x="8986633" y="1207748"/>
            <a:ext cx="21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4FEE16A-537D-C5A9-69B8-F5B838E64FDC}"/>
              </a:ext>
            </a:extLst>
          </p:cNvPr>
          <p:cNvSpPr txBox="1"/>
          <p:nvPr/>
        </p:nvSpPr>
        <p:spPr>
          <a:xfrm>
            <a:off x="8986632" y="1594537"/>
            <a:ext cx="217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0FE272F-6E63-E5CA-F919-296C4830591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NDL_4S SIPM_ARRAY (Amplitude)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031FD7-44DB-F2B7-CFA9-CCE9CD8F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7" y="715084"/>
            <a:ext cx="3666105" cy="25506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A16707-F84F-35E2-2F4B-EDE65941E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5" y="3468864"/>
            <a:ext cx="3616707" cy="256417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0EA9C1B-4AA3-DC22-EED1-D4F6A18158ED}"/>
              </a:ext>
            </a:extLst>
          </p:cNvPr>
          <p:cNvSpPr/>
          <p:nvPr/>
        </p:nvSpPr>
        <p:spPr>
          <a:xfrm>
            <a:off x="228345" y="646332"/>
            <a:ext cx="3905107" cy="60364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D2533A-D94F-D920-88B0-3EE5EB7C107A}"/>
              </a:ext>
            </a:extLst>
          </p:cNvPr>
          <p:cNvSpPr txBox="1"/>
          <p:nvPr/>
        </p:nvSpPr>
        <p:spPr>
          <a:xfrm>
            <a:off x="1281966" y="6036416"/>
            <a:ext cx="179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Readouts (MPV~185 mV)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291FB4-07D7-CAF8-DAC5-BE90602CC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34" y="715083"/>
            <a:ext cx="3685325" cy="25506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4210294-B61E-0246-4B01-F5C83773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799" y="646332"/>
            <a:ext cx="3685325" cy="26400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1229D05-27CA-E37A-F5F7-5C3B10E0D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832" y="3468865"/>
            <a:ext cx="3635927" cy="256417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D254AD1-9268-3B72-3C08-9822E09373EC}"/>
              </a:ext>
            </a:extLst>
          </p:cNvPr>
          <p:cNvSpPr/>
          <p:nvPr/>
        </p:nvSpPr>
        <p:spPr>
          <a:xfrm>
            <a:off x="4198241" y="646332"/>
            <a:ext cx="3905107" cy="60364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7363B2-BFD1-B56B-4613-400BAC6A9D76}"/>
              </a:ext>
            </a:extLst>
          </p:cNvPr>
          <p:cNvSpPr txBox="1"/>
          <p:nvPr/>
        </p:nvSpPr>
        <p:spPr>
          <a:xfrm>
            <a:off x="5251863" y="5975685"/>
            <a:ext cx="172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(MPV&lt;136 mV)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5C8915-1518-8F29-D4A3-67E28760EFA6}"/>
              </a:ext>
            </a:extLst>
          </p:cNvPr>
          <p:cNvSpPr/>
          <p:nvPr/>
        </p:nvSpPr>
        <p:spPr>
          <a:xfrm>
            <a:off x="8168136" y="646331"/>
            <a:ext cx="3905107" cy="60364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AF42A8D-0C44-EBA3-489F-F7982FAC2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986" y="3468864"/>
            <a:ext cx="3659138" cy="256417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10F87B5-CA3E-2046-9818-4679651047A3}"/>
              </a:ext>
            </a:extLst>
          </p:cNvPr>
          <p:cNvSpPr txBox="1"/>
          <p:nvPr/>
        </p:nvSpPr>
        <p:spPr>
          <a:xfrm>
            <a:off x="9286547" y="5975685"/>
            <a:ext cx="172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(MPV~145 mV)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A1D657-9ECB-8D24-8D3C-69F25CC5700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NDL_4S SIPM_ARRAY (Time Resolution)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8FEA9FC-A518-9661-0D94-D951E52B8BD6}"/>
              </a:ext>
            </a:extLst>
          </p:cNvPr>
          <p:cNvGrpSpPr/>
          <p:nvPr/>
        </p:nvGrpSpPr>
        <p:grpSpPr>
          <a:xfrm>
            <a:off x="986463" y="905806"/>
            <a:ext cx="4656198" cy="2940797"/>
            <a:chOff x="416418" y="804397"/>
            <a:chExt cx="3825573" cy="251351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A28C1E7-4999-52D8-EC01-733204C6F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418" y="804397"/>
              <a:ext cx="3825573" cy="2513515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9D8EEB3-AB3D-7DE9-45C2-E5EEE2E77DF2}"/>
                </a:ext>
              </a:extLst>
            </p:cNvPr>
            <p:cNvSpPr txBox="1"/>
            <p:nvPr/>
          </p:nvSpPr>
          <p:spPr>
            <a:xfrm>
              <a:off x="3224463" y="1354412"/>
              <a:ext cx="749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TRG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5B4DFED-E855-9691-8D9F-8B3B4B1E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05805"/>
            <a:ext cx="4656198" cy="29407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D333CC-A404-A6BF-84ED-D1283544BDCD}"/>
                  </a:ext>
                </a:extLst>
              </p:cNvPr>
              <p:cNvSpPr txBox="1"/>
              <p:nvPr/>
            </p:nvSpPr>
            <p:spPr>
              <a:xfrm>
                <a:off x="8837202" y="1492541"/>
                <a:ext cx="17978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Readouts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~94.1±1.6</m:t>
                    </m:r>
                  </m:oMath>
                </a14:m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D333CC-A404-A6BF-84ED-D1283544B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202" y="1492541"/>
                <a:ext cx="1797863" cy="646331"/>
              </a:xfrm>
              <a:prstGeom prst="rect">
                <a:avLst/>
              </a:prstGeom>
              <a:blipFill>
                <a:blip r:embed="rId4"/>
                <a:stretch>
                  <a:fillRect l="-3051" t="-5660" r="-678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0D37A9CE-EFDF-03A5-013E-526AE23C7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63" y="3846603"/>
            <a:ext cx="4754319" cy="28154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4EC5A04-1E86-B757-FAA0-4C807B19778B}"/>
                  </a:ext>
                </a:extLst>
              </p:cNvPr>
              <p:cNvSpPr txBox="1"/>
              <p:nvPr/>
            </p:nvSpPr>
            <p:spPr>
              <a:xfrm>
                <a:off x="3723208" y="4490117"/>
                <a:ext cx="1919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Broken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SiPM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*2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~112.2±1.6</m:t>
                    </m:r>
                  </m:oMath>
                </a14:m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4EC5A04-1E86-B757-FAA0-4C807B197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208" y="4490117"/>
                <a:ext cx="1919453" cy="646331"/>
              </a:xfrm>
              <a:prstGeom prst="rect">
                <a:avLst/>
              </a:prstGeom>
              <a:blipFill>
                <a:blip r:embed="rId6"/>
                <a:stretch>
                  <a:fillRect l="-2857" t="-5660" r="-634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232F82CD-DDEE-FF15-B48D-4B7E3EC2C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428" y="3846603"/>
            <a:ext cx="4656198" cy="28154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979060-ADC0-7389-29D1-2AD24A285F7A}"/>
                  </a:ext>
                </a:extLst>
              </p:cNvPr>
              <p:cNvSpPr txBox="1"/>
              <p:nvPr/>
            </p:nvSpPr>
            <p:spPr>
              <a:xfrm>
                <a:off x="8886173" y="4490117"/>
                <a:ext cx="1919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Broken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SiPM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*1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~100.3±1.6</m:t>
                    </m:r>
                  </m:oMath>
                </a14:m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979060-ADC0-7389-29D1-2AD24A28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73" y="4490117"/>
                <a:ext cx="1919453" cy="646331"/>
              </a:xfrm>
              <a:prstGeom prst="rect">
                <a:avLst/>
              </a:prstGeom>
              <a:blipFill>
                <a:blip r:embed="rId8"/>
                <a:stretch>
                  <a:fillRect l="-2857" t="-5660" r="-634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宽屏</PresentationFormat>
  <Paragraphs>24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Times New Roman</vt:lpstr>
      <vt:lpstr>Office 主题​​</vt:lpstr>
      <vt:lpstr>Group Meeting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2025-09-12T05:28:45Z</dcterms:created>
  <dcterms:modified xsi:type="dcterms:W3CDTF">2025-09-12T05:28:45Z</dcterms:modified>
</cp:coreProperties>
</file>