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79"/>
  </p:normalViewPr>
  <p:slideViewPr>
    <p:cSldViewPr snapToGrid="0">
      <p:cViewPr varScale="1">
        <p:scale>
          <a:sx n="204" d="100"/>
          <a:sy n="204" d="100"/>
        </p:scale>
        <p:origin x="2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D819C-5F9C-1B8A-75FC-09F97997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79D77C-E55C-1D83-7C30-DD98CF0AA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F77F7B-F28D-88B2-F60F-7FCC4053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DC431A-EBA6-9F56-85F3-4EB0E65D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72C53B-136E-4DE7-4B51-8BB7402D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934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14FAA-6D02-8988-D4D5-FDBE82C3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933E95-6564-9E38-AB1D-9335E873A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0CAA1-B20A-A527-8E80-5FC85A8B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8EB89-772B-0FB3-E188-ABFEFDE2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306F3-7FB1-B01C-0BA1-FF0A5A98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002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69FEFA-0512-1C42-94AD-B85B585A3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8FBEF-F5E8-289A-46F3-5921DAAF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937D8F-AFF2-EDBB-DC3C-5B42882E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569B3D-A28A-3A37-7DD2-63D0BAEA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573ABB-EEB9-9FA2-8263-6CF070BA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176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037AE-6336-E358-F08F-EE57B2C0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92E60-F53F-C266-C0C9-ED3E50B7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D585AB-2EAC-6941-F41F-DB7E5F69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8BFE95-533F-0B41-8954-73E45D1F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FC48F0-E1F0-C80D-F407-38C0B89C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84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B47D-041C-9E4D-9939-5537CC11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D89E3E-4441-1459-4BB6-44B90531B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A7683-38F7-6C18-A0BE-0DD84FE1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9C2F2-F7B4-E3A2-5FA6-83EA9B6E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438E6-20A5-E7F9-8BB6-7CC0E4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739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83A53-3499-8F12-B764-6F1CD910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5C031-5D6C-5D01-4E0F-F3405270F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56F905-8E13-8990-A184-EFFED9B78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6B6135-EE07-08E4-EDF7-999FDC41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49C63-E6BF-4B32-58B1-7FEB35F6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A87FAE-AAEA-AFC0-0C26-948EE9E9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57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9EA12-6C4A-34D4-A381-FBDB4979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4BA728-0428-063A-232A-3FABFA81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35A995-16D9-AFC6-8788-99FFFE1D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4DCDD9-5D7C-5F91-40D7-6796B044F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B0C13-440B-58CE-8AB0-92DA313D3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847B6A-3E3D-5C19-0C1D-5172FDA2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4CF0B0-EFA6-C07F-5168-3292FEA6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0C486A-0146-D787-3E14-4B3989A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357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440E0-DB62-EDCC-6E37-3C90F179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B1D655-CF68-F180-862B-8DE0537E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8766F6-4A76-ECA9-E1C2-F9FF30BA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023B83-5E7D-D79D-160D-68FBB16B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31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5F3727-86B4-6486-5F4A-C84A1DC0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DB4803-75D5-EB71-2D49-FE88E7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DE66E-8D20-BE93-9BE1-3FFAFBB2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53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5EF0E-7783-959B-2C5E-F7CABED4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E64FFC-441B-B567-C640-1F48629D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4BB187-6E8D-0F26-E3F3-0D7BDC76A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6A059-2E6E-8C86-AD55-3305D177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9854C-5394-08DC-28C2-884C5E29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63164-152D-9F95-2191-20E77A70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63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3710F-F608-291A-63CA-F07D4CE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1D5C8-00B2-EF34-F65E-FAF0BDC05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580B28-2464-7F4A-CA06-E0591C81D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DE696A-0F7F-D427-07ED-F24AE37B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1E7236-381F-8A82-29EF-9AF8C9AF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D9CB81-C1B6-AB30-A390-F8AA4956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4B36F1-42C4-B590-D919-8FA0FDDE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69064D-64BA-6D6C-8998-F21FA58C0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E04DB-8DA0-09B7-DC69-B1C19BC9B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FD67-D56E-804A-9BF0-302A185F058B}" type="datetimeFigureOut">
              <a:rPr kumimoji="1" lang="zh-CN" altLang="en-US" smtClean="0"/>
              <a:t>2025/9/16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A6D3B2-B127-F47F-6724-47BEF81A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10925F-AC96-40ED-1EE2-E1690040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4BC2-9DDE-8945-A335-DF0102DE3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8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9BF64B-64C8-160E-BEF8-BF605E7C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31" y="1219946"/>
            <a:ext cx="7772400" cy="47180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6DA8E2-E806-29B3-B4A3-CF3485CAB60A}"/>
              </a:ext>
            </a:extLst>
          </p:cNvPr>
          <p:cNvSpPr txBox="1"/>
          <p:nvPr/>
        </p:nvSpPr>
        <p:spPr>
          <a:xfrm>
            <a:off x="555170" y="253777"/>
            <a:ext cx="89045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of high-multiplicity three-prong and five-prong </a:t>
            </a:r>
            <a:r>
              <a:rPr lang="el-GR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" altLang="zh-C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decays at BABAR</a:t>
            </a:r>
            <a:endParaRPr lang="e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D9D6B4-BEFA-78B6-80C3-BDBD67A3E745}"/>
              </a:ext>
            </a:extLst>
          </p:cNvPr>
          <p:cNvSpPr txBox="1"/>
          <p:nvPr/>
        </p:nvSpPr>
        <p:spPr>
          <a:xfrm>
            <a:off x="308224" y="1643865"/>
            <a:ext cx="2712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Integrated luminosity:</a:t>
            </a:r>
          </a:p>
          <a:p>
            <a:r>
              <a:rPr kumimoji="1" lang="en-US" altLang="zh-CN" dirty="0"/>
              <a:t>424/fb(10.58GeV) 44/fb(10.54GeV)</a:t>
            </a:r>
          </a:p>
          <a:p>
            <a:endParaRPr kumimoji="1" lang="en-US" altLang="zh-CN" dirty="0"/>
          </a:p>
          <a:p>
            <a:r>
              <a:rPr kumimoji="1" lang="en-US" altLang="zh-CN" b="1" dirty="0"/>
              <a:t>Tau pair:</a:t>
            </a:r>
          </a:p>
          <a:p>
            <a:r>
              <a:rPr kumimoji="1" lang="en-US" altLang="zh-CN" dirty="0"/>
              <a:t>430 million tau pairs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76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76926C-884C-75FE-5D6B-554FB5232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13016" r="19361" b="28254"/>
          <a:stretch/>
        </p:blipFill>
        <p:spPr>
          <a:xfrm>
            <a:off x="3091543" y="54428"/>
            <a:ext cx="5442857" cy="68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88A10B-478B-740C-0E41-8CA660785941}"/>
                  </a:ext>
                </a:extLst>
              </p:cNvPr>
              <p:cNvSpPr/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88A10B-478B-740C-0E41-8CA660785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FC6DF1-369E-2024-B875-2EA638A80433}"/>
                  </a:ext>
                </a:extLst>
              </p:cNvPr>
              <p:cNvSpPr txBox="1"/>
              <p:nvPr/>
            </p:nvSpPr>
            <p:spPr>
              <a:xfrm>
                <a:off x="200737" y="1024765"/>
                <a:ext cx="7847400" cy="493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strike="sngStrike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strike="sngStrike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 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0.90</m:t>
                      </m:r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0.90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&gt;0.1</m:t>
                      </m:r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&lt;0.1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0.4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𝑒𝑛𝑑𝑐𝑎𝑝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b="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photons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𝑒𝑛𝑑𝑐𝑎𝑝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FC6DF1-369E-2024-B875-2EA638A80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7" y="1024765"/>
                <a:ext cx="7847400" cy="4932761"/>
              </a:xfrm>
              <a:prstGeom prst="rect">
                <a:avLst/>
              </a:prstGeom>
              <a:blipFill>
                <a:blip r:embed="rId3"/>
                <a:stretch>
                  <a:fillRect l="-162" t="-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022CE81-76BF-2FD7-BC93-560D10EF706E}"/>
              </a:ext>
            </a:extLst>
          </p:cNvPr>
          <p:cNvSpPr txBox="1"/>
          <p:nvPr/>
        </p:nvSpPr>
        <p:spPr>
          <a:xfrm>
            <a:off x="8048137" y="4998239"/>
            <a:ext cx="388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Reconstruction Efficiency</a:t>
            </a: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kumimoji="1" lang="en-US" altLang="zh-CN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e-mode: 6.94%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mu-mode: 6.76%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A2A029-6636-44FA-9101-FE19FA0C1749}"/>
                  </a:ext>
                </a:extLst>
              </p:cNvPr>
              <p:cNvSpPr txBox="1"/>
              <p:nvPr/>
            </p:nvSpPr>
            <p:spPr>
              <a:xfrm>
                <a:off x="7339981" y="1121359"/>
                <a:ext cx="4651281" cy="1641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-5&lt;missingMass2&lt;20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1.1&lt;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max_pt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</a:p>
              <a:p>
                <a:r>
                  <a:rPr kumimoji="1"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nExtraGammaTag</a:t>
                </a:r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</a:p>
              <a:p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nGoodpi0&lt;2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A2A029-6636-44FA-9101-FE19FA0C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81" y="1121359"/>
                <a:ext cx="4651281" cy="1641283"/>
              </a:xfrm>
              <a:prstGeom prst="rect">
                <a:avLst/>
              </a:prstGeom>
              <a:blipFill>
                <a:blip r:embed="rId4"/>
                <a:stretch>
                  <a:fillRect l="-272" t="-769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22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0691226-39F1-474C-B511-A435D3A4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29" y="18001"/>
            <a:ext cx="4759301" cy="34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DFFD3E-FCEE-ADF4-DF41-29FB38D5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141" y="18001"/>
            <a:ext cx="4759301" cy="34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CB18EB-D79C-274A-F2C0-68040820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29" y="3438001"/>
            <a:ext cx="4759301" cy="34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9C704C-7B4F-799C-E1D8-1209C92C9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772" y="3438001"/>
            <a:ext cx="47593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0B77AC3-BA4B-2146-FB43-08584B8C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45" y="18000"/>
            <a:ext cx="4759301" cy="34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40F2A8-9327-616E-BBC7-66C72110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14" y="18000"/>
            <a:ext cx="4759301" cy="34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56644E-664A-3D88-62B1-0D51A204D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44" y="3438000"/>
            <a:ext cx="4759301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E82428-179B-CB6A-452E-CE8382029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13" y="3438000"/>
            <a:ext cx="475930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987B9C-899D-DA30-9A1D-FD71069F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000"/>
            <a:ext cx="4759301" cy="34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B5BA1A-C3C6-8ABB-B59E-AB175331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99" y="3438000"/>
            <a:ext cx="4759301" cy="34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EDFDD9-91DD-3BA2-8E43-F398EE320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99" y="18000"/>
            <a:ext cx="4759301" cy="34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D56F98B-67D5-5DDB-E346-AE8A915F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38000"/>
            <a:ext cx="475930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7C2795-678B-89A0-649D-460C386F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5" y="1484221"/>
            <a:ext cx="5510769" cy="39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D56313-FBC8-69EF-0924-FB60A16B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84221"/>
            <a:ext cx="5510770" cy="39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6F598BC-A0C2-EADE-E1AA-35A9CCCF79A0}"/>
              </a:ext>
            </a:extLst>
          </p:cNvPr>
          <p:cNvSpPr txBox="1"/>
          <p:nvPr/>
        </p:nvSpPr>
        <p:spPr>
          <a:xfrm>
            <a:off x="1581665" y="1779373"/>
            <a:ext cx="11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previous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253</Words>
  <Application>Microsoft Macintosh PowerPoint</Application>
  <PresentationFormat>宽屏</PresentationFormat>
  <Paragraphs>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</cp:revision>
  <dcterms:created xsi:type="dcterms:W3CDTF">2025-09-16T03:58:32Z</dcterms:created>
  <dcterms:modified xsi:type="dcterms:W3CDTF">2025-09-16T07:42:42Z</dcterms:modified>
</cp:coreProperties>
</file>