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30"/>
    <p:restoredTop sz="91678" autoAdjust="0"/>
  </p:normalViewPr>
  <p:slideViewPr>
    <p:cSldViewPr snapToGrid="0">
      <p:cViewPr varScale="1">
        <p:scale>
          <a:sx n="115" d="100"/>
          <a:sy n="115" d="100"/>
        </p:scale>
        <p:origin x="76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E9EB4-A93F-4402-AEED-02A4D618D6A5}" type="datetimeFigureOut">
              <a:rPr lang="zh-CN" altLang="en-US" smtClean="0"/>
              <a:t>2025/9/23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CDA9E-597B-4DDA-A1FE-D33C628C02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6914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CA6C38-8490-4F15-B581-B110EC3EAC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62B1BF7-EE51-40FB-B6A5-D23F5E56E4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C025B8F-4129-4FE5-A6A0-547BBCCEB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AF84F-F211-494A-9184-981423B37DFB}" type="datetime1">
              <a:rPr lang="zh-CN" altLang="en-US" smtClean="0"/>
              <a:t>2025/9/23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6919E23-5BA0-4EB9-90FF-EDCAC5C6E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DDAF2B9-B940-46DB-A6BC-3B5F772F5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6369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6F6D33-F71F-4462-BA18-13EBCC18A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F99CB50-8981-497C-A408-D91CF248F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8205C36-0C8E-41D5-8264-B085C56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07BB4-9EDF-4B65-A323-7C0A519C97E3}" type="datetime1">
              <a:rPr lang="zh-CN" altLang="en-US" smtClean="0"/>
              <a:t>2025/9/23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92BCA64-899B-4731-A519-A901FA5A1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E2EFE75-85F8-4DF9-ADD2-C5EFDB414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986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2C5C2A5-8662-47CB-81B8-57B06A6354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DF0CD27-055E-4993-B6F0-C674A8FEB6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7A3D8FF-6FA8-4815-B0E1-746FDF904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AA31-B818-4EB5-B2D9-BCB8B912D77F}" type="datetime1">
              <a:rPr lang="zh-CN" altLang="en-US" smtClean="0"/>
              <a:t>2025/9/23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2DAB9F-AA51-41FB-BA03-411D948AD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AECD1C1-BE7B-44C1-B807-C9D4394F5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5450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6B4336-F33D-4557-A904-501F5B4C8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4C9B272-FAA7-4DCA-A0D5-79A077DDB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F270E2C-5974-4AE5-8CD7-C04834DFF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D19C-06E9-4AAC-B80C-DE4C22E21A18}" type="datetime1">
              <a:rPr lang="zh-CN" altLang="en-US" smtClean="0"/>
              <a:t>2025/9/23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E1DA5FC-7C0F-4AB1-820D-00BAFEFA2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3DF9734-BEB9-45EB-BEE2-E51CB6AC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0072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B61E88-4F7F-4106-A49D-4D8FF040C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31EBCCC-730D-4950-AC98-24F672444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EFBAE6A-316B-4229-A32D-4F0DBB096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B11ED-7CC7-4D7C-910A-34865B3E6614}" type="datetime1">
              <a:rPr lang="zh-CN" altLang="en-US" smtClean="0"/>
              <a:t>2025/9/23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6A2327C-0DB3-4607-9DB7-7DEA48A39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CFEFF27-42E7-40FC-988C-365F94824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6286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01F345-EA0C-482D-8198-613DF5195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064472A-2E43-429C-BF9C-EF22CD06FD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F9F3E89-4424-48E8-AB5D-09B9EF06CA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5D6A341-CB01-4F34-B15A-FB9509863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490D-F30D-4D02-B19A-F842A033C5DE}" type="datetime1">
              <a:rPr lang="zh-CN" altLang="en-US" smtClean="0"/>
              <a:t>2025/9/23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D355462-8E65-40D0-979A-F5D04FE3C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CF4A59F-7F8B-49BF-A998-40535D887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0850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46572B-E668-40E5-B596-BF79DB013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0D89688-76B9-4BE1-ADD7-A28B1408E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E6D2005-B772-40F6-8715-3600EA78F5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0E731E3-6213-412E-B6CB-DB2579362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04ADCA9-13B4-4637-BEC5-A170E6ADB3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A0DE54E-1240-4363-A463-9B3C18EF3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E47EF-9D75-402A-AEA7-62166370657E}" type="datetime1">
              <a:rPr lang="zh-CN" altLang="en-US" smtClean="0"/>
              <a:t>2025/9/23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176D9E3-9FEE-46C6-9AF3-680F20FB5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EEDF2A6-FCED-4B2C-8C24-18733E8ED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6272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47C641-4C34-411D-B0A3-CE1C89B68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265FBCE-FE18-405E-B1D2-D60F4A683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5435-8228-4BCB-93C5-004629E178D1}" type="datetime1">
              <a:rPr lang="zh-CN" altLang="en-US" smtClean="0"/>
              <a:t>2025/9/23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97EB9BB-AA31-4D2D-9430-A69ED3562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D3572E5-0742-47B7-9D6F-928F9F939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8326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FC38EA9-BF90-40EA-8089-1AF9AD2B1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83491-C549-45C8-96DC-806024954C2F}" type="datetime1">
              <a:rPr lang="zh-CN" altLang="en-US" smtClean="0"/>
              <a:t>2025/9/23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E4979EF-B273-4C02-BB66-E637B406B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433A84A-7035-4367-829D-4648E704D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9535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6DF9A2-8C8C-47BC-B414-D69714699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DE832A-4C35-4CB9-AF0D-9C5AB27DA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C182B6D-B445-4189-B090-DDBA6369C3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9D52532-27A9-4DA0-921E-493C8AC9C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10C3-AE5D-4BD0-8617-00B061EEA891}" type="datetime1">
              <a:rPr lang="zh-CN" altLang="en-US" smtClean="0"/>
              <a:t>2025/9/23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62F6E41-F713-4A82-9891-64622B112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5ABBB57-31D5-45DA-B7F9-B8653F51E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0945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77599D-D60B-42D5-8077-9FF77C114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86FEC12-9213-4CEC-824F-2A2E58DD88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E9EC834-1EE6-42E5-AB9B-3E123DC101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15E3529-FD38-4C57-AC62-8F848284F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E2F5-4C28-44F2-BA4C-DE6E274A0BDC}" type="datetime1">
              <a:rPr lang="zh-CN" altLang="en-US" smtClean="0"/>
              <a:t>2025/9/23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74C2FBE-CEBF-4812-9344-B3A7CDB14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B453A66-F19C-4C8C-8C97-B8DBC3E73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3478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5A9AC4E-4F60-490E-83BE-20C0292BC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3F4CAFA-3DE6-41FE-9AC9-6258A82A86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9BDB897-380D-4015-A3E7-C4F25C8745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7EB57-A1A4-49F6-A5CD-A25939F7EE04}" type="datetime1">
              <a:rPr lang="zh-CN" altLang="en-US" smtClean="0"/>
              <a:t>2025/9/23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424C050-4454-4B1F-9B96-B7BEEE23B5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BEE7E39-2C73-4CA6-8406-5A79A5A6BA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5196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AED1C49A-A897-5298-50EE-31B5AEF9E5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056" y="2782288"/>
            <a:ext cx="10211888" cy="129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669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924945-3D98-2BEC-D222-B756C91AAF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2F1E7FF2-28E9-33BB-E074-A3B8DF26CC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914946"/>
            <a:ext cx="7772400" cy="3028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001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360000" rIns="360000">
        <a:spAutoFit/>
      </a:bodyPr>
      <a:lstStyle>
        <a:defPPr marL="342900" indent="-342900" algn="l">
          <a:lnSpc>
            <a:spcPct val="120000"/>
          </a:lnSpc>
          <a:buFont typeface="Wingdings" pitchFamily="2" charset="2"/>
          <a:buChar char="Ø"/>
          <a:defRPr sz="2000" dirty="0" smtClean="0">
            <a:latin typeface="Comic Sans MS" panose="030F0902030302020204" pitchFamily="66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64516</TotalTime>
  <Words>0</Words>
  <Application>Microsoft Macintosh PowerPoint</Application>
  <PresentationFormat>宽屏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Yunhe Yang</dc:creator>
  <cp:lastModifiedBy>Yunhe Yang</cp:lastModifiedBy>
  <cp:revision>360</cp:revision>
  <dcterms:created xsi:type="dcterms:W3CDTF">2024-08-03T12:39:44Z</dcterms:created>
  <dcterms:modified xsi:type="dcterms:W3CDTF">2025-09-23T08:36:34Z</dcterms:modified>
</cp:coreProperties>
</file>