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5" r:id="rId3"/>
    <p:sldId id="260" r:id="rId4"/>
    <p:sldId id="262" r:id="rId5"/>
    <p:sldId id="263" r:id="rId6"/>
    <p:sldId id="261" r:id="rId7"/>
    <p:sldId id="264" r:id="rId8"/>
    <p:sldId id="267" r:id="rId9"/>
    <p:sldId id="266" r:id="rId10"/>
    <p:sldId id="265" r:id="rId11"/>
    <p:sldId id="271" r:id="rId12"/>
    <p:sldId id="269" r:id="rId13"/>
    <p:sldId id="270" r:id="rId14"/>
    <p:sldId id="268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79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54580" y="2583180"/>
            <a:ext cx="7560310" cy="1313180"/>
          </a:xfrm>
        </p:spPr>
        <p:txBody>
          <a:bodyPr>
            <a:normAutofit lnSpcReduction="20000"/>
          </a:bodyPr>
          <a:p>
            <a:pPr marL="0" indent="0" algn="ctr">
              <a:buNone/>
            </a:pPr>
            <a:r>
              <a:rPr lang="en-US" sz="4000">
                <a:solidFill>
                  <a:schemeClr val="tx1"/>
                </a:solidFill>
              </a:rPr>
              <a:t>X </a:t>
            </a:r>
            <a:r>
              <a:rPr lang="zh-CN" altLang="en-US" sz="4000">
                <a:solidFill>
                  <a:schemeClr val="tx1"/>
                </a:solidFill>
              </a:rPr>
              <a:t>、</a:t>
            </a:r>
            <a:r>
              <a:rPr lang="en-US" sz="4000">
                <a:solidFill>
                  <a:schemeClr val="tx1"/>
                </a:solidFill>
              </a:rPr>
              <a:t>Y </a:t>
            </a:r>
            <a:r>
              <a:rPr lang="zh-CN" altLang="en-US" sz="4000">
                <a:solidFill>
                  <a:schemeClr val="tx1"/>
                </a:solidFill>
              </a:rPr>
              <a:t>、</a:t>
            </a:r>
            <a:r>
              <a:rPr lang="en-US" sz="4000">
                <a:solidFill>
                  <a:schemeClr val="tx1"/>
                </a:solidFill>
              </a:rPr>
              <a:t>Z</a:t>
            </a:r>
            <a:r>
              <a:rPr lang="zh-CN" altLang="en-US" sz="4000">
                <a:solidFill>
                  <a:schemeClr val="tx1"/>
                </a:solidFill>
              </a:rPr>
              <a:t>分布图</a:t>
            </a:r>
            <a:endParaRPr lang="zh-CN" altLang="en-US" sz="32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zh-CN" altLang="en-US" sz="2000">
                <a:solidFill>
                  <a:schemeClr val="tx1"/>
                </a:solidFill>
              </a:rPr>
              <a:t>描述重建轨迹离原点最近点的位置参数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p>
            <a:fld id="{49AE70B2-8BF9-45C0-BB95-33D1B9D3A854}" type="slidenum">
              <a:rPr lang="zh-CN" altLang="en-US" sz="1800" smtClean="0"/>
            </a:fld>
            <a:endParaRPr lang="zh-CN" altLang="en-US" sz="1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392805" y="2165350"/>
            <a:ext cx="5405755" cy="1696720"/>
          </a:xfrm>
        </p:spPr>
        <p:txBody>
          <a:bodyPr>
            <a:noAutofit/>
          </a:bodyPr>
          <a:p>
            <a:pPr marL="0" indent="0" algn="ctr">
              <a:buNone/>
            </a:pPr>
            <a:r>
              <a:rPr lang="en-US" altLang="zh-CN" sz="3200">
                <a:solidFill>
                  <a:schemeClr val="tx1"/>
                </a:solidFill>
              </a:rPr>
              <a:t>Non-uniformFieldMap</a:t>
            </a:r>
            <a:endParaRPr lang="en-US" altLang="zh-CN" sz="320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zh-CN" sz="32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zh-CN" sz="2800">
                <a:solidFill>
                  <a:schemeClr val="tx1"/>
                </a:solidFill>
                <a:sym typeface="+mn-ea"/>
              </a:rPr>
              <a:t>without background</a:t>
            </a:r>
            <a:endParaRPr lang="en-US" altLang="zh-CN" sz="280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zh-CN" sz="280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p>
            <a:fld id="{49AE70B2-8BF9-45C0-BB95-33D1B9D3A854}" type="slidenum">
              <a:rPr lang="zh-CN" altLang="en-US" sz="1800" smtClean="0"/>
            </a:fld>
            <a:endParaRPr lang="zh-CN" altLang="en-US" sz="1800" smtClean="0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215" y="493395"/>
            <a:ext cx="4084955" cy="29356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5" y="364490"/>
            <a:ext cx="4264025" cy="3064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3740785"/>
            <a:ext cx="3914140" cy="2813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135" y="3702050"/>
            <a:ext cx="3968115" cy="28517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3870" y="1384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</a:t>
            </a:r>
            <a:r>
              <a:rPr lang="zh-CN" altLang="en-US"/>
              <a:t>°</a:t>
            </a:r>
            <a:r>
              <a:rPr lang="en-US" altLang="zh-CN"/>
              <a:t>  </a:t>
            </a:r>
            <a:r>
              <a:rPr lang="en-US" altLang="zh-CN" b="1"/>
              <a:t>x</a:t>
            </a:r>
            <a:endParaRPr lang="en-US" alt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p>
            <a:fld id="{9A0DB2DC-4C9A-4742-B13C-FB6460FD3503}" type="slidenum">
              <a:rPr lang="zh-CN" altLang="en-US" sz="1600" smtClean="0"/>
            </a:fld>
            <a:endParaRPr lang="zh-CN" altLang="en-US" sz="1600" smtClean="0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2765" y="608330"/>
            <a:ext cx="4287520" cy="3081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720" y="608330"/>
            <a:ext cx="4330700" cy="31121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3870" y="1384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85</a:t>
            </a:r>
            <a:r>
              <a:rPr lang="zh-CN" altLang="en-US"/>
              <a:t>°</a:t>
            </a:r>
            <a:r>
              <a:rPr lang="en-US" altLang="zh-CN" b="1"/>
              <a:t> </a:t>
            </a:r>
            <a:r>
              <a:rPr lang="en-US" altLang="zh-CN" b="1">
                <a:solidFill>
                  <a:schemeClr val="tx1"/>
                </a:solidFill>
              </a:rPr>
              <a:t>x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Autofit/>
          </a:bodyPr>
          <a:p>
            <a:pPr lvl="0" algn="r">
              <a:buClrTx/>
              <a:buSzTx/>
              <a:buFontTx/>
            </a:pPr>
            <a:fld id="{9A0DB2DC-4C9A-4742-B13C-FB6460FD3503}" type="slidenum">
              <a:rPr lang="zh-CN" altLang="en-US" sz="1800" smtClean="0">
                <a:solidFill>
                  <a:schemeClr val="tx1"/>
                </a:solidFill>
                <a:sym typeface="+mn-ea"/>
              </a:rPr>
            </a:fld>
            <a:endParaRPr lang="zh-CN" altLang="en-US" sz="1800" smtClean="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7380" y="182880"/>
            <a:ext cx="4331335" cy="3112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5" y="346710"/>
            <a:ext cx="4103370" cy="2948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" y="3429000"/>
            <a:ext cx="3948430" cy="28371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540" y="3512185"/>
            <a:ext cx="3940175" cy="2832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720" y="1149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z</a:t>
            </a:r>
            <a:endParaRPr lang="en-US" altLang="zh-CN" b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p>
            <a:fld id="{49AE70B2-8BF9-45C0-BB95-33D1B9D3A854}" type="slidenum">
              <a:rPr lang="zh-CN" altLang="en-US" sz="1600" smtClean="0">
                <a:solidFill>
                  <a:schemeClr val="tx1"/>
                </a:solidFill>
              </a:rPr>
            </a:fld>
            <a:endParaRPr lang="zh-CN" altLang="en-US" sz="1600" smtClean="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00150" y="44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nobkg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521575" y="3917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bkg829</a:t>
            </a:r>
            <a:endParaRPr lang="en-US" altLang="zh-CN"/>
          </a:p>
        </p:txBody>
      </p:sp>
      <p:pic>
        <p:nvPicPr>
          <p:cNvPr id="11" name="内容占位符 10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23925" y="1088390"/>
            <a:ext cx="3676650" cy="26422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80" y="889000"/>
            <a:ext cx="3712210" cy="2667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3862705"/>
            <a:ext cx="3557905" cy="25571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980" y="3654425"/>
            <a:ext cx="3815080" cy="27419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3515" y="730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</a:t>
            </a:r>
            <a:r>
              <a:rPr lang="zh-CN" altLang="en-US"/>
              <a:t>°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p>
            <a:fld id="{49AE70B2-8BF9-45C0-BB95-33D1B9D3A854}" type="slidenum">
              <a:rPr lang="zh-CN" altLang="en-US" sz="2000" smtClean="0"/>
            </a:fld>
            <a:endParaRPr lang="zh-CN" altLang="en-US" sz="2000" smtClean="0"/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00150" y="44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nobkg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521575" y="3917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bkg829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295" y="1099820"/>
            <a:ext cx="3748405" cy="26936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95" y="3879850"/>
            <a:ext cx="3687445" cy="2649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85" y="1092200"/>
            <a:ext cx="3759200" cy="2701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685" y="3879850"/>
            <a:ext cx="3827780" cy="27508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3515" y="730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</a:t>
            </a:r>
            <a:r>
              <a:rPr lang="zh-CN" altLang="en-US"/>
              <a:t>°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p>
            <a:fld id="{49AE70B2-8BF9-45C0-BB95-33D1B9D3A854}" type="slidenum">
              <a:rPr lang="zh-CN" altLang="en-US" sz="1800" smtClean="0"/>
            </a:fld>
            <a:endParaRPr lang="zh-CN" altLang="en-US" sz="1800" smtClean="0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00150" y="44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nobkg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521575" y="3917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bkg829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990" y="923290"/>
            <a:ext cx="3656330" cy="2627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90" y="3922395"/>
            <a:ext cx="3547745" cy="2549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30" y="848360"/>
            <a:ext cx="3767455" cy="2707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910" y="3729355"/>
            <a:ext cx="3820795" cy="27457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3515" y="730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</a:t>
            </a:r>
            <a:r>
              <a:rPr lang="zh-CN" altLang="en-US"/>
              <a:t>°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p>
            <a:fld id="{49AE70B2-8BF9-45C0-BB95-33D1B9D3A854}" type="slidenum">
              <a:rPr lang="zh-CN" altLang="en-US" sz="1800" smtClean="0"/>
            </a:fld>
            <a:endParaRPr lang="zh-CN" altLang="en-US" sz="1800" smtClean="0"/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33780" y="3768725"/>
            <a:ext cx="3606800" cy="2592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80" y="3807460"/>
            <a:ext cx="3553460" cy="2553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0150" y="44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nobkg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521575" y="3917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bkg829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970" y="928370"/>
            <a:ext cx="3455670" cy="2484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15" y="928370"/>
            <a:ext cx="3606165" cy="25920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3515" y="730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</a:t>
            </a:r>
            <a:r>
              <a:rPr lang="zh-CN" altLang="en-US"/>
              <a:t>°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p>
            <a:fld id="{49AE70B2-8BF9-45C0-BB95-33D1B9D3A854}" type="slidenum">
              <a:rPr lang="zh-CN" altLang="en-US" sz="2000" smtClean="0"/>
            </a:fld>
            <a:endParaRPr lang="zh-CN" altLang="en-US" sz="2000" smtClean="0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00150" y="44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nobkg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521575" y="44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bkg829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83515" y="730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85</a:t>
            </a:r>
            <a:r>
              <a:rPr lang="zh-CN" altLang="en-US"/>
              <a:t>°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8740" y="985520"/>
            <a:ext cx="3913505" cy="28124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" y="1053465"/>
            <a:ext cx="3725545" cy="26771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" y="3903345"/>
            <a:ext cx="3641725" cy="26174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690" y="3903345"/>
            <a:ext cx="3495675" cy="251206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p>
            <a:fld id="{49AE70B2-8BF9-45C0-BB95-33D1B9D3A854}" type="slidenum">
              <a:rPr lang="zh-CN" altLang="en-US" sz="1800" smtClean="0"/>
            </a:fld>
            <a:endParaRPr lang="zh-CN" altLang="en-US" sz="1800" smtClean="0"/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00150" y="44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nobkg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521575" y="44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bkg829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83515" y="730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85</a:t>
            </a:r>
            <a:r>
              <a:rPr lang="zh-CN" altLang="en-US"/>
              <a:t>°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985" y="886460"/>
            <a:ext cx="3909060" cy="2809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05" y="889000"/>
            <a:ext cx="3905250" cy="2806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5" y="3918585"/>
            <a:ext cx="3803015" cy="2733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985" y="3918585"/>
            <a:ext cx="3754120" cy="2698115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p>
            <a:fld id="{49AE70B2-8BF9-45C0-BB95-33D1B9D3A854}" type="slidenum">
              <a:rPr lang="zh-CN" altLang="en-US" sz="1600" smtClean="0"/>
            </a:fld>
            <a:endParaRPr lang="zh-CN" altLang="en-US" sz="1600" smtClean="0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00150" y="44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nobkg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521575" y="44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bkg829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83515" y="730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85</a:t>
            </a:r>
            <a:r>
              <a:rPr lang="zh-CN" altLang="en-US"/>
              <a:t>°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6515" y="889000"/>
            <a:ext cx="3711575" cy="26676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515" y="3636010"/>
            <a:ext cx="3711575" cy="26676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90" y="3636010"/>
            <a:ext cx="3738880" cy="26873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190" y="985520"/>
            <a:ext cx="3442970" cy="247459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p>
            <a:fld id="{49AE70B2-8BF9-45C0-BB95-33D1B9D3A854}" type="slidenum">
              <a:rPr lang="zh-CN" altLang="en-US" sz="1600" smtClean="0"/>
            </a:fld>
            <a:endParaRPr lang="zh-CN" altLang="en-US" sz="1600" smtClean="0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315" y="916940"/>
            <a:ext cx="3638550" cy="2614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" y="3696970"/>
            <a:ext cx="3714115" cy="2669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0150" y="44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nobkg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521575" y="44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bkg829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05" y="3650615"/>
            <a:ext cx="3779520" cy="27158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090" y="1011555"/>
            <a:ext cx="3431540" cy="24663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3515" y="730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85</a:t>
            </a:r>
            <a:r>
              <a:rPr lang="zh-CN" altLang="en-US"/>
              <a:t>°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p>
            <a:fld id="{49AE70B2-8BF9-45C0-BB95-33D1B9D3A854}" type="slidenum">
              <a:rPr lang="zh-CN" altLang="en-US" sz="1800" smtClean="0"/>
            </a:fld>
            <a:endParaRPr lang="zh-CN" altLang="en-US" sz="1800" smtClean="0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commondata" val="eyJoZGlkIjoiMWU0Y2NiMWNkOTZjNjg2ZTA5ZGQ2OTExNjBhMDU1Nm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WPS 演示</Application>
  <PresentationFormat>宽屏</PresentationFormat>
  <Paragraphs>89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kkki</cp:lastModifiedBy>
  <cp:revision>171</cp:revision>
  <dcterms:created xsi:type="dcterms:W3CDTF">2019-06-19T02:08:00Z</dcterms:created>
  <dcterms:modified xsi:type="dcterms:W3CDTF">2025-09-25T06:18:38Z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3442E6938D5A460BA91EE8FA44F0A938_12</vt:lpwstr>
  </property>
</Properties>
</file>