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051" r:id="rId2"/>
    <p:sldId id="39053" r:id="rId3"/>
    <p:sldId id="39044" r:id="rId4"/>
    <p:sldId id="2576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65" autoAdjust="0"/>
    <p:restoredTop sz="90916" autoAdjust="0"/>
  </p:normalViewPr>
  <p:slideViewPr>
    <p:cSldViewPr>
      <p:cViewPr varScale="1">
        <p:scale>
          <a:sx n="106" d="100"/>
          <a:sy n="106" d="100"/>
        </p:scale>
        <p:origin x="139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1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9C6777-0E48-5E42-B815-3BB0A36B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848"/>
            <a:ext cx="10972800" cy="4840303"/>
          </a:xfrm>
        </p:spPr>
        <p:txBody>
          <a:bodyPr/>
          <a:lstStyle/>
          <a:p>
            <a:r>
              <a:rPr lang="en-US" altLang="zh-CN" dirty="0"/>
              <a:t>Nov</a:t>
            </a:r>
            <a:r>
              <a:rPr lang="zh-CN" altLang="en-US" dirty="0"/>
              <a:t> </a:t>
            </a:r>
            <a:r>
              <a:rPr lang="en-US" altLang="zh-CN" dirty="0"/>
              <a:t>5-10,</a:t>
            </a:r>
            <a:r>
              <a:rPr lang="zh-CN" altLang="en-US" dirty="0"/>
              <a:t> </a:t>
            </a:r>
            <a:r>
              <a:rPr lang="en-US" altLang="zh-CN" dirty="0" err="1"/>
              <a:t>GuangZhou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abstracts</a:t>
            </a:r>
            <a:r>
              <a:rPr lang="zh-CN" altLang="en-US" dirty="0"/>
              <a:t>  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indico.ihep.ac.cn</a:t>
            </a:r>
            <a:r>
              <a:rPr lang="en-US" dirty="0"/>
              <a:t>/event/25300/</a:t>
            </a:r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2CF42-FB4F-F545-AE31-86797F00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workshop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73D5D-C497-C047-B3C8-51AA59AE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0C999-325D-7745-A690-F81859527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208204"/>
            <a:ext cx="6890009" cy="45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308753-99E9-2042-B5A6-FD92DE79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24" y="1008848"/>
            <a:ext cx="10972800" cy="4840303"/>
          </a:xfrm>
        </p:spPr>
        <p:txBody>
          <a:bodyPr/>
          <a:lstStyle/>
          <a:p>
            <a:r>
              <a:rPr lang="en-US" altLang="zh-CN" dirty="0"/>
              <a:t>First</a:t>
            </a:r>
            <a:r>
              <a:rPr 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arxiv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signoff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IDRC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/abs/2510.05260</a:t>
            </a:r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8DA940-1442-1D4C-AD06-809E524E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Ref-TDR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arxiv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8B20B-F7F7-D24A-866D-3F39F26E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54C7A-3681-8546-B253-9CBBDAD2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795963"/>
            <a:ext cx="9552384" cy="37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CB986E-F54C-FC46-84FD-39DB1E5C3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4" y="1124744"/>
            <a:ext cx="10972800" cy="4840303"/>
          </a:xfrm>
        </p:spPr>
        <p:txBody>
          <a:bodyPr/>
          <a:lstStyle/>
          <a:p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Overleaf</a:t>
            </a:r>
            <a:r>
              <a:rPr lang="zh-CN" altLang="en-US" dirty="0"/>
              <a:t> </a:t>
            </a:r>
            <a:r>
              <a:rPr lang="en-US" altLang="zh-CN" dirty="0"/>
              <a:t>website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TDR</a:t>
            </a:r>
            <a:r>
              <a:rPr lang="zh-CN" altLang="en-US" dirty="0"/>
              <a:t> </a:t>
            </a:r>
            <a:r>
              <a:rPr lang="en-US" altLang="zh-CN" dirty="0"/>
              <a:t>editing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https://</a:t>
            </a:r>
            <a:r>
              <a:rPr lang="en-US" dirty="0" err="1"/>
              <a:t>www.overleaf.com</a:t>
            </a:r>
            <a:r>
              <a:rPr lang="en-US" dirty="0"/>
              <a:t>/project/68cc26ccacaeefdf185cd80e</a:t>
            </a:r>
          </a:p>
          <a:p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18ACBA-49F9-2446-B629-236ECAF6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Overleaf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Ref-TDR</a:t>
            </a:r>
            <a:r>
              <a:rPr lang="zh-CN" altLang="en-US" dirty="0"/>
              <a:t> </a:t>
            </a:r>
            <a:r>
              <a:rPr lang="en-US" altLang="zh-CN" dirty="0" err="1"/>
              <a:t>editoring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3E34-083D-1A4D-B276-CD2B680D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44239-0095-9946-A949-DFA698B5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2635251"/>
            <a:ext cx="5712515" cy="3170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7E3EC6-B375-AD41-BA89-88561CE42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590" y="2684426"/>
            <a:ext cx="6264410" cy="34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23D0-3BDE-5B32-BD96-1B8C7C77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altLang="zh-CN" dirty="0"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Ref-TDR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3EFFA-D9FA-2900-DB5A-3D605C42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E67B8-061C-1030-2876-BF0277EB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99" y="980728"/>
            <a:ext cx="11310701" cy="6265716"/>
          </a:xfrm>
          <a:ln>
            <a:noFill/>
          </a:ln>
        </p:spPr>
        <p:txBody>
          <a:bodyPr>
            <a:normAutofit/>
          </a:bodyPr>
          <a:lstStyle/>
          <a:p>
            <a:pPr lvl="1"/>
            <a:r>
              <a:rPr lang="zh-CN" altLang="en-US" sz="2000" dirty="0"/>
              <a:t>尊敬的高能物理学界同仁，您好！</a:t>
            </a:r>
          </a:p>
          <a:p>
            <a:pPr lvl="1"/>
            <a:r>
              <a:rPr lang="zh-CN" altLang="en-US" sz="2000" dirty="0"/>
              <a:t>在国内国际同行专家的共同努力、及国内国外众多单位的支持下，</a:t>
            </a:r>
            <a:r>
              <a:rPr lang="en-US" sz="2000" dirty="0"/>
              <a:t>CEPC</a:t>
            </a:r>
            <a:r>
              <a:rPr lang="zh-CN" altLang="en-US" sz="2000" dirty="0"/>
              <a:t>项目组近期已完成了技术设计报告（</a:t>
            </a:r>
            <a:r>
              <a:rPr lang="en-US" sz="2000" dirty="0"/>
              <a:t>TDR），</a:t>
            </a:r>
            <a:r>
              <a:rPr lang="zh-CN" altLang="en-US" sz="2000" dirty="0"/>
              <a:t>撰写已接近尾声并计划于年底发表，目前项目组正在广泛收集</a:t>
            </a:r>
            <a:r>
              <a:rPr lang="en-US" sz="2000" dirty="0"/>
              <a:t>TDR</a:t>
            </a:r>
            <a:r>
              <a:rPr lang="zh-CN" altLang="en-US" sz="2000" dirty="0"/>
              <a:t>作者名单，高能物理分会受</a:t>
            </a:r>
            <a:r>
              <a:rPr lang="en-US" sz="2000" dirty="0"/>
              <a:t>CEPC</a:t>
            </a:r>
            <a:r>
              <a:rPr lang="zh-CN" altLang="en-US" sz="2000" dirty="0"/>
              <a:t>项目组委托邀请高能物理学界的专家学者作为共同作者参与</a:t>
            </a:r>
            <a:r>
              <a:rPr lang="en-US" sz="2000" dirty="0"/>
              <a:t>CEPC TDR</a:t>
            </a:r>
            <a:r>
              <a:rPr lang="zh-CN" altLang="en-US" sz="2000" dirty="0"/>
              <a:t>的发表。相关个人和单位信息收集请见附件邀请信及相关链接。您的参与不仅对</a:t>
            </a:r>
            <a:r>
              <a:rPr lang="en-US" sz="2000" dirty="0"/>
              <a:t>CEPC TDR</a:t>
            </a:r>
            <a:r>
              <a:rPr lang="zh-CN" altLang="en-US" sz="2000" dirty="0"/>
              <a:t>的发表具有重要意义，也对推动</a:t>
            </a:r>
            <a:r>
              <a:rPr lang="en-US" sz="2000" dirty="0"/>
              <a:t>CEPC</a:t>
            </a:r>
            <a:r>
              <a:rPr lang="zh-CN" altLang="en-US" sz="2000" dirty="0"/>
              <a:t>项目预研、以及推动我国高能物理事业蓬勃发展具有重要作用！</a:t>
            </a:r>
          </a:p>
          <a:p>
            <a:pPr lvl="1"/>
            <a:r>
              <a:rPr lang="zh-CN" altLang="en-US" sz="2000" dirty="0"/>
              <a:t>顺致冬祺！</a:t>
            </a:r>
          </a:p>
          <a:p>
            <a:pPr lvl="1"/>
            <a:r>
              <a:rPr lang="zh-CN" altLang="en-US" sz="2000" dirty="0"/>
              <a:t>赵强（代表高能物理分会秘书处）</a:t>
            </a:r>
          </a:p>
          <a:p>
            <a:pPr lvl="1"/>
            <a:r>
              <a:rPr lang="en-US" altLang="zh-CN" sz="2000" dirty="0"/>
              <a:t>------</a:t>
            </a:r>
          </a:p>
          <a:p>
            <a:pPr lvl="1"/>
            <a:r>
              <a:rPr lang="zh-CN" altLang="en-US" sz="2000" dirty="0"/>
              <a:t>也可直接访问以下相关链接：</a:t>
            </a:r>
          </a:p>
          <a:p>
            <a:pPr lvl="1"/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en-US" sz="2000" dirty="0"/>
              <a:t>The latest version of CEPC Detector Reference TDR draft: 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docs.ihep.ac.cn</a:t>
            </a:r>
            <a:r>
              <a:rPr lang="en-US" sz="2000" dirty="0"/>
              <a:t>/link/AAE3245A0F543040E587B2B90B1B1A2783</a:t>
            </a:r>
          </a:p>
          <a:p>
            <a:pPr lvl="1"/>
            <a:r>
              <a:rPr lang="en-US" sz="2000" dirty="0"/>
              <a:t>2）TDR Authorship Collection page</a:t>
            </a:r>
            <a:r>
              <a:rPr lang="zh-CN" altLang="en-US" sz="2000" dirty="0">
                <a:sym typeface="Wingdings" pitchFamily="2" charset="2"/>
              </a:rPr>
              <a:t> </a:t>
            </a:r>
            <a:endParaRPr lang="en-US" altLang="zh-CN" sz="2000" dirty="0">
              <a:sym typeface="Wingdings" pitchFamily="2" charset="2"/>
            </a:endParaRP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indico.ihep.ac.cn</a:t>
            </a:r>
            <a:r>
              <a:rPr lang="en-US" sz="2000" dirty="0"/>
              <a:t>/event/27252/registrations/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160705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45277</TotalTime>
  <Words>276</Words>
  <Application>Microsoft Macintosh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微软雅黑</vt:lpstr>
      <vt:lpstr>Arial</vt:lpstr>
      <vt:lpstr>Arial Black</vt:lpstr>
      <vt:lpstr>Calibri</vt:lpstr>
      <vt:lpstr>Wingdings</vt:lpstr>
      <vt:lpstr>Office 主题</vt:lpstr>
      <vt:lpstr>CEPC workshop </vt:lpstr>
      <vt:lpstr>First Draft of Ref-TDR on arxiv </vt:lpstr>
      <vt:lpstr>New Overleaf for Ref-TDR editoring </vt:lpstr>
      <vt:lpstr>CEPC Ref-TDR author collection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2176</cp:revision>
  <cp:lastPrinted>2022-11-06T05:19:21Z</cp:lastPrinted>
  <dcterms:created xsi:type="dcterms:W3CDTF">2012-09-04T11:33:36Z</dcterms:created>
  <dcterms:modified xsi:type="dcterms:W3CDTF">2025-10-09T05:59:47Z</dcterms:modified>
</cp:coreProperties>
</file>