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99" r:id="rId2"/>
    <p:sldId id="300" r:id="rId3"/>
  </p:sldIdLst>
  <p:sldSz cx="12192000" cy="6858000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袁 铭宽" initials="袁" lastIdx="1" clrIdx="0">
    <p:extLst>
      <p:ext uri="{19B8F6BF-5375-455C-9EA6-DF929625EA0E}">
        <p15:presenceInfo xmlns:p15="http://schemas.microsoft.com/office/powerpoint/2012/main" userId="dbb33777b94f849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3F3F3"/>
    <a:srgbClr val="4B41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浅色样式 1 - 强调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浅色样式 1 - 强调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572" autoAdjust="0"/>
    <p:restoredTop sz="96515" autoAdjust="0"/>
  </p:normalViewPr>
  <p:slideViewPr>
    <p:cSldViewPr snapToGrid="0">
      <p:cViewPr varScale="1">
        <p:scale>
          <a:sx n="87" d="100"/>
          <a:sy n="87" d="100"/>
        </p:scale>
        <p:origin x="108" y="91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3134" y="5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B427B197-C74C-4751-9DCC-277ABE473D8C}" type="datetimeFigureOut">
              <a:rPr lang="zh-CN" altLang="en-US" smtClean="0"/>
              <a:t>2025/10/17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8DDFEB8F-E84B-4B5C-8F6C-260750D7361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9202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4159570-CEBD-4F25-A678-7C17730112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2884F8B2-B312-41D2-BCC8-B4338426D3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64BFE3C-B88F-4523-A3AB-EAB20F3C8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1A48D-2352-4BFB-8FC3-A88BC9BD4E44}" type="datetime1">
              <a:rPr lang="zh-CN" altLang="en-US" smtClean="0"/>
              <a:t>2025/10/17</a:t>
            </a:fld>
            <a:endParaRPr lang="zh-CN" altLang="en-US" dirty="0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89FA361-30F1-4512-B974-0EF791ABA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mkyuan23@m.fudan.edu.cn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127713C-B1BF-4B8B-BF06-E7B928B70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59264-E1FE-471A-9D55-0D7B691EEC1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6526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A110B47-3E1E-4468-A807-0BF869AF7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4F59263-DDAC-4EC6-9F1D-F2685B95E5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518701F-8429-47B7-9330-2AE766DE4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F6EC-9C62-4F24-A85B-212F76F307A3}" type="datetime1">
              <a:rPr lang="zh-CN" altLang="en-US" smtClean="0"/>
              <a:t>2025/10/17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A267C3E-3462-4F9C-A04D-3DACA4C22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mkyuan23@m.fudan.edu.cn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CDD5DAC-28B0-4E11-92EE-11EAF451D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59264-E1FE-471A-9D55-0D7B691EEC1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7567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CA71FBF9-4A57-4DED-99DB-9240423967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3C48DFA8-BA53-47E1-B428-15B54D7FC3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B2FD761-39A2-4070-9885-62E923072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65848-BB1C-4B1E-8BD0-191C1561C0CB}" type="datetime1">
              <a:rPr lang="zh-CN" altLang="en-US" smtClean="0"/>
              <a:t>2025/10/17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9B70B9F-8C62-43F6-85AD-F782C2FBE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mkyuan23@m.fudan.edu.cn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D6A3885-B630-401E-8190-2E5E63E54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59264-E1FE-471A-9D55-0D7B691EEC1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9899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2A27C40-A608-483F-9210-C3B41BEB8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3A5F293-6A96-4203-8807-0263C58348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502DCC2-0B50-42CF-9410-9C6671231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DD391-17B4-485D-B3FD-B7F17D1C3527}" type="datetime1">
              <a:rPr lang="zh-CN" altLang="en-US" smtClean="0"/>
              <a:t>2025/10/17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8370751-BB2E-4683-B5C6-C4352C1F6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mkyuan23@m.fudan.edu.cn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0951C88-BFDF-4213-8162-6CB892EF9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59264-E1FE-471A-9D55-0D7B691EEC1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7916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0C52CF2-0D52-4FC1-A6DC-AE36CFEE2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7708DC9F-BD8F-453C-8157-D483A88F90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380D5C1-BF62-4C72-9C80-460524C6E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E278B-7701-474C-8DB8-79B12CD5C5E3}" type="datetime1">
              <a:rPr lang="zh-CN" altLang="en-US" smtClean="0"/>
              <a:t>2025/10/17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A527FCF-BD3F-43DA-8162-63F5EF75C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mkyuan23@m.fudan.edu.cn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25ED73D-9448-44EF-8D0A-4910474CF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59264-E1FE-471A-9D55-0D7B691EEC1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9316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7769B34-9BAD-4EC4-947E-D40F7B817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17EB621-BFAC-4EA3-8B97-DD4719747C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637D15A-A910-44D2-80BE-F9CF71FAA8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52389A7-5D99-468B-A322-B93FAA9ED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9FF4F-12AC-4B9D-B653-FDEEC86D8516}" type="datetime1">
              <a:rPr lang="zh-CN" altLang="en-US" smtClean="0"/>
              <a:t>2025/10/17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6B5B8E6-41DC-4CE0-B5E0-0A87D20C0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mkyuan23@m.fudan.edu.cn</a:t>
            </a:r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1E91ACC-A41B-499D-9B08-408F73364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59264-E1FE-471A-9D55-0D7B691EEC1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67609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D206EC6-47C9-41B5-9BDB-03B8A96DD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4DA4B86-2866-41BB-B014-5B64FBDB4B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7955BC0-647C-47AF-9FCE-4F6E4EFD25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EFA49955-4F65-4537-BD64-839D171C46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3172D95D-A917-48DB-8C10-B384E7F492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99B9B6C-930F-4D79-81F9-B00E2B4A6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5CDA-1EF2-44F2-A75F-724537987B5C}" type="datetime1">
              <a:rPr lang="zh-CN" altLang="en-US" smtClean="0"/>
              <a:t>2025/10/17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9883018-ABE3-493E-808F-C3454F473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mkyuan23@m.fudan.edu.cn</a:t>
            </a:r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28471EF6-FF43-4B64-93BB-5FD555A13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59264-E1FE-471A-9D55-0D7B691EEC1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39665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E26D948-E807-4AD1-895B-C9FC1A319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798E4F7E-4272-4858-8ED6-444DCCBC3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A7B97-5BEE-4D61-968A-E467342CB3FD}" type="datetime1">
              <a:rPr lang="zh-CN" altLang="en-US" smtClean="0"/>
              <a:t>2025/10/17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6609143A-B810-45EB-B4ED-FF7AB0BEF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mkyuan23@m.fudan.edu.cn</a:t>
            </a:r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DD4823B6-5471-473D-954E-84298B7EB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59264-E1FE-471A-9D55-0D7B691EEC1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9911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D0C0E435-46CF-4C33-91BD-D238FBCEE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CBB6D-7AEF-4E4D-B9D7-0A52F2FD453A}" type="datetime1">
              <a:rPr lang="zh-CN" altLang="en-US" smtClean="0"/>
              <a:t>2025/10/17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12368C33-D9A0-419A-B853-FBD58C12A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mkyuan23@m.fudan.edu.cn</a:t>
            </a:r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FC3D06E4-38A7-4F78-A2A6-EFD3A0CE8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59264-E1FE-471A-9D55-0D7B691EEC1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4079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8CE2B32-18F3-4466-AEFE-007C371E4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CEBB16B-5072-4E5B-A807-D99E5FA82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1C05D69-58A4-4423-83C5-4454E777AE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58B988D-16C7-475B-8F62-CDEF2C376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E7AD-383A-4539-88FA-A15B8E11F812}" type="datetime1">
              <a:rPr lang="zh-CN" altLang="en-US" smtClean="0"/>
              <a:t>2025/10/17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CC3FC8A-A361-4A78-A191-885617DAF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mkyuan23@m.fudan.edu.cn</a:t>
            </a:r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1754AD3-AC73-4A7D-8D7F-124E63DC7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59264-E1FE-471A-9D55-0D7B691EEC1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6100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25EC7EB-A82F-4CB6-A6BD-96E643354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0F180100-1AE8-4A03-922E-DC785DDF7D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1D56DC35-1756-4D84-AE30-13FBF6E195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5CB8785-E22A-47E7-A0D9-12088BFC6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335B2-4614-4CDB-9E1A-A9B5B6B16E89}" type="datetime1">
              <a:rPr lang="zh-CN" altLang="en-US" smtClean="0"/>
              <a:t>2025/10/17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7003BB5-682A-4692-9483-AF01B4CC9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mkyuan23@m.fudan.edu.cn</a:t>
            </a:r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3EC9C5A-11AD-42F1-B696-360AF8C6A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59264-E1FE-471A-9D55-0D7B691EEC1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1211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2907E9F6-890C-42B2-9908-3EC521C92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340D963-0555-43DA-9D08-4831ED6FD7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E7349E0-D41E-46ED-9184-DA1E92A625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52A3BD-89FB-497F-8951-C97B904606BB}" type="datetime1">
              <a:rPr lang="zh-CN" altLang="en-US" smtClean="0"/>
              <a:t>2025/10/17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E0D96A-75D4-4DB1-B220-4F7F762FFF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CN"/>
              <a:t>mkyuan23@m.fudan.edu.cn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5035F65-0C67-4AC2-BDAC-3B5DA40BCF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59264-E1FE-471A-9D55-0D7B691EEC1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37982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>
            <a:extLst>
              <a:ext uri="{FF2B5EF4-FFF2-40B4-BE49-F238E27FC236}">
                <a16:creationId xmlns:a16="http://schemas.microsoft.com/office/drawing/2014/main" id="{E89A30F5-50D8-CC79-098C-00DFD110D0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500" y="3055286"/>
            <a:ext cx="4476590" cy="3357442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952EFB97-2CBA-B8E5-001D-B83D7FC56D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6587" y="3429000"/>
            <a:ext cx="4323522" cy="2882348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611B5B44-2100-D86A-5C42-C0BDDF95EB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16587" y="69574"/>
            <a:ext cx="4323522" cy="2882348"/>
          </a:xfrm>
          <a:prstGeom prst="rect">
            <a:avLst/>
          </a:prstGeom>
        </p:spPr>
      </p:pic>
      <p:sp>
        <p:nvSpPr>
          <p:cNvPr id="12" name="文本框 11">
            <a:extLst>
              <a:ext uri="{FF2B5EF4-FFF2-40B4-BE49-F238E27FC236}">
                <a16:creationId xmlns:a16="http://schemas.microsoft.com/office/drawing/2014/main" id="{3193B3DA-9D37-90B1-F817-AFDED6503D4F}"/>
              </a:ext>
            </a:extLst>
          </p:cNvPr>
          <p:cNvSpPr txBox="1"/>
          <p:nvPr/>
        </p:nvSpPr>
        <p:spPr>
          <a:xfrm>
            <a:off x="208721" y="168966"/>
            <a:ext cx="54601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/>
              <a:t>Intergrat of single photo signal</a:t>
            </a:r>
            <a:endParaRPr lang="zh-CN" altLang="en-US" sz="2800" dirty="0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A3890794-7D15-0F09-FEC3-1150F5F4DAA4}"/>
              </a:ext>
            </a:extLst>
          </p:cNvPr>
          <p:cNvSpPr txBox="1"/>
          <p:nvPr/>
        </p:nvSpPr>
        <p:spPr>
          <a:xfrm>
            <a:off x="457200" y="775252"/>
            <a:ext cx="4440639" cy="21238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dirty="0"/>
              <a:t>Pick a range of signal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dirty="0"/>
              <a:t>Intergrat with subtracted waveform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dirty="0"/>
              <a:t>Intergrat with landau fit function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dirty="0"/>
              <a:t>Measured 100 single photon events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dirty="0" err="1"/>
              <a:t>Int_mean_sp</a:t>
            </a:r>
            <a:r>
              <a:rPr lang="en-US" altLang="zh-CN" dirty="0"/>
              <a:t> = 5.56e-11 mV*s</a:t>
            </a:r>
            <a:endParaRPr lang="zh-CN" altLang="en-US" dirty="0"/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E01B098E-CEF9-F8B1-45B6-F8A2A07CAB6A}"/>
              </a:ext>
            </a:extLst>
          </p:cNvPr>
          <p:cNvSpPr txBox="1"/>
          <p:nvPr/>
        </p:nvSpPr>
        <p:spPr>
          <a:xfrm>
            <a:off x="6969655" y="2785932"/>
            <a:ext cx="4323522" cy="4618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/>
              <a:t>Intergrat with subtracted waveform</a:t>
            </a: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DC69A4A7-FFCB-3011-3080-15829FAE8C4A}"/>
              </a:ext>
            </a:extLst>
          </p:cNvPr>
          <p:cNvSpPr txBox="1"/>
          <p:nvPr/>
        </p:nvSpPr>
        <p:spPr>
          <a:xfrm>
            <a:off x="7126941" y="6181799"/>
            <a:ext cx="4166236" cy="4618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/>
              <a:t>Intergrat with landau fit function</a:t>
            </a:r>
          </a:p>
        </p:txBody>
      </p:sp>
    </p:spTree>
    <p:extLst>
      <p:ext uri="{BB962C8B-B14F-4D97-AF65-F5344CB8AC3E}">
        <p14:creationId xmlns:p14="http://schemas.microsoft.com/office/powerpoint/2010/main" val="2235404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>
            <a:extLst>
              <a:ext uri="{FF2B5EF4-FFF2-40B4-BE49-F238E27FC236}">
                <a16:creationId xmlns:a16="http://schemas.microsoft.com/office/drawing/2014/main" id="{98F78AA1-DA3D-BCD8-DFC8-D7860B0EA6C5}"/>
              </a:ext>
            </a:extLst>
          </p:cNvPr>
          <p:cNvSpPr txBox="1"/>
          <p:nvPr/>
        </p:nvSpPr>
        <p:spPr>
          <a:xfrm>
            <a:off x="208721" y="168966"/>
            <a:ext cx="45592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/>
              <a:t>Integral algorithm result</a:t>
            </a:r>
            <a:endParaRPr lang="zh-CN" altLang="en-US" sz="2800" dirty="0"/>
          </a:p>
        </p:txBody>
      </p:sp>
      <p:pic>
        <p:nvPicPr>
          <p:cNvPr id="17" name="图片 16">
            <a:extLst>
              <a:ext uri="{FF2B5EF4-FFF2-40B4-BE49-F238E27FC236}">
                <a16:creationId xmlns:a16="http://schemas.microsoft.com/office/drawing/2014/main" id="{3CABD590-846F-4CB2-FC55-C16EA80675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5041" y="2363353"/>
            <a:ext cx="5735150" cy="1675028"/>
          </a:xfrm>
          <a:prstGeom prst="rect">
            <a:avLst/>
          </a:prstGeom>
        </p:spPr>
      </p:pic>
      <p:pic>
        <p:nvPicPr>
          <p:cNvPr id="19" name="图片 18">
            <a:extLst>
              <a:ext uri="{FF2B5EF4-FFF2-40B4-BE49-F238E27FC236}">
                <a16:creationId xmlns:a16="http://schemas.microsoft.com/office/drawing/2014/main" id="{759C903C-3FDF-C34E-3FBD-8C6035E8A9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182" y="1603652"/>
            <a:ext cx="5439144" cy="3992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755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1">
      <a:majorFont>
        <a:latin typeface="Comic Sans MS"/>
        <a:ea typeface="华文楷体"/>
        <a:cs typeface=""/>
      </a:majorFont>
      <a:minorFont>
        <a:latin typeface="Comic Sans MS"/>
        <a:ea typeface="华文楷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45829</TotalTime>
  <Words>46</Words>
  <Application>Microsoft Office PowerPoint</Application>
  <PresentationFormat>宽屏</PresentationFormat>
  <Paragraphs>9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6" baseType="lpstr">
      <vt:lpstr>等线</vt:lpstr>
      <vt:lpstr>Arial</vt:lpstr>
      <vt:lpstr>Comic Sans MS</vt:lpstr>
      <vt:lpstr>Office 主题​​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袁 铭宽</dc:creator>
  <cp:lastModifiedBy>MingKuan Yuan</cp:lastModifiedBy>
  <cp:revision>1469</cp:revision>
  <dcterms:created xsi:type="dcterms:W3CDTF">2021-11-11T02:50:15Z</dcterms:created>
  <dcterms:modified xsi:type="dcterms:W3CDTF">2025-10-17T07:30:23Z</dcterms:modified>
</cp:coreProperties>
</file>