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66B6-C98B-471B-9678-A607D1B6656D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3A49-1319-4AEB-B3F2-0052DDE4FF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53A49-1319-4AEB-B3F2-0052DDE4FF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2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31C5E-94C0-E1EF-8877-807BFA9E8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73F10B-3D2A-3BDD-0FBB-0E0DE1F92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2AEB0-3CE4-7843-A756-89F85B6E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40651-B41D-03ED-9365-410F5734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4D4A71-DB7C-05AB-60D1-64FE430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5D2ED-8991-8DDA-C590-3389E8F8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59B3CA-F3E4-4528-CB6A-97FEB3590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51F20F-D2C2-08CD-5A3D-7968AA30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55B54-3229-0511-A26C-C79F4945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77EBA0-44A3-BD2D-4806-2C2EF680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4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CA84CD-05AF-ACFD-9E15-9BD980E10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7847A4-7FCF-F703-8CF5-6E973A75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E58BC8-3A58-A17D-4F59-E63A4FE9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95E96-A3F9-D319-C4CE-8DF10CAF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8743A-7C43-3CCD-DBC1-5E9160BC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1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1F605-6F1F-D309-752B-F68C7AFD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131873-3507-DFC5-9D9F-9E15D5BC9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EA8F93-54FD-3BA9-61DB-34FF5469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3E8B7-08EB-BF3E-21A0-CADC0B34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BB340-4F5D-A32E-5535-4AE3A4BE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01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A88CD-67E1-8376-743A-BC98FA03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099A1B-3410-CE87-BCAC-1D50C1EA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F61D53-7B08-687A-FA93-D8233DC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3EF9AA-B05D-E900-3B3F-E9DD03F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49F1C8-373E-7EE2-D1DD-BBE797F8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22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2265E-A47B-293E-AA9B-01FB0B3B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40E67-82E3-4465-BE15-C40B2B670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9FC9A4-A923-C3FB-E1C0-8FFAFAAD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9FB421-EB68-A9E0-9F7C-3D71370E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0B8161-DD2B-0B6B-E401-88A2939B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D9C6B0-213D-2DC3-3CF0-3E12EDD0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2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EB972-81AC-1D4D-BA5C-C3C17999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CFFD98-FF8A-49CA-B883-B2636AE3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169283-48A8-0F2B-A69E-662B56906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EF7188-FC6F-DC5C-C755-E6B5601FC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CFE235-10E4-27FE-8496-BBED0F48A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4A516B-D7ED-6D8D-84B1-836D3B9A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354CAF-B534-A342-F390-F8C1008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AF51D4-46D0-295F-26F7-578337A9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67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5429F-14D5-6983-32CC-9DF7DBD7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B04652-7BF5-52F9-7F73-FB23BF46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3D83EC-C217-ABBC-4535-37D6C1CD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AD0091-E217-9C41-E621-64CA88F8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8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78434E-EC69-2FD7-A7BE-596759FD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D9D33F-5FCA-C6A8-65D0-402C3C2C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B1428-3CE5-B9D2-E656-6AF348DA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53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E5BC2-ECCF-4408-5459-AF4C2135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D6BD9C-F977-B6E3-F74A-9AE5DE11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2FA333-C15C-B45E-0307-D94A9766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965BF6-7DE1-8873-FE2A-C45015C4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5C6EFE-EFF1-1B43-2FB0-7AA3A4C5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19E7C0-4FD3-B79B-1789-E0C3F7B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CCA71-D875-F5EA-7746-6B1EA34B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2BE109-C257-D324-15C0-26932FAA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2B84AE-C171-DB4B-0031-00927FA2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097B94-7E13-6E9F-1A1A-953F0645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E5AA42-C93E-E10B-FFA8-E2E1564A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430C5F-5FA5-29DD-0D57-848E37AA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0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4FC0D4-B099-489C-835A-E58D8C77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23E2C0-8600-50F4-AAF3-A33A5960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DC42D-F85E-9394-CFC6-173F4D8AF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E03E-1290-4C6D-8D9F-3EC3B71380D9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A84828-4676-6364-82E8-B3D013D57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5CB3D-0B86-4426-EE7C-EE3B4FBE9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BB2D-35CF-4AD7-BC88-48F5701E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688A1-3A22-F9F4-F859-B2ADA04AA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2025.11.24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2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BC6DD4-85D0-CECA-D09F-5F6D59F74C5A}"/>
              </a:ext>
            </a:extLst>
          </p:cNvPr>
          <p:cNvSpPr txBox="1"/>
          <p:nvPr/>
        </p:nvSpPr>
        <p:spPr>
          <a:xfrm>
            <a:off x="331433" y="1265976"/>
            <a:ext cx="1129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调整</a:t>
            </a:r>
            <a:r>
              <a:rPr lang="en-US" altLang="zh-CN" dirty="0"/>
              <a:t>RF</a:t>
            </a:r>
            <a:r>
              <a:rPr lang="zh-CN" altLang="en-US" dirty="0"/>
              <a:t>频率之后，对较大的</a:t>
            </a:r>
            <a:r>
              <a:rPr lang="en-US" altLang="zh-CN" dirty="0"/>
              <a:t>RF</a:t>
            </a:r>
            <a:r>
              <a:rPr lang="zh-CN" altLang="en-US" dirty="0"/>
              <a:t>腔压，依然会出现</a:t>
            </a:r>
            <a:r>
              <a:rPr lang="en-US" altLang="zh-CN" dirty="0"/>
              <a:t>x</a:t>
            </a:r>
            <a:r>
              <a:rPr lang="zh-CN" altLang="en-US" dirty="0"/>
              <a:t>方向发射度在前几百圈增大的情况。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AC0D540-3477-8A3F-2255-E7674BBA76DB}"/>
                  </a:ext>
                </a:extLst>
              </p:cNvPr>
              <p:cNvSpPr txBox="1"/>
              <p:nvPr/>
            </p:nvSpPr>
            <p:spPr>
              <a:xfrm>
                <a:off x="331433" y="97654"/>
                <a:ext cx="10795246" cy="937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61</m:t>
                          </m:r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50</m:t>
                                          </m:r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+0.511)/</m:t>
                                          </m:r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0.511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rad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299792458</m:t>
                          </m:r>
                        </m:num>
                        <m:den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.1915111843077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AC0D540-3477-8A3F-2255-E7674BBA7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3" y="97654"/>
                <a:ext cx="10795246" cy="9378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7D41F48-0C40-CCF2-1604-DE02CDCC0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2" y="2133285"/>
            <a:ext cx="5800077" cy="47205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86129A9-345E-B965-8A2B-423D6A5B2181}"/>
              </a:ext>
            </a:extLst>
          </p:cNvPr>
          <p:cNvSpPr txBox="1"/>
          <p:nvPr/>
        </p:nvSpPr>
        <p:spPr>
          <a:xfrm>
            <a:off x="9650027" y="2504162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V=200keV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AAFC254-B95C-FB3E-51EF-7026BEDBA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9518"/>
            <a:ext cx="6078894" cy="47184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3BC92F8-3BB7-4187-5D5E-A242541569C5}"/>
              </a:ext>
            </a:extLst>
          </p:cNvPr>
          <p:cNvSpPr txBox="1"/>
          <p:nvPr/>
        </p:nvSpPr>
        <p:spPr>
          <a:xfrm>
            <a:off x="4024544" y="2504162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V=50keV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4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37E0BA-8B4A-E874-B7EF-A9B0D88C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2" y="1935332"/>
            <a:ext cx="5755526" cy="49226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564CC2-11D1-69D5-849B-B87C7D9D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3181"/>
            <a:ext cx="5835588" cy="49448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815210-05AB-8255-5B4F-8E294E2CFAE2}"/>
              </a:ext>
            </a:extLst>
          </p:cNvPr>
          <p:cNvSpPr txBox="1"/>
          <p:nvPr/>
        </p:nvSpPr>
        <p:spPr>
          <a:xfrm>
            <a:off x="609600" y="790112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r>
              <a:rPr lang="zh-CN" altLang="en-US" dirty="0"/>
              <a:t>方向没有</a:t>
            </a:r>
            <a:r>
              <a:rPr lang="en-US" altLang="zh-CN" dirty="0"/>
              <a:t>x</a:t>
            </a:r>
            <a:r>
              <a:rPr lang="zh-CN" altLang="en-US" dirty="0"/>
              <a:t>方向发射度增长这一问题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57F2D0-064B-F807-4A41-83B66A6EB93F}"/>
              </a:ext>
            </a:extLst>
          </p:cNvPr>
          <p:cNvSpPr txBox="1"/>
          <p:nvPr/>
        </p:nvSpPr>
        <p:spPr>
          <a:xfrm>
            <a:off x="4024544" y="2504162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V=50keV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FC21B7-4E8D-4B4B-3845-8EEC89FE3366}"/>
              </a:ext>
            </a:extLst>
          </p:cNvPr>
          <p:cNvSpPr txBox="1"/>
          <p:nvPr/>
        </p:nvSpPr>
        <p:spPr>
          <a:xfrm>
            <a:off x="9650027" y="2504162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V=200keV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F623BAB-AF2F-6F7A-8004-C37D82FB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757" y="3538025"/>
            <a:ext cx="4385569" cy="33359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6EE8707-C1AD-07C9-F7C1-A3C501EE33D5}"/>
              </a:ext>
            </a:extLst>
          </p:cNvPr>
          <p:cNvSpPr txBox="1"/>
          <p:nvPr/>
        </p:nvSpPr>
        <p:spPr>
          <a:xfrm>
            <a:off x="133166" y="80989"/>
            <a:ext cx="201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不同腔压的纵向振荡会有一些不同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0E9F79-9062-3AE1-10D3-067F7F4A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757" y="-1"/>
            <a:ext cx="4392243" cy="35220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5EE5686-6265-F7A0-B496-CB8F85828F65}"/>
              </a:ext>
            </a:extLst>
          </p:cNvPr>
          <p:cNvSpPr txBox="1"/>
          <p:nvPr/>
        </p:nvSpPr>
        <p:spPr>
          <a:xfrm>
            <a:off x="9650027" y="2504162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V=200keV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6B8AD4-32F2-4096-62A1-5080B915518F}"/>
              </a:ext>
            </a:extLst>
          </p:cNvPr>
          <p:cNvSpPr txBox="1"/>
          <p:nvPr/>
        </p:nvSpPr>
        <p:spPr>
          <a:xfrm>
            <a:off x="10193044" y="3692647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V=200keV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97D1A33-9C45-34D4-B14E-1F219E427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451" y="3538025"/>
            <a:ext cx="4385569" cy="33199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320031-D36B-47B4-9A15-348834AC87FE}"/>
              </a:ext>
            </a:extLst>
          </p:cNvPr>
          <p:cNvSpPr txBox="1"/>
          <p:nvPr/>
        </p:nvSpPr>
        <p:spPr>
          <a:xfrm>
            <a:off x="5246670" y="3692647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V=50keV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DB8BF23-F95C-4B2B-32EC-AC3BF5CD8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451" y="70230"/>
            <a:ext cx="4392243" cy="345179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3798EF6-1358-0D4C-C286-649147FCF935}"/>
              </a:ext>
            </a:extLst>
          </p:cNvPr>
          <p:cNvSpPr txBox="1"/>
          <p:nvPr/>
        </p:nvSpPr>
        <p:spPr>
          <a:xfrm>
            <a:off x="5357674" y="1936348"/>
            <a:ext cx="14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V=50keV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BAE5DC-BAA4-1ED7-A6C1-1A62010F6797}"/>
              </a:ext>
            </a:extLst>
          </p:cNvPr>
          <p:cNvSpPr txBox="1"/>
          <p:nvPr/>
        </p:nvSpPr>
        <p:spPr>
          <a:xfrm>
            <a:off x="133166" y="1105801"/>
            <a:ext cx="213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腔压较小时，振荡范围更大一些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AE90CBA-168E-D175-298B-079BA33DF229}"/>
              </a:ext>
            </a:extLst>
          </p:cNvPr>
          <p:cNvSpPr txBox="1"/>
          <p:nvPr/>
        </p:nvSpPr>
        <p:spPr>
          <a:xfrm>
            <a:off x="133166" y="2305680"/>
            <a:ext cx="2202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就绝对值来说，</a:t>
            </a:r>
            <a:r>
              <a:rPr lang="en-US" altLang="zh-CN" dirty="0"/>
              <a:t>200keV</a:t>
            </a:r>
            <a:r>
              <a:rPr lang="zh-CN" altLang="en-US" dirty="0"/>
              <a:t>的能散，要比</a:t>
            </a:r>
            <a:r>
              <a:rPr lang="en-US" altLang="zh-CN" dirty="0"/>
              <a:t>50keV</a:t>
            </a:r>
            <a:r>
              <a:rPr lang="zh-CN" altLang="en-US" dirty="0"/>
              <a:t>的大一些</a:t>
            </a:r>
          </a:p>
        </p:txBody>
      </p:sp>
    </p:spTree>
    <p:extLst>
      <p:ext uri="{BB962C8B-B14F-4D97-AF65-F5344CB8AC3E}">
        <p14:creationId xmlns:p14="http://schemas.microsoft.com/office/powerpoint/2010/main" val="217380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A3F3CA7-58C7-647D-110C-A6090A08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04" y="0"/>
            <a:ext cx="4101492" cy="334784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76CD317-7FB8-ED7C-E4E2-A41AAC59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87" y="137027"/>
            <a:ext cx="4007014" cy="321081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8C7444F-6B2F-682C-551C-F7B37E83D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" y="73328"/>
            <a:ext cx="4101492" cy="32240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AFD2062-BD8B-3DB8-94DA-7BCA457CC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" y="3260205"/>
            <a:ext cx="4247447" cy="32905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E9EAAF1-E43F-BA91-2A57-A850646C9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701" y="3314378"/>
            <a:ext cx="3976257" cy="32645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36C67F3-E4A4-5D48-EDCA-8D5EEF9DA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292" y="3347842"/>
            <a:ext cx="3976256" cy="31640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7BEACB-72EC-B307-9605-B560188C8627}"/>
              </a:ext>
            </a:extLst>
          </p:cNvPr>
          <p:cNvSpPr txBox="1"/>
          <p:nvPr/>
        </p:nvSpPr>
        <p:spPr>
          <a:xfrm>
            <a:off x="2868506" y="372862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0turn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316E3B-DCB1-2579-D8F3-490C463DA0B4}"/>
              </a:ext>
            </a:extLst>
          </p:cNvPr>
          <p:cNvSpPr txBox="1"/>
          <p:nvPr/>
        </p:nvSpPr>
        <p:spPr>
          <a:xfrm>
            <a:off x="6554136" y="500447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50turn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73BB69-6802-4F2E-C651-AA048B279291}"/>
              </a:ext>
            </a:extLst>
          </p:cNvPr>
          <p:cNvSpPr txBox="1"/>
          <p:nvPr/>
        </p:nvSpPr>
        <p:spPr>
          <a:xfrm>
            <a:off x="10556568" y="685113"/>
            <a:ext cx="117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100turn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797AF7-1A50-401A-DBDD-D267CD6A3FFA}"/>
              </a:ext>
            </a:extLst>
          </p:cNvPr>
          <p:cNvSpPr txBox="1"/>
          <p:nvPr/>
        </p:nvSpPr>
        <p:spPr>
          <a:xfrm>
            <a:off x="819244" y="3491144"/>
            <a:ext cx="12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200turn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7C79AE1-B893-D196-53BA-0226F0527639}"/>
              </a:ext>
            </a:extLst>
          </p:cNvPr>
          <p:cNvSpPr txBox="1"/>
          <p:nvPr/>
        </p:nvSpPr>
        <p:spPr>
          <a:xfrm>
            <a:off x="4682510" y="3429000"/>
            <a:ext cx="12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500turn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1B12968-ADC6-E4CF-891A-238EE013FD97}"/>
              </a:ext>
            </a:extLst>
          </p:cNvPr>
          <p:cNvSpPr txBox="1"/>
          <p:nvPr/>
        </p:nvSpPr>
        <p:spPr>
          <a:xfrm>
            <a:off x="8874250" y="3431220"/>
            <a:ext cx="12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1000turn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CA4861B-DE47-BDEF-BB74-5FF7D26D9E80}"/>
              </a:ext>
            </a:extLst>
          </p:cNvPr>
          <p:cNvSpPr txBox="1"/>
          <p:nvPr/>
        </p:nvSpPr>
        <p:spPr>
          <a:xfrm>
            <a:off x="1343373" y="6465028"/>
            <a:ext cx="81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200keV</a:t>
            </a:r>
            <a:r>
              <a:rPr lang="zh-CN" altLang="en-US" dirty="0"/>
              <a:t>的纵向相空间</a:t>
            </a:r>
          </a:p>
        </p:txBody>
      </p:sp>
    </p:spTree>
    <p:extLst>
      <p:ext uri="{BB962C8B-B14F-4D97-AF65-F5344CB8AC3E}">
        <p14:creationId xmlns:p14="http://schemas.microsoft.com/office/powerpoint/2010/main" val="18287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9D5A14-40BF-6AE0-411D-15D9CB7E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159011" cy="33641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141F88-1027-2AF3-7935-EA5B36663A20}"/>
              </a:ext>
            </a:extLst>
          </p:cNvPr>
          <p:cNvSpPr txBox="1"/>
          <p:nvPr/>
        </p:nvSpPr>
        <p:spPr>
          <a:xfrm>
            <a:off x="2868506" y="372862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0turn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D2E8A6-326E-B762-4BE0-A37E6066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11" y="10868"/>
            <a:ext cx="4008445" cy="33089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4C637F-BF5D-E25D-0918-2D5ACB22F482}"/>
              </a:ext>
            </a:extLst>
          </p:cNvPr>
          <p:cNvSpPr txBox="1"/>
          <p:nvPr/>
        </p:nvSpPr>
        <p:spPr>
          <a:xfrm>
            <a:off x="6909325" y="372862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50turn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9AB86EE-D1E0-876B-70C9-D6BA41593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562" y="10868"/>
            <a:ext cx="4191168" cy="32916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C02DC4-1447-FAE9-6EA9-200D4F5DE787}"/>
              </a:ext>
            </a:extLst>
          </p:cNvPr>
          <p:cNvSpPr txBox="1"/>
          <p:nvPr/>
        </p:nvSpPr>
        <p:spPr>
          <a:xfrm>
            <a:off x="10599939" y="372862"/>
            <a:ext cx="11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100turn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374A3DF-B867-1FCD-99A4-DB613715B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75000"/>
            <a:ext cx="4159011" cy="32575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E0A653A-3C4C-1753-8292-4AA555B81ED4}"/>
              </a:ext>
            </a:extLst>
          </p:cNvPr>
          <p:cNvSpPr txBox="1"/>
          <p:nvPr/>
        </p:nvSpPr>
        <p:spPr>
          <a:xfrm>
            <a:off x="2638149" y="3761862"/>
            <a:ext cx="11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200turn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F2C058D-4BCF-2ED4-7AF6-753503354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011" y="3364133"/>
            <a:ext cx="4003275" cy="339994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1051230-1FDD-070C-4480-95D1728FB487}"/>
              </a:ext>
            </a:extLst>
          </p:cNvPr>
          <p:cNvSpPr txBox="1"/>
          <p:nvPr/>
        </p:nvSpPr>
        <p:spPr>
          <a:xfrm>
            <a:off x="6862457" y="3761862"/>
            <a:ext cx="11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500turn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E46294A-8228-3C10-516B-B6AE70F9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8411" y="3429000"/>
            <a:ext cx="4162319" cy="321923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74B48F8-1F00-5532-E00E-D21659366842}"/>
              </a:ext>
            </a:extLst>
          </p:cNvPr>
          <p:cNvSpPr txBox="1"/>
          <p:nvPr/>
        </p:nvSpPr>
        <p:spPr>
          <a:xfrm>
            <a:off x="10599939" y="3761862"/>
            <a:ext cx="11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1000turn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C75220-7DAF-6480-5B58-F42F2427F988}"/>
              </a:ext>
            </a:extLst>
          </p:cNvPr>
          <p:cNvSpPr txBox="1"/>
          <p:nvPr/>
        </p:nvSpPr>
        <p:spPr>
          <a:xfrm>
            <a:off x="1343373" y="6482784"/>
            <a:ext cx="81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50keV</a:t>
            </a:r>
            <a:r>
              <a:rPr lang="zh-CN" altLang="en-US" dirty="0"/>
              <a:t>的纵向相空间</a:t>
            </a:r>
          </a:p>
        </p:txBody>
      </p:sp>
    </p:spTree>
    <p:extLst>
      <p:ext uri="{BB962C8B-B14F-4D97-AF65-F5344CB8AC3E}">
        <p14:creationId xmlns:p14="http://schemas.microsoft.com/office/powerpoint/2010/main" val="231918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9E324799-BD97-461E-8C29-8D3FA97C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89" y="734540"/>
            <a:ext cx="3784843" cy="29092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BAAA24A-0725-7FA2-6CED-1EDCE741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" y="734539"/>
            <a:ext cx="3763281" cy="2981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A25E7B-90FC-D1B2-F09A-AC9E1D540929}"/>
              </a:ext>
            </a:extLst>
          </p:cNvPr>
          <p:cNvSpPr txBox="1"/>
          <p:nvPr/>
        </p:nvSpPr>
        <p:spPr>
          <a:xfrm>
            <a:off x="497150" y="292963"/>
            <a:ext cx="1059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感觉横向发射度的增长，是由于纵向导致的，因为改变腔压可以改变这种增长。但是原因没有想明白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22623B2-3698-3BCE-118F-96FFCD8F6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55" y="745579"/>
            <a:ext cx="3611961" cy="29092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49735D-FD34-87F0-0C96-6D9ADC16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340" y="3816979"/>
            <a:ext cx="3698310" cy="295860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0C49F2C-D281-B793-7763-1A8B9DF70A21}"/>
              </a:ext>
            </a:extLst>
          </p:cNvPr>
          <p:cNvSpPr txBox="1"/>
          <p:nvPr/>
        </p:nvSpPr>
        <p:spPr>
          <a:xfrm>
            <a:off x="1270762" y="2898587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50keV_0turn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764E1D-9266-999D-D5F3-6AB148538AA6}"/>
              </a:ext>
            </a:extLst>
          </p:cNvPr>
          <p:cNvSpPr txBox="1"/>
          <p:nvPr/>
        </p:nvSpPr>
        <p:spPr>
          <a:xfrm>
            <a:off x="4876568" y="2898587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50keV_200turn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933DB9-048F-82EE-D409-2928FC8A827B}"/>
              </a:ext>
            </a:extLst>
          </p:cNvPr>
          <p:cNvSpPr txBox="1"/>
          <p:nvPr/>
        </p:nvSpPr>
        <p:spPr>
          <a:xfrm>
            <a:off x="8617146" y="1052032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50keV_1000turn</a:t>
            </a:r>
            <a:endParaRPr lang="zh-CN" altLang="en-US" b="1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5A9B31-772F-3CF1-1B85-ABC4F83FD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722" y="3816979"/>
            <a:ext cx="3698310" cy="296849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5DC647F-4AED-3A7B-1E7F-F052F19813D1}"/>
              </a:ext>
            </a:extLst>
          </p:cNvPr>
          <p:cNvSpPr txBox="1"/>
          <p:nvPr/>
        </p:nvSpPr>
        <p:spPr>
          <a:xfrm>
            <a:off x="4758374" y="3955135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200keV_200turn</a:t>
            </a:r>
            <a:endParaRPr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BE6623F-31DA-A719-7EAA-F75252C73B71}"/>
              </a:ext>
            </a:extLst>
          </p:cNvPr>
          <p:cNvSpPr txBox="1"/>
          <p:nvPr/>
        </p:nvSpPr>
        <p:spPr>
          <a:xfrm>
            <a:off x="8451542" y="4049208"/>
            <a:ext cx="218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200keV_1000turn</a:t>
            </a:r>
            <a:endParaRPr lang="zh-CN" altLang="en-US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E53EC0C-DFE3-6263-CB39-A4740625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5" y="3849945"/>
            <a:ext cx="3727511" cy="297187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0B0BAAB-B5B9-6E76-2393-6A4F697284BA}"/>
              </a:ext>
            </a:extLst>
          </p:cNvPr>
          <p:cNvSpPr txBox="1"/>
          <p:nvPr/>
        </p:nvSpPr>
        <p:spPr>
          <a:xfrm>
            <a:off x="1270762" y="3984100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200keV_50turn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4902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168</Words>
  <Application>Microsoft Office PowerPoint</Application>
  <PresentationFormat>宽屏</PresentationFormat>
  <Paragraphs>37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2025.11.24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16</cp:revision>
  <dcterms:created xsi:type="dcterms:W3CDTF">2025-11-21T13:00:40Z</dcterms:created>
  <dcterms:modified xsi:type="dcterms:W3CDTF">2025-11-24T10:50:55Z</dcterms:modified>
</cp:coreProperties>
</file>